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F81F9E-E384-4546-AA96-F36B591F398C}" v="56" dt="2023-01-30T12:22:38.555"/>
    <p1510:client id="{BA3864D9-C89A-4145-A7FB-E66F4CA37FB9}" v="146" dt="2023-01-30T21:31:0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ACF81F9E-E384-4546-AA96-F36B591F398C}"/>
    <pc:docChg chg="undo redo custSel addSld delSld modSld sldOrd">
      <pc:chgData name="Блажо Ђуровић" userId="5694572e-f064-495d-ac23-a1610d1060de" providerId="ADAL" clId="{ACF81F9E-E384-4546-AA96-F36B591F398C}" dt="2023-01-30T12:22:38.555" v="171"/>
      <pc:docMkLst>
        <pc:docMk/>
      </pc:docMkLst>
      <pc:sldChg chg="del">
        <pc:chgData name="Блажо Ђуровић" userId="5694572e-f064-495d-ac23-a1610d1060de" providerId="ADAL" clId="{ACF81F9E-E384-4546-AA96-F36B591F398C}" dt="2023-01-30T12:09:17.524" v="145" actId="47"/>
        <pc:sldMkLst>
          <pc:docMk/>
          <pc:sldMk cId="3772288476" sldId="259"/>
        </pc:sldMkLst>
      </pc:sldChg>
      <pc:sldChg chg="del">
        <pc:chgData name="Блажо Ђуровић" userId="5694572e-f064-495d-ac23-a1610d1060de" providerId="ADAL" clId="{ACF81F9E-E384-4546-AA96-F36B591F398C}" dt="2023-01-30T12:09:17.524" v="145" actId="47"/>
        <pc:sldMkLst>
          <pc:docMk/>
          <pc:sldMk cId="643599470" sldId="260"/>
        </pc:sldMkLst>
      </pc:sldChg>
      <pc:sldChg chg="modAnim">
        <pc:chgData name="Блажо Ђуровић" userId="5694572e-f064-495d-ac23-a1610d1060de" providerId="ADAL" clId="{ACF81F9E-E384-4546-AA96-F36B591F398C}" dt="2022-12-15T11:31:04.089" v="7"/>
        <pc:sldMkLst>
          <pc:docMk/>
          <pc:sldMk cId="536008447" sldId="261"/>
        </pc:sldMkLst>
      </pc:sldChg>
      <pc:sldChg chg="modAnim">
        <pc:chgData name="Блажо Ђуровић" userId="5694572e-f064-495d-ac23-a1610d1060de" providerId="ADAL" clId="{ACF81F9E-E384-4546-AA96-F36B591F398C}" dt="2022-12-15T11:32:56.211" v="21"/>
        <pc:sldMkLst>
          <pc:docMk/>
          <pc:sldMk cId="4015048722" sldId="262"/>
        </pc:sldMkLst>
      </pc:sldChg>
      <pc:sldChg chg="addSp delSp modSp mod">
        <pc:chgData name="Блажо Ђуровић" userId="5694572e-f064-495d-ac23-a1610d1060de" providerId="ADAL" clId="{ACF81F9E-E384-4546-AA96-F36B591F398C}" dt="2022-12-15T11:44:08.956" v="142" actId="1076"/>
        <pc:sldMkLst>
          <pc:docMk/>
          <pc:sldMk cId="4142775284" sldId="263"/>
        </pc:sldMkLst>
        <pc:spChg chg="del mod topLvl">
          <ac:chgData name="Блажо Ђуровић" userId="5694572e-f064-495d-ac23-a1610d1060de" providerId="ADAL" clId="{ACF81F9E-E384-4546-AA96-F36B591F398C}" dt="2022-12-15T11:41:26.528" v="83" actId="478"/>
          <ac:spMkLst>
            <pc:docMk/>
            <pc:sldMk cId="4142775284" sldId="263"/>
            <ac:spMk id="3" creationId="{57A4BB40-F366-A4FC-E03C-98806BC5EC2E}"/>
          </ac:spMkLst>
        </pc:spChg>
        <pc:spChg chg="mod topLvl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4" creationId="{06CC4D90-B57C-806A-1205-8A0BDAC45C23}"/>
          </ac:spMkLst>
        </pc:spChg>
        <pc:spChg chg="del mod topLvl">
          <ac:chgData name="Блажо Ђуровић" userId="5694572e-f064-495d-ac23-a1610d1060de" providerId="ADAL" clId="{ACF81F9E-E384-4546-AA96-F36B591F398C}" dt="2022-12-15T11:41:28.487" v="84" actId="478"/>
          <ac:spMkLst>
            <pc:docMk/>
            <pc:sldMk cId="4142775284" sldId="263"/>
            <ac:spMk id="5" creationId="{4C0F02E2-14FE-951A-E49E-10BD1F461102}"/>
          </ac:spMkLst>
        </pc:spChg>
        <pc:spChg chg="del mod topLvl">
          <ac:chgData name="Блажо Ђуровић" userId="5694572e-f064-495d-ac23-a1610d1060de" providerId="ADAL" clId="{ACF81F9E-E384-4546-AA96-F36B591F398C}" dt="2022-12-15T11:41:23.208" v="82" actId="478"/>
          <ac:spMkLst>
            <pc:docMk/>
            <pc:sldMk cId="4142775284" sldId="263"/>
            <ac:spMk id="6" creationId="{A1CF6CB1-6B2A-0E10-C633-436B6C3F064D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9" creationId="{1346C3DF-AEB2-23C3-713D-858F8336366E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12" creationId="{DA795CDA-1E4F-B199-DB4D-F778A4D1AADA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15" creationId="{2E77DD12-1DFE-1374-D3CF-3A7CB8AB6C47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18" creationId="{15644834-3DE4-19F4-2DDE-DAA09BA1245D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1" creationId="{57B2E907-7DC3-B615-7A57-54567F461512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3" creationId="{DAECB1D6-E67D-6272-489A-20991E53D2F1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4" creationId="{4A6C8C9C-A99B-B67F-AB70-0025B586A91E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6" creationId="{3B51F753-E3B8-F682-737C-BF04425A76A2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7" creationId="{2CC2FFF2-D9D1-90BD-1463-1CF003FAB682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29" creationId="{4CAD5C2B-F7D3-CDF7-F0DE-25298AE95996}"/>
          </ac:spMkLst>
        </pc:spChg>
        <pc:spChg chg="mod">
          <ac:chgData name="Блажо Ђуровић" userId="5694572e-f064-495d-ac23-a1610d1060de" providerId="ADAL" clId="{ACF81F9E-E384-4546-AA96-F36B591F398C}" dt="2022-12-15T11:41:11.721" v="77" actId="165"/>
          <ac:spMkLst>
            <pc:docMk/>
            <pc:sldMk cId="4142775284" sldId="263"/>
            <ac:spMk id="30" creationId="{AC78B2F7-8778-6980-D1BD-D24D7D090ED1}"/>
          </ac:spMkLst>
        </pc:spChg>
        <pc:spChg chg="del mod">
          <ac:chgData name="Блажо Ђуровић" userId="5694572e-f064-495d-ac23-a1610d1060de" providerId="ADAL" clId="{ACF81F9E-E384-4546-AA96-F36B591F398C}" dt="2022-12-15T11:41:34.304" v="88" actId="478"/>
          <ac:spMkLst>
            <pc:docMk/>
            <pc:sldMk cId="4142775284" sldId="263"/>
            <ac:spMk id="32" creationId="{D7BFFA22-A765-5C1B-15B6-55AEDFE0472F}"/>
          </ac:spMkLst>
        </pc:spChg>
        <pc:spChg chg="del mod">
          <ac:chgData name="Блажо Ђуровић" userId="5694572e-f064-495d-ac23-a1610d1060de" providerId="ADAL" clId="{ACF81F9E-E384-4546-AA96-F36B591F398C}" dt="2022-12-15T11:41:31.072" v="85" actId="478"/>
          <ac:spMkLst>
            <pc:docMk/>
            <pc:sldMk cId="4142775284" sldId="263"/>
            <ac:spMk id="34" creationId="{2752C014-DDB6-22C3-3358-7821D2A3CE27}"/>
          </ac:spMkLst>
        </pc:spChg>
        <pc:spChg chg="del mod">
          <ac:chgData name="Блажо Ђуровић" userId="5694572e-f064-495d-ac23-a1610d1060de" providerId="ADAL" clId="{ACF81F9E-E384-4546-AA96-F36B591F398C}" dt="2022-12-15T11:41:31.072" v="85" actId="478"/>
          <ac:spMkLst>
            <pc:docMk/>
            <pc:sldMk cId="4142775284" sldId="263"/>
            <ac:spMk id="36" creationId="{E4DBF37E-885D-BE93-4E20-020A26635159}"/>
          </ac:spMkLst>
        </pc:spChg>
        <pc:spChg chg="del mod">
          <ac:chgData name="Блажо Ђуровић" userId="5694572e-f064-495d-ac23-a1610d1060de" providerId="ADAL" clId="{ACF81F9E-E384-4546-AA96-F36B591F398C}" dt="2022-12-15T11:41:31.072" v="85" actId="478"/>
          <ac:spMkLst>
            <pc:docMk/>
            <pc:sldMk cId="4142775284" sldId="263"/>
            <ac:spMk id="38" creationId="{A2F3F913-0010-A4C9-EFEC-FB640C87FE21}"/>
          </ac:spMkLst>
        </pc:spChg>
        <pc:spChg chg="del mod">
          <ac:chgData name="Блажо Ђуровић" userId="5694572e-f064-495d-ac23-a1610d1060de" providerId="ADAL" clId="{ACF81F9E-E384-4546-AA96-F36B591F398C}" dt="2022-12-15T11:41:32.967" v="87" actId="478"/>
          <ac:spMkLst>
            <pc:docMk/>
            <pc:sldMk cId="4142775284" sldId="263"/>
            <ac:spMk id="41" creationId="{16B524CD-DBEF-8144-847F-8DE381D6C862}"/>
          </ac:spMkLst>
        </pc:spChg>
        <pc:spChg chg="add del mod topLvl">
          <ac:chgData name="Блажо Ђуровић" userId="5694572e-f064-495d-ac23-a1610d1060de" providerId="ADAL" clId="{ACF81F9E-E384-4546-AA96-F36B591F398C}" dt="2022-12-15T11:41:31.072" v="85" actId="478"/>
          <ac:spMkLst>
            <pc:docMk/>
            <pc:sldMk cId="4142775284" sldId="263"/>
            <ac:spMk id="42" creationId="{11DD5138-D21A-4C47-8ED2-6BD054199AFC}"/>
          </ac:spMkLst>
        </pc:spChg>
        <pc:spChg chg="add mod topLvl">
          <ac:chgData name="Блажо Ђуровић" userId="5694572e-f064-495d-ac23-a1610d1060de" providerId="ADAL" clId="{ACF81F9E-E384-4546-AA96-F36B591F398C}" dt="2022-12-15T11:44:08.956" v="142" actId="1076"/>
          <ac:spMkLst>
            <pc:docMk/>
            <pc:sldMk cId="4142775284" sldId="263"/>
            <ac:spMk id="43" creationId="{0BB6F24B-2EE6-2BCC-586B-919E681E877B}"/>
          </ac:spMkLst>
        </pc:spChg>
        <pc:spChg chg="add mod topLvl">
          <ac:chgData name="Блажо Ђуровић" userId="5694572e-f064-495d-ac23-a1610d1060de" providerId="ADAL" clId="{ACF81F9E-E384-4546-AA96-F36B591F398C}" dt="2022-12-15T11:42:18.447" v="109" actId="1076"/>
          <ac:spMkLst>
            <pc:docMk/>
            <pc:sldMk cId="4142775284" sldId="263"/>
            <ac:spMk id="44" creationId="{15903D91-E157-63E7-EF5E-025930BA1797}"/>
          </ac:spMkLst>
        </pc:spChg>
        <pc:spChg chg="add mod topLvl">
          <ac:chgData name="Блажо Ђуровић" userId="5694572e-f064-495d-ac23-a1610d1060de" providerId="ADAL" clId="{ACF81F9E-E384-4546-AA96-F36B591F398C}" dt="2022-12-15T11:41:17.637" v="79" actId="207"/>
          <ac:spMkLst>
            <pc:docMk/>
            <pc:sldMk cId="4142775284" sldId="263"/>
            <ac:spMk id="45" creationId="{24EECE17-4D51-F130-CE8A-5AE4518C21C3}"/>
          </ac:spMkLst>
        </pc:spChg>
        <pc:spChg chg="add mod topLvl">
          <ac:chgData name="Блажо Ђуровић" userId="5694572e-f064-495d-ac23-a1610d1060de" providerId="ADAL" clId="{ACF81F9E-E384-4546-AA96-F36B591F398C}" dt="2022-12-15T11:41:14.053" v="78" actId="207"/>
          <ac:spMkLst>
            <pc:docMk/>
            <pc:sldMk cId="4142775284" sldId="263"/>
            <ac:spMk id="46" creationId="{E4ADB4D1-57B1-4F37-8881-06B6F7DBCAC5}"/>
          </ac:spMkLst>
        </pc:spChg>
        <pc:spChg chg="add mod">
          <ac:chgData name="Блажо Ђуровић" userId="5694572e-f064-495d-ac23-a1610d1060de" providerId="ADAL" clId="{ACF81F9E-E384-4546-AA96-F36B591F398C}" dt="2022-12-15T11:41:04.122" v="76" actId="207"/>
          <ac:spMkLst>
            <pc:docMk/>
            <pc:sldMk cId="4142775284" sldId="263"/>
            <ac:spMk id="47" creationId="{97DABD67-D61F-3EE5-CFBD-B07D777DF73F}"/>
          </ac:spMkLst>
        </pc:spChg>
        <pc:spChg chg="add mod">
          <ac:chgData name="Блажо Ђуровић" userId="5694572e-f064-495d-ac23-a1610d1060de" providerId="ADAL" clId="{ACF81F9E-E384-4546-AA96-F36B591F398C}" dt="2022-12-15T11:42:16.823" v="107" actId="207"/>
          <ac:spMkLst>
            <pc:docMk/>
            <pc:sldMk cId="4142775284" sldId="263"/>
            <ac:spMk id="49" creationId="{CBDD08C2-C5B6-E275-9712-2DABB9A4E8D1}"/>
          </ac:spMkLst>
        </pc:spChg>
        <pc:spChg chg="add mod">
          <ac:chgData name="Блажо Ђуровић" userId="5694572e-f064-495d-ac23-a1610d1060de" providerId="ADAL" clId="{ACF81F9E-E384-4546-AA96-F36B591F398C}" dt="2022-12-15T11:43:54.664" v="139" actId="404"/>
          <ac:spMkLst>
            <pc:docMk/>
            <pc:sldMk cId="4142775284" sldId="263"/>
            <ac:spMk id="51" creationId="{AF864BD5-05D4-69DA-87B5-E2DAE4B9315D}"/>
          </ac:spMkLst>
        </pc:spChg>
        <pc:spChg chg="add mod">
          <ac:chgData name="Блажо Ђуровић" userId="5694572e-f064-495d-ac23-a1610d1060de" providerId="ADAL" clId="{ACF81F9E-E384-4546-AA96-F36B591F398C}" dt="2022-12-15T11:43:54.664" v="139" actId="404"/>
          <ac:spMkLst>
            <pc:docMk/>
            <pc:sldMk cId="4142775284" sldId="263"/>
            <ac:spMk id="53" creationId="{A6182ED3-6A40-E757-59FD-1A7E602095A5}"/>
          </ac:spMkLst>
        </pc:spChg>
        <pc:spChg chg="add mod">
          <ac:chgData name="Блажо Ђуровић" userId="5694572e-f064-495d-ac23-a1610d1060de" providerId="ADAL" clId="{ACF81F9E-E384-4546-AA96-F36B591F398C}" dt="2022-12-15T11:43:54.664" v="139" actId="404"/>
          <ac:spMkLst>
            <pc:docMk/>
            <pc:sldMk cId="4142775284" sldId="263"/>
            <ac:spMk id="55" creationId="{8D9CA5B5-34F8-C4C5-7126-94BC6C9D065F}"/>
          </ac:spMkLst>
        </pc:spChg>
        <pc:spChg chg="add mod">
          <ac:chgData name="Блажо Ђуровић" userId="5694572e-f064-495d-ac23-a1610d1060de" providerId="ADAL" clId="{ACF81F9E-E384-4546-AA96-F36B591F398C}" dt="2022-12-15T11:43:58.613" v="141" actId="403"/>
          <ac:spMkLst>
            <pc:docMk/>
            <pc:sldMk cId="4142775284" sldId="263"/>
            <ac:spMk id="57" creationId="{8156E57C-7815-8AE4-5796-A3D9DA4C9C2F}"/>
          </ac:spMkLst>
        </pc:spChg>
        <pc:spChg chg="add mod">
          <ac:chgData name="Блажо Ђуровић" userId="5694572e-f064-495d-ac23-a1610d1060de" providerId="ADAL" clId="{ACF81F9E-E384-4546-AA96-F36B591F398C}" dt="2022-12-15T11:43:54.664" v="139" actId="404"/>
          <ac:spMkLst>
            <pc:docMk/>
            <pc:sldMk cId="4142775284" sldId="263"/>
            <ac:spMk id="59" creationId="{D3388E20-71F5-63F8-AFFE-216B9107A414}"/>
          </ac:spMkLst>
        </pc:s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7" creationId="{E1820844-A25D-7FA4-1BEC-BEB6CBC1C71E}"/>
          </ac:grpSpMkLst>
        </pc:gr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10" creationId="{5A959EA8-9E96-0193-2CEF-A0026F6B40EE}"/>
          </ac:grpSpMkLst>
        </pc:gr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13" creationId="{022BA92E-CE21-0AFA-2683-0190D8825794}"/>
          </ac:grpSpMkLst>
        </pc:gr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16" creationId="{CD19A6AF-E392-5E4E-3A7F-02371F13E38F}"/>
          </ac:grpSpMkLst>
        </pc:gr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19" creationId="{B96C6304-08B1-8BC9-1973-983BEC868BA0}"/>
          </ac:grpSpMkLst>
        </pc:grpChg>
        <pc:grpChg chg="del mod topLvl">
          <ac:chgData name="Блажо Ђуровић" userId="5694572e-f064-495d-ac23-a1610d1060de" providerId="ADAL" clId="{ACF81F9E-E384-4546-AA96-F36B591F398C}" dt="2022-12-15T11:41:21.273" v="81" actId="478"/>
          <ac:grpSpMkLst>
            <pc:docMk/>
            <pc:sldMk cId="4142775284" sldId="263"/>
            <ac:grpSpMk id="22" creationId="{171EFE25-BCD5-D81B-47B7-35A70F9EDFE6}"/>
          </ac:grpSpMkLst>
        </pc:grpChg>
        <pc:grpChg chg="del mod topLvl">
          <ac:chgData name="Блажо Ђуровић" userId="5694572e-f064-495d-ac23-a1610d1060de" providerId="ADAL" clId="{ACF81F9E-E384-4546-AA96-F36B591F398C}" dt="2022-12-15T11:41:19.416" v="80" actId="478"/>
          <ac:grpSpMkLst>
            <pc:docMk/>
            <pc:sldMk cId="4142775284" sldId="263"/>
            <ac:grpSpMk id="25" creationId="{E564AB31-A11A-4578-8CC2-31EF80A93802}"/>
          </ac:grpSpMkLst>
        </pc:grpChg>
        <pc:grpChg chg="mod topLvl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28" creationId="{1262AE09-2A0C-90ED-3B31-FF2C7C99F82C}"/>
          </ac:grpSpMkLst>
        </pc:grpChg>
        <pc:grpChg chg="add del mod">
          <ac:chgData name="Блажо Ђуровић" userId="5694572e-f064-495d-ac23-a1610d1060de" providerId="ADAL" clId="{ACF81F9E-E384-4546-AA96-F36B591F398C}" dt="2022-12-15T11:41:11.721" v="77" actId="165"/>
          <ac:grpSpMkLst>
            <pc:docMk/>
            <pc:sldMk cId="4142775284" sldId="263"/>
            <ac:grpSpMk id="48" creationId="{123E0B42-82E2-751F-4A83-AE2E04043793}"/>
          </ac:grpSpMkLst>
        </pc:grpChg>
        <pc:picChg chg="mod topLvl">
          <ac:chgData name="Блажо Ђуровић" userId="5694572e-f064-495d-ac23-a1610d1060de" providerId="ADAL" clId="{ACF81F9E-E384-4546-AA96-F36B591F398C}" dt="2022-12-15T11:41:11.721" v="77" actId="165"/>
          <ac:picMkLst>
            <pc:docMk/>
            <pc:sldMk cId="4142775284" sldId="263"/>
            <ac:picMk id="2" creationId="{7F3BC66F-EFEA-A08E-1E66-1C658BB86A2D}"/>
          </ac:picMkLst>
        </pc:picChg>
        <pc:cxnChg chg="mod">
          <ac:chgData name="Блажо Ђуровић" userId="5694572e-f064-495d-ac23-a1610d1060de" providerId="ADAL" clId="{ACF81F9E-E384-4546-AA96-F36B591F398C}" dt="2022-12-15T11:41:11.721" v="77" actId="165"/>
          <ac:cxnSpMkLst>
            <pc:docMk/>
            <pc:sldMk cId="4142775284" sldId="263"/>
            <ac:cxnSpMk id="8" creationId="{63F4BED5-AAD6-2E66-0B24-C52C0C645A6F}"/>
          </ac:cxnSpMkLst>
        </pc:cxnChg>
        <pc:cxnChg chg="mod">
          <ac:chgData name="Блажо Ђуровић" userId="5694572e-f064-495d-ac23-a1610d1060de" providerId="ADAL" clId="{ACF81F9E-E384-4546-AA96-F36B591F398C}" dt="2022-12-15T11:41:11.721" v="77" actId="165"/>
          <ac:cxnSpMkLst>
            <pc:docMk/>
            <pc:sldMk cId="4142775284" sldId="263"/>
            <ac:cxnSpMk id="11" creationId="{3F56C458-8ECA-BB68-09C9-E9A8B6E5B428}"/>
          </ac:cxnSpMkLst>
        </pc:cxnChg>
        <pc:cxnChg chg="mod">
          <ac:chgData name="Блажо Ђуровић" userId="5694572e-f064-495d-ac23-a1610d1060de" providerId="ADAL" clId="{ACF81F9E-E384-4546-AA96-F36B591F398C}" dt="2022-12-15T11:41:11.721" v="77" actId="165"/>
          <ac:cxnSpMkLst>
            <pc:docMk/>
            <pc:sldMk cId="4142775284" sldId="263"/>
            <ac:cxnSpMk id="14" creationId="{D3897D47-D769-A263-D327-9FFC39BA8A9A}"/>
          </ac:cxnSpMkLst>
        </pc:cxnChg>
        <pc:cxnChg chg="mod">
          <ac:chgData name="Блажо Ђуровић" userId="5694572e-f064-495d-ac23-a1610d1060de" providerId="ADAL" clId="{ACF81F9E-E384-4546-AA96-F36B591F398C}" dt="2022-12-15T11:41:11.721" v="77" actId="165"/>
          <ac:cxnSpMkLst>
            <pc:docMk/>
            <pc:sldMk cId="4142775284" sldId="263"/>
            <ac:cxnSpMk id="17" creationId="{BFBDFE83-3CEA-921D-4F64-3B513658C803}"/>
          </ac:cxnSpMkLst>
        </pc:cxnChg>
        <pc:cxnChg chg="mod">
          <ac:chgData name="Блажо Ђуровић" userId="5694572e-f064-495d-ac23-a1610d1060de" providerId="ADAL" clId="{ACF81F9E-E384-4546-AA96-F36B591F398C}" dt="2022-12-15T11:41:11.721" v="77" actId="165"/>
          <ac:cxnSpMkLst>
            <pc:docMk/>
            <pc:sldMk cId="4142775284" sldId="263"/>
            <ac:cxnSpMk id="20" creationId="{1BB478A0-0DA8-6643-9514-F049B124317C}"/>
          </ac:cxnSpMkLst>
        </pc:cxnChg>
      </pc:sldChg>
      <pc:sldChg chg="addSp new mod">
        <pc:chgData name="Блажо Ђуровић" userId="5694572e-f064-495d-ac23-a1610d1060de" providerId="ADAL" clId="{ACF81F9E-E384-4546-AA96-F36B591F398C}" dt="2022-12-15T12:56:45.676" v="144" actId="22"/>
        <pc:sldMkLst>
          <pc:docMk/>
          <pc:sldMk cId="509851392" sldId="264"/>
        </pc:sldMkLst>
        <pc:picChg chg="add">
          <ac:chgData name="Блажо Ђуровић" userId="5694572e-f064-495d-ac23-a1610d1060de" providerId="ADAL" clId="{ACF81F9E-E384-4546-AA96-F36B591F398C}" dt="2022-12-15T12:56:45.676" v="144" actId="22"/>
          <ac:picMkLst>
            <pc:docMk/>
            <pc:sldMk cId="509851392" sldId="264"/>
            <ac:picMk id="3" creationId="{3201D0BC-51B2-E83A-0D59-40EAFE9DCF14}"/>
          </ac:picMkLst>
        </pc:picChg>
      </pc:sldChg>
      <pc:sldChg chg="addSp delSp modSp new mod delAnim modAnim">
        <pc:chgData name="Блажо Ђуровић" userId="5694572e-f064-495d-ac23-a1610d1060de" providerId="ADAL" clId="{ACF81F9E-E384-4546-AA96-F36B591F398C}" dt="2023-01-30T12:22:38.555" v="171"/>
        <pc:sldMkLst>
          <pc:docMk/>
          <pc:sldMk cId="2395879460" sldId="265"/>
        </pc:sldMkLst>
        <pc:spChg chg="add mod">
          <ac:chgData name="Блажо Ђуровић" userId="5694572e-f064-495d-ac23-a1610d1060de" providerId="ADAL" clId="{ACF81F9E-E384-4546-AA96-F36B591F398C}" dt="2023-01-30T12:20:12.011" v="155" actId="1076"/>
          <ac:spMkLst>
            <pc:docMk/>
            <pc:sldMk cId="2395879460" sldId="265"/>
            <ac:spMk id="4" creationId="{709DAC3D-8E3D-CD91-879C-30859A82DD96}"/>
          </ac:spMkLst>
        </pc:spChg>
        <pc:spChg chg="add mod">
          <ac:chgData name="Блажо Ђуровић" userId="5694572e-f064-495d-ac23-a1610d1060de" providerId="ADAL" clId="{ACF81F9E-E384-4546-AA96-F36B591F398C}" dt="2023-01-30T12:20:50.066" v="159" actId="1076"/>
          <ac:spMkLst>
            <pc:docMk/>
            <pc:sldMk cId="2395879460" sldId="265"/>
            <ac:spMk id="5" creationId="{4828E2D5-E070-40E0-2FF1-7735CA467E07}"/>
          </ac:spMkLst>
        </pc:spChg>
        <pc:spChg chg="add mod">
          <ac:chgData name="Блажо Ђуровић" userId="5694572e-f064-495d-ac23-a1610d1060de" providerId="ADAL" clId="{ACF81F9E-E384-4546-AA96-F36B591F398C}" dt="2023-01-30T12:20:46.015" v="158" actId="14100"/>
          <ac:spMkLst>
            <pc:docMk/>
            <pc:sldMk cId="2395879460" sldId="265"/>
            <ac:spMk id="6" creationId="{A2A52D84-1870-D355-2B5E-58DD37E74422}"/>
          </ac:spMkLst>
        </pc:spChg>
        <pc:spChg chg="add mod">
          <ac:chgData name="Блажо Ђуровић" userId="5694572e-f064-495d-ac23-a1610d1060de" providerId="ADAL" clId="{ACF81F9E-E384-4546-AA96-F36B591F398C}" dt="2023-01-30T12:21:20.237" v="164" actId="20577"/>
          <ac:spMkLst>
            <pc:docMk/>
            <pc:sldMk cId="2395879460" sldId="265"/>
            <ac:spMk id="8" creationId="{9E37B5D6-CEE1-F548-2FC4-8D62014E0F30}"/>
          </ac:spMkLst>
        </pc:spChg>
        <pc:spChg chg="add del mod">
          <ac:chgData name="Блажо Ђуровић" userId="5694572e-f064-495d-ac23-a1610d1060de" providerId="ADAL" clId="{ACF81F9E-E384-4546-AA96-F36B591F398C}" dt="2023-01-30T12:21:15.655" v="163" actId="478"/>
          <ac:spMkLst>
            <pc:docMk/>
            <pc:sldMk cId="2395879460" sldId="265"/>
            <ac:spMk id="9" creationId="{F88351C7-9203-1C7C-D502-F933A26CA11A}"/>
          </ac:spMkLst>
        </pc:spChg>
        <pc:spChg chg="add mod">
          <ac:chgData name="Блажо Ђуровић" userId="5694572e-f064-495d-ac23-a1610d1060de" providerId="ADAL" clId="{ACF81F9E-E384-4546-AA96-F36B591F398C}" dt="2023-01-30T12:22:05.262" v="167" actId="1582"/>
          <ac:spMkLst>
            <pc:docMk/>
            <pc:sldMk cId="2395879460" sldId="265"/>
            <ac:spMk id="10" creationId="{6D5EF39F-D818-D9AD-5542-E705DBE3B73D}"/>
          </ac:spMkLst>
        </pc:spChg>
        <pc:picChg chg="add mod">
          <ac:chgData name="Блажо Ђуровић" userId="5694572e-f064-495d-ac23-a1610d1060de" providerId="ADAL" clId="{ACF81F9E-E384-4546-AA96-F36B591F398C}" dt="2023-01-30T12:19:23.234" v="148" actId="1076"/>
          <ac:picMkLst>
            <pc:docMk/>
            <pc:sldMk cId="2395879460" sldId="265"/>
            <ac:picMk id="3" creationId="{0F895BB8-17D1-D6AE-DCBB-BBAD237E90BD}"/>
          </ac:picMkLst>
        </pc:picChg>
        <pc:picChg chg="add del mod">
          <ac:chgData name="Блажо Ђуровић" userId="5694572e-f064-495d-ac23-a1610d1060de" providerId="ADAL" clId="{ACF81F9E-E384-4546-AA96-F36B591F398C}" dt="2023-01-30T12:20:56.495" v="161" actId="478"/>
          <ac:picMkLst>
            <pc:docMk/>
            <pc:sldMk cId="2395879460" sldId="265"/>
            <ac:picMk id="7" creationId="{1672867A-2559-08E4-5E6C-59FD8FAE8E3D}"/>
          </ac:picMkLst>
        </pc:picChg>
      </pc:sldChg>
      <pc:sldChg chg="add ord">
        <pc:chgData name="Блажо Ђуровић" userId="5694572e-f064-495d-ac23-a1610d1060de" providerId="ADAL" clId="{ACF81F9E-E384-4546-AA96-F36B591F398C}" dt="2023-01-30T12:19:58.723" v="153"/>
        <pc:sldMkLst>
          <pc:docMk/>
          <pc:sldMk cId="3786588744" sldId="266"/>
        </pc:sldMkLst>
      </pc:sldChg>
    </pc:docChg>
  </pc:docChgLst>
  <pc:docChgLst>
    <pc:chgData name="Блажо Ђуровић" userId="5694572e-f064-495d-ac23-a1610d1060de" providerId="ADAL" clId="{BA3864D9-C89A-4145-A7FB-E66F4CA37FB9}"/>
    <pc:docChg chg="custSel delSld modSld">
      <pc:chgData name="Блажо Ђуровић" userId="5694572e-f064-495d-ac23-a1610d1060de" providerId="ADAL" clId="{BA3864D9-C89A-4145-A7FB-E66F4CA37FB9}" dt="2023-01-30T21:32:46.512" v="346" actId="1076"/>
      <pc:docMkLst>
        <pc:docMk/>
      </pc:docMkLst>
      <pc:sldChg chg="modSp mod">
        <pc:chgData name="Блажо Ђуровић" userId="5694572e-f064-495d-ac23-a1610d1060de" providerId="ADAL" clId="{BA3864D9-C89A-4145-A7FB-E66F4CA37FB9}" dt="2023-01-30T21:10:39.711" v="100" actId="20577"/>
        <pc:sldMkLst>
          <pc:docMk/>
          <pc:sldMk cId="3993102647" sldId="257"/>
        </pc:sldMkLst>
        <pc:spChg chg="mod">
          <ac:chgData name="Блажо Ђуровић" userId="5694572e-f064-495d-ac23-a1610d1060de" providerId="ADAL" clId="{BA3864D9-C89A-4145-A7FB-E66F4CA37FB9}" dt="2023-01-30T21:10:39.711" v="100" actId="20577"/>
          <ac:spMkLst>
            <pc:docMk/>
            <pc:sldMk cId="3993102647" sldId="257"/>
            <ac:spMk id="5" creationId="{5266ED4F-D95A-CB25-6549-413A7D86F036}"/>
          </ac:spMkLst>
        </pc:spChg>
      </pc:sldChg>
      <pc:sldChg chg="addSp modSp mod modAnim">
        <pc:chgData name="Блажо Ђуровић" userId="5694572e-f064-495d-ac23-a1610d1060de" providerId="ADAL" clId="{BA3864D9-C89A-4145-A7FB-E66F4CA37FB9}" dt="2023-01-30T21:12:10.224" v="198"/>
        <pc:sldMkLst>
          <pc:docMk/>
          <pc:sldMk cId="723298253" sldId="258"/>
        </pc:sldMkLst>
        <pc:spChg chg="add mod">
          <ac:chgData name="Блажо Ђуровић" userId="5694572e-f064-495d-ac23-a1610d1060de" providerId="ADAL" clId="{BA3864D9-C89A-4145-A7FB-E66F4CA37FB9}" dt="2023-01-30T21:11:35.061" v="195" actId="1076"/>
          <ac:spMkLst>
            <pc:docMk/>
            <pc:sldMk cId="723298253" sldId="258"/>
            <ac:spMk id="3" creationId="{DD473192-AB4F-B0CF-C0F7-E0E77A20F0BE}"/>
          </ac:spMkLst>
        </pc:spChg>
      </pc:sldChg>
      <pc:sldChg chg="addSp delSp modSp mod modAnim">
        <pc:chgData name="Блажо Ђуровић" userId="5694572e-f064-495d-ac23-a1610d1060de" providerId="ADAL" clId="{BA3864D9-C89A-4145-A7FB-E66F4CA37FB9}" dt="2023-01-30T21:32:46.512" v="346" actId="1076"/>
        <pc:sldMkLst>
          <pc:docMk/>
          <pc:sldMk cId="2395879460" sldId="265"/>
        </pc:sldMkLst>
        <pc:spChg chg="add mod">
          <ac:chgData name="Блажо Ђуровић" userId="5694572e-f064-495d-ac23-a1610d1060de" providerId="ADAL" clId="{BA3864D9-C89A-4145-A7FB-E66F4CA37FB9}" dt="2023-01-30T20:41:57.513" v="38" actId="1076"/>
          <ac:spMkLst>
            <pc:docMk/>
            <pc:sldMk cId="2395879460" sldId="265"/>
            <ac:spMk id="2" creationId="{DD01E257-9B61-3722-20C4-EBA59ECDA7BA}"/>
          </ac:spMkLst>
        </pc:spChg>
        <pc:spChg chg="mod">
          <ac:chgData name="Блажо Ђуровић" userId="5694572e-f064-495d-ac23-a1610d1060de" providerId="ADAL" clId="{BA3864D9-C89A-4145-A7FB-E66F4CA37FB9}" dt="2023-01-30T20:41:57.513" v="38" actId="1076"/>
          <ac:spMkLst>
            <pc:docMk/>
            <pc:sldMk cId="2395879460" sldId="265"/>
            <ac:spMk id="4" creationId="{709DAC3D-8E3D-CD91-879C-30859A82DD96}"/>
          </ac:spMkLst>
        </pc:spChg>
        <pc:spChg chg="mod">
          <ac:chgData name="Блажо Ђуровић" userId="5694572e-f064-495d-ac23-a1610d1060de" providerId="ADAL" clId="{BA3864D9-C89A-4145-A7FB-E66F4CA37FB9}" dt="2023-01-30T21:13:33.398" v="210" actId="1076"/>
          <ac:spMkLst>
            <pc:docMk/>
            <pc:sldMk cId="2395879460" sldId="265"/>
            <ac:spMk id="5" creationId="{4828E2D5-E070-40E0-2FF1-7735CA467E07}"/>
          </ac:spMkLst>
        </pc:spChg>
        <pc:spChg chg="mod">
          <ac:chgData name="Блажо Ђуровић" userId="5694572e-f064-495d-ac23-a1610d1060de" providerId="ADAL" clId="{BA3864D9-C89A-4145-A7FB-E66F4CA37FB9}" dt="2023-01-30T21:13:29.554" v="209" actId="1076"/>
          <ac:spMkLst>
            <pc:docMk/>
            <pc:sldMk cId="2395879460" sldId="265"/>
            <ac:spMk id="6" creationId="{A2A52D84-1870-D355-2B5E-58DD37E74422}"/>
          </ac:spMkLst>
        </pc:spChg>
        <pc:spChg chg="add mod">
          <ac:chgData name="Блажо Ђуровић" userId="5694572e-f064-495d-ac23-a1610d1060de" providerId="ADAL" clId="{BA3864D9-C89A-4145-A7FB-E66F4CA37FB9}" dt="2023-01-30T20:41:57.513" v="38" actId="1076"/>
          <ac:spMkLst>
            <pc:docMk/>
            <pc:sldMk cId="2395879460" sldId="265"/>
            <ac:spMk id="7" creationId="{1EC9FB1E-5BA3-EE57-E722-54C597ACDCA3}"/>
          </ac:spMkLst>
        </pc:spChg>
        <pc:spChg chg="mod">
          <ac:chgData name="Блажо Ђуровић" userId="5694572e-f064-495d-ac23-a1610d1060de" providerId="ADAL" clId="{BA3864D9-C89A-4145-A7FB-E66F4CA37FB9}" dt="2023-01-30T21:13:26.228" v="208" actId="1076"/>
          <ac:spMkLst>
            <pc:docMk/>
            <pc:sldMk cId="2395879460" sldId="265"/>
            <ac:spMk id="8" creationId="{9E37B5D6-CEE1-F548-2FC4-8D62014E0F30}"/>
          </ac:spMkLst>
        </pc:spChg>
        <pc:spChg chg="mod">
          <ac:chgData name="Блажо Ђуровић" userId="5694572e-f064-495d-ac23-a1610d1060de" providerId="ADAL" clId="{BA3864D9-C89A-4145-A7FB-E66F4CA37FB9}" dt="2023-01-30T21:13:22.677" v="207" actId="14100"/>
          <ac:spMkLst>
            <pc:docMk/>
            <pc:sldMk cId="2395879460" sldId="265"/>
            <ac:spMk id="10" creationId="{6D5EF39F-D818-D9AD-5542-E705DBE3B73D}"/>
          </ac:spMkLst>
        </pc:spChg>
        <pc:spChg chg="mod">
          <ac:chgData name="Блажо Ђуровић" userId="5694572e-f064-495d-ac23-a1610d1060de" providerId="ADAL" clId="{BA3864D9-C89A-4145-A7FB-E66F4CA37FB9}" dt="2023-01-30T20:37:34.480" v="5"/>
          <ac:spMkLst>
            <pc:docMk/>
            <pc:sldMk cId="2395879460" sldId="265"/>
            <ac:spMk id="12" creationId="{984FE346-BA10-FF61-A071-F39A18FE79F4}"/>
          </ac:spMkLst>
        </pc:spChg>
        <pc:spChg chg="mod">
          <ac:chgData name="Блажо Ђуровић" userId="5694572e-f064-495d-ac23-a1610d1060de" providerId="ADAL" clId="{BA3864D9-C89A-4145-A7FB-E66F4CA37FB9}" dt="2023-01-30T20:38:15.289" v="11" actId="1076"/>
          <ac:spMkLst>
            <pc:docMk/>
            <pc:sldMk cId="2395879460" sldId="265"/>
            <ac:spMk id="15" creationId="{866E2253-44F6-230F-7768-A34BEC9CAEE6}"/>
          </ac:spMkLst>
        </pc:spChg>
        <pc:spChg chg="mod">
          <ac:chgData name="Блажо Ђуровић" userId="5694572e-f064-495d-ac23-a1610d1060de" providerId="ADAL" clId="{BA3864D9-C89A-4145-A7FB-E66F4CA37FB9}" dt="2023-01-30T20:38:46.459" v="18" actId="20577"/>
          <ac:spMkLst>
            <pc:docMk/>
            <pc:sldMk cId="2395879460" sldId="265"/>
            <ac:spMk id="18" creationId="{FBE33B33-A789-7031-4F0C-B15F0D0DAAA8}"/>
          </ac:spMkLst>
        </pc:spChg>
        <pc:spChg chg="mod">
          <ac:chgData name="Блажо Ђуровић" userId="5694572e-f064-495d-ac23-a1610d1060de" providerId="ADAL" clId="{BA3864D9-C89A-4145-A7FB-E66F4CA37FB9}" dt="2023-01-30T20:39:07.145" v="23" actId="20577"/>
          <ac:spMkLst>
            <pc:docMk/>
            <pc:sldMk cId="2395879460" sldId="265"/>
            <ac:spMk id="24" creationId="{163BA846-524F-05EE-E743-F080EAED8BD5}"/>
          </ac:spMkLst>
        </pc:spChg>
        <pc:spChg chg="add mod">
          <ac:chgData name="Блажо Ђуровић" userId="5694572e-f064-495d-ac23-a1610d1060de" providerId="ADAL" clId="{BA3864D9-C89A-4145-A7FB-E66F4CA37FB9}" dt="2023-01-30T20:41:57.513" v="38" actId="1076"/>
          <ac:spMkLst>
            <pc:docMk/>
            <pc:sldMk cId="2395879460" sldId="265"/>
            <ac:spMk id="27" creationId="{1EB49995-B6AA-982B-CE9E-6D04F0E19888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28" creationId="{2146E372-9DE5-387B-F34D-5AD8168F628E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29" creationId="{5C60FEBE-FE0E-ED6A-CC88-60AE39B9A509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30" creationId="{F6C98572-D5F7-0CA1-5766-862C60BC162D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31" creationId="{FC728179-AD3C-76BF-B9D8-2EA73B0A76AE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32" creationId="{2628F311-B9C4-0EB8-B3F3-341ED3293D91}"/>
          </ac:spMkLst>
        </pc:spChg>
        <pc:spChg chg="mod">
          <ac:chgData name="Блажо Ђуровић" userId="5694572e-f064-495d-ac23-a1610d1060de" providerId="ADAL" clId="{BA3864D9-C89A-4145-A7FB-E66F4CA37FB9}" dt="2023-01-30T21:30:38.480" v="334" actId="14100"/>
          <ac:spMkLst>
            <pc:docMk/>
            <pc:sldMk cId="2395879460" sldId="265"/>
            <ac:spMk id="34" creationId="{F182B3AB-8D3F-02AC-0B0E-908A72B101F3}"/>
          </ac:spMkLst>
        </pc:spChg>
        <pc:spChg chg="mod">
          <ac:chgData name="Блажо Ђуровић" userId="5694572e-f064-495d-ac23-a1610d1060de" providerId="ADAL" clId="{BA3864D9-C89A-4145-A7FB-E66F4CA37FB9}" dt="2023-01-30T20:42:23.443" v="40"/>
          <ac:spMkLst>
            <pc:docMk/>
            <pc:sldMk cId="2395879460" sldId="265"/>
            <ac:spMk id="35" creationId="{70453616-3673-ACCA-A42B-5C56B758E549}"/>
          </ac:spMkLst>
        </pc:spChg>
        <pc:spChg chg="mod">
          <ac:chgData name="Блажо Ђуровић" userId="5694572e-f064-495d-ac23-a1610d1060de" providerId="ADAL" clId="{BA3864D9-C89A-4145-A7FB-E66F4CA37FB9}" dt="2023-01-30T21:21:47.665" v="277" actId="14100"/>
          <ac:spMkLst>
            <pc:docMk/>
            <pc:sldMk cId="2395879460" sldId="265"/>
            <ac:spMk id="37" creationId="{5149BB9D-AB93-ABB5-7E99-6303EDB5A022}"/>
          </ac:spMkLst>
        </pc:spChg>
        <pc:spChg chg="mod">
          <ac:chgData name="Блажо Ђуровић" userId="5694572e-f064-495d-ac23-a1610d1060de" providerId="ADAL" clId="{BA3864D9-C89A-4145-A7FB-E66F4CA37FB9}" dt="2023-01-30T21:15:14.066" v="217" actId="1076"/>
          <ac:spMkLst>
            <pc:docMk/>
            <pc:sldMk cId="2395879460" sldId="265"/>
            <ac:spMk id="38" creationId="{6C0EFFA8-226A-FCF2-4209-7A91E4261477}"/>
          </ac:spMkLst>
        </pc:spChg>
        <pc:spChg chg="mod">
          <ac:chgData name="Блажо Ђуровић" userId="5694572e-f064-495d-ac23-a1610d1060de" providerId="ADAL" clId="{BA3864D9-C89A-4145-A7FB-E66F4CA37FB9}" dt="2023-01-30T21:17:35.335" v="239"/>
          <ac:spMkLst>
            <pc:docMk/>
            <pc:sldMk cId="2395879460" sldId="265"/>
            <ac:spMk id="40" creationId="{2D444495-205F-7566-6A9E-E6F99061487B}"/>
          </ac:spMkLst>
        </pc:spChg>
        <pc:spChg chg="mod">
          <ac:chgData name="Блажо Ђуровић" userId="5694572e-f064-495d-ac23-a1610d1060de" providerId="ADAL" clId="{BA3864D9-C89A-4145-A7FB-E66F4CA37FB9}" dt="2023-01-30T21:16:42.440" v="234" actId="1076"/>
          <ac:spMkLst>
            <pc:docMk/>
            <pc:sldMk cId="2395879460" sldId="265"/>
            <ac:spMk id="41" creationId="{72EDDCCF-D649-98A8-B590-A99E791E4140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42" creationId="{F49F6249-ECCF-8FA3-5570-34FF727636F7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3" creationId="{9409CB12-FAA3-E331-0036-22B4B27072F1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4" creationId="{92B9A879-D6F1-5325-15B9-AC5D43EDBC06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5" creationId="{19648797-F455-6547-C4E2-609253DB5D24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6" creationId="{3773B536-BCAE-CB69-A2EA-7FAAA8027EBE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7" creationId="{7F7A8EBB-5FE7-53D6-0274-A04EB074F621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48" creationId="{A9E72A68-2F04-3772-E61A-167C6BDC6C57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49" creationId="{D1F8C88E-41E7-897F-DFF9-31D85997BD42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50" creationId="{3D88208E-025C-B358-FA33-618C721AA2AC}"/>
          </ac:spMkLst>
        </pc:spChg>
        <pc:spChg chg="add del mod">
          <ac:chgData name="Блажо Ђуровић" userId="5694572e-f064-495d-ac23-a1610d1060de" providerId="ADAL" clId="{BA3864D9-C89A-4145-A7FB-E66F4CA37FB9}" dt="2023-01-30T21:24:12.191" v="307" actId="478"/>
          <ac:spMkLst>
            <pc:docMk/>
            <pc:sldMk cId="2395879460" sldId="265"/>
            <ac:spMk id="51" creationId="{D8D4C779-8123-84E0-91DD-6629DB03D424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52" creationId="{4AEEFC17-E7B1-269C-9158-FD7A94D402F8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53" creationId="{1037377D-F1E2-9195-20F0-0594ED30EAE0}"/>
          </ac:spMkLst>
        </pc:spChg>
        <pc:spChg chg="add mod">
          <ac:chgData name="Блажо Ђуровић" userId="5694572e-f064-495d-ac23-a1610d1060de" providerId="ADAL" clId="{BA3864D9-C89A-4145-A7FB-E66F4CA37FB9}" dt="2023-01-30T21:31:06.557" v="336" actId="403"/>
          <ac:spMkLst>
            <pc:docMk/>
            <pc:sldMk cId="2395879460" sldId="265"/>
            <ac:spMk id="54" creationId="{EE3BA54B-C4D7-55EC-1248-C2BB3103FBE1}"/>
          </ac:spMkLst>
        </pc:spChg>
        <pc:spChg chg="add mod">
          <ac:chgData name="Блажо Ђуровић" userId="5694572e-f064-495d-ac23-a1610d1060de" providerId="ADAL" clId="{BA3864D9-C89A-4145-A7FB-E66F4CA37FB9}" dt="2023-01-30T21:32:46.512" v="346" actId="1076"/>
          <ac:spMkLst>
            <pc:docMk/>
            <pc:sldMk cId="2395879460" sldId="265"/>
            <ac:spMk id="55" creationId="{9B1AD657-429E-A740-4F73-E635D21C1DB2}"/>
          </ac:spMkLst>
        </pc:spChg>
        <pc:spChg chg="add mod">
          <ac:chgData name="Блажо Ђуровић" userId="5694572e-f064-495d-ac23-a1610d1060de" providerId="ADAL" clId="{BA3864D9-C89A-4145-A7FB-E66F4CA37FB9}" dt="2023-01-30T21:32:35.027" v="345" actId="1076"/>
          <ac:spMkLst>
            <pc:docMk/>
            <pc:sldMk cId="2395879460" sldId="265"/>
            <ac:spMk id="56" creationId="{06A3BB8B-EFCC-830F-06C5-868842CBFD2D}"/>
          </ac:spMkLst>
        </pc:spChg>
        <pc:spChg chg="add mod">
          <ac:chgData name="Блажо Ђуровић" userId="5694572e-f064-495d-ac23-a1610d1060de" providerId="ADAL" clId="{BA3864D9-C89A-4145-A7FB-E66F4CA37FB9}" dt="2023-01-30T21:32:46.512" v="346" actId="1076"/>
          <ac:spMkLst>
            <pc:docMk/>
            <pc:sldMk cId="2395879460" sldId="265"/>
            <ac:spMk id="57" creationId="{F2A5C358-5708-27EA-5F75-B9249CCCF632}"/>
          </ac:spMkLst>
        </pc:spChg>
        <pc:spChg chg="add mod">
          <ac:chgData name="Блажо Ђуровић" userId="5694572e-f064-495d-ac23-a1610d1060de" providerId="ADAL" clId="{BA3864D9-C89A-4145-A7FB-E66F4CA37FB9}" dt="2023-01-30T21:32:46.512" v="346" actId="1076"/>
          <ac:spMkLst>
            <pc:docMk/>
            <pc:sldMk cId="2395879460" sldId="265"/>
            <ac:spMk id="58" creationId="{3C43E77E-D109-6F36-C009-EAAB76260BAE}"/>
          </ac:spMkLst>
        </pc:spChg>
        <pc:grpChg chg="add mod">
          <ac:chgData name="Блажо Ђуровић" userId="5694572e-f064-495d-ac23-a1610d1060de" providerId="ADAL" clId="{BA3864D9-C89A-4145-A7FB-E66F4CA37FB9}" dt="2023-01-30T21:20:48.551" v="271" actId="1076"/>
          <ac:grpSpMkLst>
            <pc:docMk/>
            <pc:sldMk cId="2395879460" sldId="265"/>
            <ac:grpSpMk id="9" creationId="{CD93E4D4-2CA1-AD2C-7947-D17EECC73311}"/>
          </ac:grpSpMkLst>
        </pc:grpChg>
        <pc:grpChg chg="add mod">
          <ac:chgData name="Блажо Ђуровић" userId="5694572e-f064-495d-ac23-a1610d1060de" providerId="ADAL" clId="{BA3864D9-C89A-4145-A7FB-E66F4CA37FB9}" dt="2023-01-30T21:20:45.194" v="270" actId="1076"/>
          <ac:grpSpMkLst>
            <pc:docMk/>
            <pc:sldMk cId="2395879460" sldId="265"/>
            <ac:grpSpMk id="13" creationId="{DA04CD77-469D-A3DF-3ECF-E5E33D78F040}"/>
          </ac:grpSpMkLst>
        </pc:grpChg>
        <pc:grpChg chg="add mod">
          <ac:chgData name="Блажо Ђуровић" userId="5694572e-f064-495d-ac23-a1610d1060de" providerId="ADAL" clId="{BA3864D9-C89A-4145-A7FB-E66F4CA37FB9}" dt="2023-01-30T21:15:53.733" v="223" actId="1076"/>
          <ac:grpSpMkLst>
            <pc:docMk/>
            <pc:sldMk cId="2395879460" sldId="265"/>
            <ac:grpSpMk id="16" creationId="{A86E352C-BC5C-69F7-6229-54FEF7295173}"/>
          </ac:grpSpMkLst>
        </pc:grpChg>
        <pc:grpChg chg="add mod">
          <ac:chgData name="Блажо Ђуровић" userId="5694572e-f064-495d-ac23-a1610d1060de" providerId="ADAL" clId="{BA3864D9-C89A-4145-A7FB-E66F4CA37FB9}" dt="2023-01-30T21:15:57.678" v="224" actId="1076"/>
          <ac:grpSpMkLst>
            <pc:docMk/>
            <pc:sldMk cId="2395879460" sldId="265"/>
            <ac:grpSpMk id="22" creationId="{CFDAE7F4-7C89-0E6D-A212-0A3E299D3521}"/>
          </ac:grpSpMkLst>
        </pc:grpChg>
        <pc:grpChg chg="add mod">
          <ac:chgData name="Блажо Ђуровић" userId="5694572e-f064-495d-ac23-a1610d1060de" providerId="ADAL" clId="{BA3864D9-C89A-4145-A7FB-E66F4CA37FB9}" dt="2023-01-30T21:13:04.022" v="203" actId="1076"/>
          <ac:grpSpMkLst>
            <pc:docMk/>
            <pc:sldMk cId="2395879460" sldId="265"/>
            <ac:grpSpMk id="33" creationId="{3F7C2DD6-1429-19FA-4A13-954056ECFBD5}"/>
          </ac:grpSpMkLst>
        </pc:grpChg>
        <pc:grpChg chg="add mod">
          <ac:chgData name="Блажо Ђуровић" userId="5694572e-f064-495d-ac23-a1610d1060de" providerId="ADAL" clId="{BA3864D9-C89A-4145-A7FB-E66F4CA37FB9}" dt="2023-01-30T21:15:05.348" v="213" actId="14100"/>
          <ac:grpSpMkLst>
            <pc:docMk/>
            <pc:sldMk cId="2395879460" sldId="265"/>
            <ac:grpSpMk id="36" creationId="{400EFBC6-B282-F463-D9A2-C8F0F60A88DA}"/>
          </ac:grpSpMkLst>
        </pc:grpChg>
        <pc:grpChg chg="add mod">
          <ac:chgData name="Блажо Ђуровић" userId="5694572e-f064-495d-ac23-a1610d1060de" providerId="ADAL" clId="{BA3864D9-C89A-4145-A7FB-E66F4CA37FB9}" dt="2023-01-30T21:17:04.549" v="235" actId="14100"/>
          <ac:grpSpMkLst>
            <pc:docMk/>
            <pc:sldMk cId="2395879460" sldId="265"/>
            <ac:grpSpMk id="39" creationId="{E9B65AD1-3F3B-C5D7-3890-71532679EF29}"/>
          </ac:grpSpMkLst>
        </pc:grpChg>
        <pc:picChg chg="mod">
          <ac:chgData name="Блажо Ђуровић" userId="5694572e-f064-495d-ac23-a1610d1060de" providerId="ADAL" clId="{BA3864D9-C89A-4145-A7FB-E66F4CA37FB9}" dt="2023-01-30T21:12:53.620" v="202" actId="34135"/>
          <ac:picMkLst>
            <pc:docMk/>
            <pc:sldMk cId="2395879460" sldId="265"/>
            <ac:picMk id="3" creationId="{0F895BB8-17D1-D6AE-DCBB-BBAD237E90BD}"/>
          </ac:picMkLst>
        </pc:picChg>
        <pc:cxnChg chg="mod">
          <ac:chgData name="Блажо Ђуровић" userId="5694572e-f064-495d-ac23-a1610d1060de" providerId="ADAL" clId="{BA3864D9-C89A-4145-A7FB-E66F4CA37FB9}" dt="2023-01-30T20:37:34.480" v="5"/>
          <ac:cxnSpMkLst>
            <pc:docMk/>
            <pc:sldMk cId="2395879460" sldId="265"/>
            <ac:cxnSpMk id="11" creationId="{F6B21353-52AA-CB51-21D0-22FBFF9B68BB}"/>
          </ac:cxnSpMkLst>
        </pc:cxnChg>
        <pc:cxnChg chg="mod">
          <ac:chgData name="Блажо Ђуровић" userId="5694572e-f064-495d-ac23-a1610d1060de" providerId="ADAL" clId="{BA3864D9-C89A-4145-A7FB-E66F4CA37FB9}" dt="2023-01-30T20:38:09.597" v="10" actId="20577"/>
          <ac:cxnSpMkLst>
            <pc:docMk/>
            <pc:sldMk cId="2395879460" sldId="265"/>
            <ac:cxnSpMk id="14" creationId="{7C356E8B-A2C9-2031-5D50-F9110E40E3AF}"/>
          </ac:cxnSpMkLst>
        </pc:cxnChg>
        <pc:cxnChg chg="mod">
          <ac:chgData name="Блажо Ђуровић" userId="5694572e-f064-495d-ac23-a1610d1060de" providerId="ADAL" clId="{BA3864D9-C89A-4145-A7FB-E66F4CA37FB9}" dt="2023-01-30T20:38:46.459" v="18" actId="20577"/>
          <ac:cxnSpMkLst>
            <pc:docMk/>
            <pc:sldMk cId="2395879460" sldId="265"/>
            <ac:cxnSpMk id="17" creationId="{4CC0F3B9-495F-385A-EBD7-3CF32C98D850}"/>
          </ac:cxnSpMkLst>
        </pc:cxnChg>
        <pc:cxnChg chg="mod">
          <ac:chgData name="Блажо Ђуровић" userId="5694572e-f064-495d-ac23-a1610d1060de" providerId="ADAL" clId="{BA3864D9-C89A-4145-A7FB-E66F4CA37FB9}" dt="2023-01-30T20:39:04.264" v="22" actId="14100"/>
          <ac:cxnSpMkLst>
            <pc:docMk/>
            <pc:sldMk cId="2395879460" sldId="265"/>
            <ac:cxnSpMk id="23" creationId="{BAE8B294-1241-D39B-5C64-61539307022D}"/>
          </ac:cxnSpMkLst>
        </pc:cxnChg>
      </pc:sldChg>
      <pc:sldChg chg="del">
        <pc:chgData name="Блажо Ђуровић" userId="5694572e-f064-495d-ac23-a1610d1060de" providerId="ADAL" clId="{BA3864D9-C89A-4145-A7FB-E66F4CA37FB9}" dt="2023-01-30T21:30:46.179" v="335" actId="47"/>
        <pc:sldMkLst>
          <pc:docMk/>
          <pc:sldMk cId="3786588744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41244-CEF2-018F-B674-D87F1BF75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57EC9-6026-A8FC-3875-692785E92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CAF89-0CBE-CF52-5224-77C5515AE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B5E04-C358-A63A-E5FB-AC2405F3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0F919-A6C2-3122-9934-BCB2E119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0569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B625-0BA0-CD5C-950F-A8C097DB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FD13E-F024-4C80-257D-5A6D79A77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4EE64-43A1-8E33-6023-6075946B6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9E0E7-4CAB-1BD1-B256-8EA32F2B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34BE3-9C4F-F2DE-DB06-F0B00F46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5154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F65D-99E6-8523-F2DE-A0226C7B9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71B0B-9A84-88E9-C23B-1C0DA4549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98060-4685-A83D-54F9-91EA075C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C5937-453D-2DBD-139B-9B21F69F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5BA3F-2D4A-334E-95D1-9645C255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134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4004-CE00-559D-EC96-700E134A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A578E-C77B-04BC-F9A9-8B79DE5E3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734A7-3E33-A52A-E8FB-176FBC40D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56C21-99FB-857B-62BF-BE3965B13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CA215-0D62-1F47-C7C1-109D2678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C5634-70CC-5DB1-F2D5-4542C9D4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686394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2D0FD-CB3D-596C-725A-8D23278B8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2DC3C-F8A2-3381-3287-DDD2CAD79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49421-F198-5B83-7CBF-FC349CB94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4F6C8-1BBD-B6B0-C12D-92E44E00E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CB61E6-9088-0ACF-7AC7-D388E29938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FCD10-154E-446F-889F-BBFD96E0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C85248-2D34-91EC-B21A-89FC793C3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A1526B-E18F-7A71-FC6F-BF6A49C6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80565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A7AA-92DC-E719-B6F0-1B286EA7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91A49F-D976-BDAF-6646-013E56AA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21E311-43E9-E99C-8C19-6397D4831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22E0A3-80DA-FC73-CAAB-B8827398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5373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68C3AE-AB39-73AE-0EBE-65187477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FD0FEB-1F85-16ED-F401-2E1BFE307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620CC-4206-E97D-6CAD-B44608C7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670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A4C1-419A-89B3-1CA3-DFC2F189F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0922F-49A4-9E8F-4B8E-72A2F9646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055B9-5C99-7FD1-A478-D3CB285EB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0154EA-37BB-5F96-537B-EB70D31E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92182-A723-E5EC-7FEA-8D4F29702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D6DF89-08E6-8731-3933-1AD886A28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1257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F127F-97E3-0762-5F12-E3630461D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5CDC3E-E5D1-175F-BC85-3C0355E42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5D602-814B-2138-B61C-120F758B3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785BE-5852-F248-D8F4-C2508BD87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4BC85-336F-5948-566B-B4327F97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ED9A9-344A-1351-EB2D-B1CE242F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9349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D8E6D-A57D-E57C-FB8C-F82CC8017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BFCF3-D88F-859E-F043-62D0D7079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56968-376A-9911-7E97-7DBF1B6CD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3FA1F-BE60-8955-CBCC-C076C572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18E74-64D7-DEB8-645E-FA3DF9A0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2868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7EE00E-4FB7-26B8-2425-005ADC34AD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AD691F-B46B-9180-DC94-6F3811C1E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5C21C-239B-88D2-19F6-6DF7FF579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9CC9B-31D4-78D7-47C7-CE8AEBCD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DB80-EB1E-7A5F-FC39-32455C97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7501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C745F9-66F1-CDF5-4420-1D3EA8697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9ED572-F7D1-8217-7685-5B17214BD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7C6D8-C160-B9EE-634E-BB34183CE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66E69-7AC9-4D5F-BB93-522317406682}" type="datetimeFigureOut">
              <a:rPr lang="sr-Cyrl-ME" smtClean="0"/>
              <a:t>30.1.2023.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A32A4-2468-29DD-8BFE-2F1237B74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95FC-B8DE-1FF5-F3EE-E46F13EFE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1439-2B16-4077-92EE-607574E0182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4604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12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82.png"/><Relationship Id="rId21" Type="http://schemas.openxmlformats.org/officeDocument/2006/relationships/image" Target="../media/image9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81.png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0.png"/><Relationship Id="rId15" Type="http://schemas.openxmlformats.org/officeDocument/2006/relationships/image" Target="../media/image93.png"/><Relationship Id="rId23" Type="http://schemas.openxmlformats.org/officeDocument/2006/relationships/image" Target="../media/image101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image" Target="../media/image83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6F8530-E289-5961-07FF-6319576A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Рјешавање сложених кола</a:t>
            </a:r>
            <a:endParaRPr lang="sr-Cyrl-M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A7C1F2-B91E-8D4B-6E2D-CFEB33C54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dirty="0"/>
              <a:t>Са више извора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181973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318AC3-B958-2E73-E052-1BF9F1A2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720"/>
            <a:ext cx="10515600" cy="819241"/>
          </a:xfrm>
        </p:spPr>
        <p:txBody>
          <a:bodyPr/>
          <a:lstStyle/>
          <a:p>
            <a:r>
              <a:rPr lang="sr-Cyrl-CS" dirty="0"/>
              <a:t>Процедура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266ED4F-D95A-CB25-6549-413A7D86F0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03464"/>
                <a:ext cx="11094720" cy="3359753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sr-Cyrl-CS" dirty="0"/>
                  <a:t>Одреди број чворова </a:t>
                </a:r>
                <a14:m>
                  <m:oMath xmlns:m="http://schemas.openxmlformats.org/officeDocument/2006/math"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č</m:t>
                    </m:r>
                  </m:oMath>
                </a14:m>
                <a:r>
                  <a:rPr lang="sr-Cyrl-CS" dirty="0"/>
                  <a:t>.</a:t>
                </a:r>
                <a:endParaRPr lang="sr-Latn-C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sr-Cyrl-CS" dirty="0"/>
                  <a:t>Одреди број струја</a:t>
                </a:r>
                <a:r>
                  <a:rPr lang="sr-Latn-CS" dirty="0"/>
                  <a:t> </a:t>
                </a:r>
                <a14:m>
                  <m:oMath xmlns:m="http://schemas.openxmlformats.org/officeDocument/2006/math"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sr-Cyrl-CS" dirty="0"/>
                  <a:t>. Толико нам треба једначина. Обиљежи струје на шеми. Правци могу бити произвољни.</a:t>
                </a:r>
                <a:endParaRPr lang="sr-Latn-C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sr-Cyrl-CS" dirty="0"/>
                  <a:t>Напиши </a:t>
                </a:r>
                <a14:m>
                  <m:oMath xmlns:m="http://schemas.openxmlformats.org/officeDocument/2006/math">
                    <m:r>
                      <a:rPr lang="sr-Latn-CS" i="1" dirty="0" smtClean="0">
                        <a:latin typeface="Cambria Math" panose="02040503050406030204" pitchFamily="18" charset="0"/>
                      </a:rPr>
                      <m:t>č−1</m:t>
                    </m:r>
                  </m:oMath>
                </a14:m>
                <a:r>
                  <a:rPr lang="sr-Latn-CS" dirty="0"/>
                  <a:t> </a:t>
                </a:r>
                <a:r>
                  <a:rPr lang="sr-Cyrl-CS" dirty="0"/>
                  <a:t>једначина по 1. Кирхофовом закону за те чворове.</a:t>
                </a:r>
                <a:endParaRPr lang="sr-Latn-C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sr-Cyrl-ME" dirty="0"/>
                  <a:t>Одреди </a:t>
                </a:r>
                <a14:m>
                  <m:oMath xmlns:m="http://schemas.openxmlformats.org/officeDocument/2006/math"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−(č−</m:t>
                    </m:r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sr-Latn-CS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Latn-CS" dirty="0"/>
                  <a:t> </a:t>
                </a:r>
                <a:r>
                  <a:rPr lang="sr-Cyrl-CS" dirty="0"/>
                  <a:t>независних</a:t>
                </a:r>
                <a:r>
                  <a:rPr lang="sr-Latn-ME" dirty="0"/>
                  <a:t> </a:t>
                </a:r>
                <a:r>
                  <a:rPr lang="sr-Cyrl-CS" dirty="0"/>
                  <a:t>контура. Напиши за њих једначине по 2. Кирхофовом закону.</a:t>
                </a:r>
              </a:p>
              <a:p>
                <a:pPr marL="0" indent="0">
                  <a:buNone/>
                </a:pPr>
                <a:endParaRPr lang="sr-Cyrl-CS" sz="900" dirty="0"/>
              </a:p>
              <a:p>
                <a:pPr marL="0" indent="0">
                  <a:buNone/>
                </a:pPr>
                <a:r>
                  <a:rPr lang="sr-Cyrl-ME" b="1" dirty="0"/>
                  <a:t>Правила за писање по 2. Кирхофовом залону:</a:t>
                </a:r>
                <a:endParaRPr lang="sr-Cyrl-CS" b="1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266ED4F-D95A-CB25-6549-413A7D86F0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03464"/>
                <a:ext cx="11094720" cy="3359753"/>
              </a:xfrm>
              <a:blipFill>
                <a:blip r:embed="rId2"/>
                <a:stretch>
                  <a:fillRect l="-1154" t="-4356" r="-714" b="-145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C7768435-9AC4-24C5-4B91-078491ACB326}"/>
              </a:ext>
            </a:extLst>
          </p:cNvPr>
          <p:cNvGrpSpPr/>
          <p:nvPr/>
        </p:nvGrpSpPr>
        <p:grpSpPr>
          <a:xfrm>
            <a:off x="1377261" y="4416028"/>
            <a:ext cx="1802674" cy="1471970"/>
            <a:chOff x="1166949" y="4690348"/>
            <a:chExt cx="1802674" cy="147197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5043AD2-303E-D8EF-F002-7C8EEF4A105E}"/>
                </a:ext>
              </a:extLst>
            </p:cNvPr>
            <p:cNvCxnSpPr>
              <a:cxnSpLocks/>
            </p:cNvCxnSpPr>
            <p:nvPr/>
          </p:nvCxnSpPr>
          <p:spPr>
            <a:xfrm>
              <a:off x="1166949" y="5059680"/>
              <a:ext cx="180267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E0A2F7-679F-BB10-B07D-303C1E9AC530}"/>
                </a:ext>
              </a:extLst>
            </p:cNvPr>
            <p:cNvSpPr txBox="1"/>
            <p:nvPr/>
          </p:nvSpPr>
          <p:spPr>
            <a:xfrm>
              <a:off x="1183717" y="4690348"/>
              <a:ext cx="1769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правац кретања</a:t>
              </a:r>
              <a:endParaRPr lang="sr-Cyrl-ME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35EA3CF-DEBD-43AA-F1BB-382C2E53B358}"/>
                </a:ext>
              </a:extLst>
            </p:cNvPr>
            <p:cNvGrpSpPr/>
            <p:nvPr/>
          </p:nvGrpSpPr>
          <p:grpSpPr>
            <a:xfrm>
              <a:off x="1245327" y="5057895"/>
              <a:ext cx="1645919" cy="615737"/>
              <a:chOff x="1149532" y="5057895"/>
              <a:chExt cx="1645919" cy="615737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A139F75-E8B8-9DDF-262A-4A29162E259D}"/>
                  </a:ext>
                </a:extLst>
              </p:cNvPr>
              <p:cNvSpPr/>
              <p:nvPr/>
            </p:nvSpPr>
            <p:spPr>
              <a:xfrm>
                <a:off x="1506583" y="5425440"/>
                <a:ext cx="931817" cy="248192"/>
              </a:xfrm>
              <a:prstGeom prst="rect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3FD71DB3-A727-705F-8F99-494565D0C421}"/>
                      </a:ext>
                    </a:extLst>
                  </p:cNvPr>
                  <p:cNvSpPr txBox="1"/>
                  <p:nvPr/>
                </p:nvSpPr>
                <p:spPr>
                  <a:xfrm>
                    <a:off x="1721236" y="5057895"/>
                    <a:ext cx="5025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3FD71DB3-A727-705F-8F99-494565D0C42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1236" y="5057895"/>
                    <a:ext cx="502509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296B2D9-A70B-977C-4799-1E8F7C28FD9D}"/>
                  </a:ext>
                </a:extLst>
              </p:cNvPr>
              <p:cNvCxnSpPr>
                <a:stCxn id="9" idx="3"/>
              </p:cNvCxnSpPr>
              <p:nvPr/>
            </p:nvCxnSpPr>
            <p:spPr>
              <a:xfrm>
                <a:off x="2438400" y="5549536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3B5C14D-8B77-5CC5-A0D9-211E9A0D3DAD}"/>
                  </a:ext>
                </a:extLst>
              </p:cNvPr>
              <p:cNvCxnSpPr/>
              <p:nvPr/>
            </p:nvCxnSpPr>
            <p:spPr>
              <a:xfrm>
                <a:off x="1149532" y="5547358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BA3D29E-4C13-6DE5-8C84-4D9DA74AB2FD}"/>
                </a:ext>
              </a:extLst>
            </p:cNvPr>
            <p:cNvCxnSpPr>
              <a:cxnSpLocks/>
            </p:cNvCxnSpPr>
            <p:nvPr/>
          </p:nvCxnSpPr>
          <p:spPr>
            <a:xfrm>
              <a:off x="1410464" y="5792986"/>
              <a:ext cx="131564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8AE1A58-6461-61A7-7F3C-6F9E17E9C950}"/>
                    </a:ext>
                  </a:extLst>
                </p:cNvPr>
                <p:cNvSpPr txBox="1"/>
                <p:nvPr/>
              </p:nvSpPr>
              <p:spPr>
                <a:xfrm>
                  <a:off x="1816487" y="5792986"/>
                  <a:ext cx="5035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8AE1A58-6461-61A7-7F3C-6F9E17E9C9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6487" y="5792986"/>
                  <a:ext cx="50359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E08F9F-AC8E-47D5-7FF7-3554B28FAA67}"/>
                  </a:ext>
                </a:extLst>
              </p:cNvPr>
              <p:cNvSpPr txBox="1"/>
              <p:nvPr/>
            </p:nvSpPr>
            <p:spPr>
              <a:xfrm>
                <a:off x="1764900" y="6021974"/>
                <a:ext cx="10273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E08F9F-AC8E-47D5-7FF7-3554B28FA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00" y="6021974"/>
                <a:ext cx="1027396" cy="369332"/>
              </a:xfrm>
              <a:prstGeom prst="rect">
                <a:avLst/>
              </a:prstGeom>
              <a:blipFill>
                <a:blip r:embed="rId5"/>
                <a:stretch>
                  <a:fillRect l="-5952" r="-1190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A4AEF0BE-FCB3-1C90-1ED7-E08A979B4F38}"/>
              </a:ext>
            </a:extLst>
          </p:cNvPr>
          <p:cNvGrpSpPr/>
          <p:nvPr/>
        </p:nvGrpSpPr>
        <p:grpSpPr>
          <a:xfrm>
            <a:off x="3697987" y="4416028"/>
            <a:ext cx="1802674" cy="1471970"/>
            <a:chOff x="3487675" y="4690348"/>
            <a:chExt cx="1802674" cy="147197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E47542C-10DE-B818-176A-99B332A1DE85}"/>
                </a:ext>
              </a:extLst>
            </p:cNvPr>
            <p:cNvCxnSpPr>
              <a:cxnSpLocks/>
            </p:cNvCxnSpPr>
            <p:nvPr/>
          </p:nvCxnSpPr>
          <p:spPr>
            <a:xfrm>
              <a:off x="3487675" y="5059680"/>
              <a:ext cx="180267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A3FF46E-03E1-7955-EC43-906035C9F2E9}"/>
                </a:ext>
              </a:extLst>
            </p:cNvPr>
            <p:cNvSpPr txBox="1"/>
            <p:nvPr/>
          </p:nvSpPr>
          <p:spPr>
            <a:xfrm>
              <a:off x="3504443" y="4690348"/>
              <a:ext cx="1769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правац кретања</a:t>
              </a:r>
              <a:endParaRPr lang="sr-Cyrl-ME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7838C5D-896A-2B4B-F7FF-D1BFDAC16D15}"/>
                </a:ext>
              </a:extLst>
            </p:cNvPr>
            <p:cNvGrpSpPr/>
            <p:nvPr/>
          </p:nvGrpSpPr>
          <p:grpSpPr>
            <a:xfrm>
              <a:off x="3566053" y="5057895"/>
              <a:ext cx="1645919" cy="615737"/>
              <a:chOff x="1149532" y="5057895"/>
              <a:chExt cx="1645919" cy="615737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7299E75-E14E-BF1A-537C-05779B5C981E}"/>
                  </a:ext>
                </a:extLst>
              </p:cNvPr>
              <p:cNvSpPr/>
              <p:nvPr/>
            </p:nvSpPr>
            <p:spPr>
              <a:xfrm>
                <a:off x="1506583" y="5425440"/>
                <a:ext cx="931817" cy="248192"/>
              </a:xfrm>
              <a:prstGeom prst="rect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9669D471-7918-7701-7124-F3F34FA99636}"/>
                      </a:ext>
                    </a:extLst>
                  </p:cNvPr>
                  <p:cNvSpPr txBox="1"/>
                  <p:nvPr/>
                </p:nvSpPr>
                <p:spPr>
                  <a:xfrm>
                    <a:off x="1721236" y="5057895"/>
                    <a:ext cx="5025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9669D471-7918-7701-7124-F3F34FA9963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1236" y="5057895"/>
                    <a:ext cx="50250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76D83CD5-25FC-7E68-B49D-CB12F41F63CB}"/>
                  </a:ext>
                </a:extLst>
              </p:cNvPr>
              <p:cNvCxnSpPr>
                <a:stCxn id="22" idx="3"/>
              </p:cNvCxnSpPr>
              <p:nvPr/>
            </p:nvCxnSpPr>
            <p:spPr>
              <a:xfrm>
                <a:off x="2438400" y="5549536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7B67414-2457-FD8B-8451-010856369544}"/>
                  </a:ext>
                </a:extLst>
              </p:cNvPr>
              <p:cNvCxnSpPr/>
              <p:nvPr/>
            </p:nvCxnSpPr>
            <p:spPr>
              <a:xfrm>
                <a:off x="1149532" y="5547358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067E656-C3FA-762C-8C01-6D06B7C0C8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1190" y="5792986"/>
              <a:ext cx="1315644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23D2878-27CA-B72A-37CB-2E0DE51BD26D}"/>
                    </a:ext>
                  </a:extLst>
                </p:cNvPr>
                <p:cNvSpPr txBox="1"/>
                <p:nvPr/>
              </p:nvSpPr>
              <p:spPr>
                <a:xfrm>
                  <a:off x="4137213" y="5792986"/>
                  <a:ext cx="5035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CS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23D2878-27CA-B72A-37CB-2E0DE51BD2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7213" y="5792986"/>
                  <a:ext cx="50359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E90B01-E4DA-1CFD-0B7C-7877E004B028}"/>
                  </a:ext>
                </a:extLst>
              </p:cNvPr>
              <p:cNvSpPr txBox="1"/>
              <p:nvPr/>
            </p:nvSpPr>
            <p:spPr>
              <a:xfrm>
                <a:off x="4085626" y="6021974"/>
                <a:ext cx="102739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EE90B01-E4DA-1CFD-0B7C-7877E004B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626" y="6021974"/>
                <a:ext cx="1027396" cy="369332"/>
              </a:xfrm>
              <a:prstGeom prst="rect">
                <a:avLst/>
              </a:prstGeom>
              <a:blipFill>
                <a:blip r:embed="rId8"/>
                <a:stretch>
                  <a:fillRect l="-1183" r="-1183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FFB1F3-F124-0F60-34AF-D7F9DA362855}"/>
                  </a:ext>
                </a:extLst>
              </p:cNvPr>
              <p:cNvSpPr txBox="1"/>
              <p:nvPr/>
            </p:nvSpPr>
            <p:spPr>
              <a:xfrm>
                <a:off x="6504839" y="5950889"/>
                <a:ext cx="102739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FFB1F3-F124-0F60-34AF-D7F9DA362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839" y="5950889"/>
                <a:ext cx="1027396" cy="369332"/>
              </a:xfrm>
              <a:prstGeom prst="rect">
                <a:avLst/>
              </a:prstGeom>
              <a:blipFill>
                <a:blip r:embed="rId9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DF3BE33F-5378-C17F-7200-DAADFBE30245}"/>
              </a:ext>
            </a:extLst>
          </p:cNvPr>
          <p:cNvGrpSpPr/>
          <p:nvPr/>
        </p:nvGrpSpPr>
        <p:grpSpPr>
          <a:xfrm>
            <a:off x="6159350" y="4416028"/>
            <a:ext cx="1802674" cy="1262363"/>
            <a:chOff x="5949038" y="4690348"/>
            <a:chExt cx="1802674" cy="1262363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84E266C-F926-7B69-A906-F1143402CAFA}"/>
                </a:ext>
              </a:extLst>
            </p:cNvPr>
            <p:cNvCxnSpPr>
              <a:cxnSpLocks/>
            </p:cNvCxnSpPr>
            <p:nvPr/>
          </p:nvCxnSpPr>
          <p:spPr>
            <a:xfrm>
              <a:off x="5949038" y="5059680"/>
              <a:ext cx="180267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1F5D4C8-5F97-4B97-E36B-B8C420FB3550}"/>
                </a:ext>
              </a:extLst>
            </p:cNvPr>
            <p:cNvSpPr txBox="1"/>
            <p:nvPr/>
          </p:nvSpPr>
          <p:spPr>
            <a:xfrm>
              <a:off x="5965806" y="4690348"/>
              <a:ext cx="1769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CS" dirty="0"/>
                <a:t>правац кретања</a:t>
              </a:r>
              <a:endParaRPr lang="sr-Cyrl-ME" dirty="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F450226-52FE-C7D4-FF85-FE0837B11EDD}"/>
                </a:ext>
              </a:extLst>
            </p:cNvPr>
            <p:cNvGrpSpPr/>
            <p:nvPr/>
          </p:nvGrpSpPr>
          <p:grpSpPr>
            <a:xfrm>
              <a:off x="6252661" y="5390898"/>
              <a:ext cx="1262945" cy="561813"/>
              <a:chOff x="6248777" y="5264624"/>
              <a:chExt cx="1262945" cy="561813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C1DF88A1-3489-4BE6-F0A4-476BD63EF5E6}"/>
                  </a:ext>
                </a:extLst>
              </p:cNvPr>
              <p:cNvSpPr/>
              <p:nvPr/>
            </p:nvSpPr>
            <p:spPr>
              <a:xfrm>
                <a:off x="6592858" y="5264624"/>
                <a:ext cx="561813" cy="561813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E7B52A1-AC6F-85CC-9D1F-15464F20DA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48777" y="5545530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26A923B-BE25-F090-E224-82944F61A3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4671" y="5545530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819463-0D38-EC57-C877-9A72D57D918A}"/>
                </a:ext>
              </a:extLst>
            </p:cNvPr>
            <p:cNvSpPr txBox="1"/>
            <p:nvPr/>
          </p:nvSpPr>
          <p:spPr>
            <a:xfrm>
              <a:off x="6281145" y="5274859"/>
              <a:ext cx="300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CS" sz="2800" dirty="0"/>
                <a:t>+</a:t>
              </a:r>
              <a:endParaRPr lang="sr-Cyrl-ME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AC7B67A-6A14-22E9-DE04-58D60D6A92E3}"/>
                    </a:ext>
                  </a:extLst>
                </p:cNvPr>
                <p:cNvSpPr txBox="1"/>
                <p:nvPr/>
              </p:nvSpPr>
              <p:spPr>
                <a:xfrm>
                  <a:off x="6598075" y="4966301"/>
                  <a:ext cx="5918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AC7B67A-6A14-22E9-DE04-58D60D6A92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8075" y="4966301"/>
                  <a:ext cx="591892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E0E5689-0F4D-A82B-C84D-3C133FB3E8B1}"/>
                  </a:ext>
                </a:extLst>
              </p:cNvPr>
              <p:cNvSpPr txBox="1"/>
              <p:nvPr/>
            </p:nvSpPr>
            <p:spPr>
              <a:xfrm>
                <a:off x="9097564" y="5950888"/>
                <a:ext cx="102739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E0E5689-0F4D-A82B-C84D-3C133FB3E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7564" y="5950888"/>
                <a:ext cx="1027396" cy="369332"/>
              </a:xfrm>
              <a:prstGeom prst="rect">
                <a:avLst/>
              </a:prstGeom>
              <a:blipFill>
                <a:blip r:embed="rId11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89C6C7A2-FF59-9CAD-B265-3DB12368E578}"/>
              </a:ext>
            </a:extLst>
          </p:cNvPr>
          <p:cNvGrpSpPr/>
          <p:nvPr/>
        </p:nvGrpSpPr>
        <p:grpSpPr>
          <a:xfrm>
            <a:off x="8752075" y="4416027"/>
            <a:ext cx="1802674" cy="1264190"/>
            <a:chOff x="8541763" y="4690347"/>
            <a:chExt cx="1802674" cy="1264190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5CDA54D-C356-00EA-776A-CB2BA2D5490A}"/>
                </a:ext>
              </a:extLst>
            </p:cNvPr>
            <p:cNvCxnSpPr>
              <a:cxnSpLocks/>
            </p:cNvCxnSpPr>
            <p:nvPr/>
          </p:nvCxnSpPr>
          <p:spPr>
            <a:xfrm>
              <a:off x="8541763" y="5059679"/>
              <a:ext cx="180267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295C007-FADE-E2EA-E9D7-E235CE2D25C8}"/>
                </a:ext>
              </a:extLst>
            </p:cNvPr>
            <p:cNvSpPr txBox="1"/>
            <p:nvPr/>
          </p:nvSpPr>
          <p:spPr>
            <a:xfrm>
              <a:off x="8558531" y="4690347"/>
              <a:ext cx="1769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CS" dirty="0"/>
                <a:t>правац кретања</a:t>
              </a:r>
              <a:endParaRPr lang="sr-Cyrl-ME" dirty="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AF788C6-2562-5D98-9A72-8843AF1F8532}"/>
                </a:ext>
              </a:extLst>
            </p:cNvPr>
            <p:cNvGrpSpPr/>
            <p:nvPr/>
          </p:nvGrpSpPr>
          <p:grpSpPr>
            <a:xfrm>
              <a:off x="8824432" y="5392724"/>
              <a:ext cx="1262945" cy="561813"/>
              <a:chOff x="6158151" y="5266451"/>
              <a:chExt cx="1262945" cy="561813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43FF9AF-1A43-DA7A-01AE-198BEFBCEDAC}"/>
                  </a:ext>
                </a:extLst>
              </p:cNvPr>
              <p:cNvSpPr/>
              <p:nvPr/>
            </p:nvSpPr>
            <p:spPr>
              <a:xfrm>
                <a:off x="6502232" y="5266451"/>
                <a:ext cx="561813" cy="561813"/>
              </a:xfrm>
              <a:prstGeom prst="ellipse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325EBAD-8BA3-BF65-BEE6-5240D1ABFB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8151" y="5547357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E95CC74-A0F4-CA9F-9487-8355648AB1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4045" y="5547357"/>
                <a:ext cx="35705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B5A7358-106A-2580-0D18-5148B4B5B764}"/>
                </a:ext>
              </a:extLst>
            </p:cNvPr>
            <p:cNvSpPr txBox="1"/>
            <p:nvPr/>
          </p:nvSpPr>
          <p:spPr>
            <a:xfrm>
              <a:off x="9680479" y="5211720"/>
              <a:ext cx="300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CS" sz="2800" dirty="0"/>
                <a:t>+</a:t>
              </a:r>
              <a:endParaRPr lang="sr-Cyrl-ME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E3503EE-465A-5619-4E1D-26C13DA0020E}"/>
                    </a:ext>
                  </a:extLst>
                </p:cNvPr>
                <p:cNvSpPr txBox="1"/>
                <p:nvPr/>
              </p:nvSpPr>
              <p:spPr>
                <a:xfrm>
                  <a:off x="9190800" y="4966300"/>
                  <a:ext cx="5918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E3503EE-465A-5619-4E1D-26C13DA002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0800" y="4966300"/>
                  <a:ext cx="591892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9310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8" grpId="0"/>
      <p:bldP spid="28" grpId="0"/>
      <p:bldP spid="3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C1DA79-714A-E26A-BED9-F19CE6E67C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6" y="0"/>
            <a:ext cx="4601217" cy="4505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714CC1-2424-BC1F-0C9E-099B87B7489A}"/>
                  </a:ext>
                </a:extLst>
              </p:cNvPr>
              <p:cNvSpPr txBox="1"/>
              <p:nvPr/>
            </p:nvSpPr>
            <p:spPr>
              <a:xfrm>
                <a:off x="4793241" y="246888"/>
                <a:ext cx="28780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CS" sz="2800" dirty="0"/>
                  <a:t>Број чворова: </a:t>
                </a:r>
                <a14:m>
                  <m:oMath xmlns:m="http://schemas.openxmlformats.org/officeDocument/2006/math"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č=</m:t>
                    </m:r>
                  </m:oMath>
                </a14:m>
                <a:endParaRPr lang="sr-Cyrl-ME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714CC1-2424-BC1F-0C9E-099B87B74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241" y="246888"/>
                <a:ext cx="2878096" cy="523220"/>
              </a:xfrm>
              <a:prstGeom prst="rect">
                <a:avLst/>
              </a:prstGeom>
              <a:blipFill>
                <a:blip r:embed="rId3"/>
                <a:stretch>
                  <a:fillRect l="-4237" t="-11765" b="-3294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DC354A2-B64F-CF50-290A-FCFAD53AFBE6}"/>
              </a:ext>
            </a:extLst>
          </p:cNvPr>
          <p:cNvSpPr txBox="1"/>
          <p:nvPr/>
        </p:nvSpPr>
        <p:spPr>
          <a:xfrm>
            <a:off x="7692868" y="21611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b="1" dirty="0"/>
              <a:t>3</a:t>
            </a:r>
            <a:endParaRPr lang="sr-Cyrl-ME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26807-7B5B-F741-CBEA-CFDF7207566B}"/>
              </a:ext>
            </a:extLst>
          </p:cNvPr>
          <p:cNvSpPr txBox="1"/>
          <p:nvPr/>
        </p:nvSpPr>
        <p:spPr>
          <a:xfrm>
            <a:off x="1237251" y="226212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>
                <a:solidFill>
                  <a:srgbClr val="0070C0"/>
                </a:solidFill>
              </a:rPr>
              <a:t>A</a:t>
            </a:r>
            <a:endParaRPr lang="sr-Cyrl-ME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8B0979-3B55-F37A-DA82-65D4020E98AD}"/>
              </a:ext>
            </a:extLst>
          </p:cNvPr>
          <p:cNvSpPr txBox="1"/>
          <p:nvPr/>
        </p:nvSpPr>
        <p:spPr>
          <a:xfrm>
            <a:off x="2179939" y="1605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>
                <a:solidFill>
                  <a:srgbClr val="0070C0"/>
                </a:solidFill>
              </a:rPr>
              <a:t>B</a:t>
            </a:r>
            <a:endParaRPr lang="sr-Cyrl-ME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778428-A06B-9411-D41F-DA5304635581}"/>
              </a:ext>
            </a:extLst>
          </p:cNvPr>
          <p:cNvSpPr txBox="1"/>
          <p:nvPr/>
        </p:nvSpPr>
        <p:spPr>
          <a:xfrm>
            <a:off x="4378170" y="237326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>
                <a:solidFill>
                  <a:srgbClr val="0070C0"/>
                </a:solidFill>
              </a:rPr>
              <a:t>C</a:t>
            </a:r>
            <a:endParaRPr lang="sr-Cyrl-ME" sz="2400" b="1" dirty="0">
              <a:solidFill>
                <a:srgbClr val="0070C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FD4059-2C9A-FAAB-E925-A93BA13FC0BE}"/>
              </a:ext>
            </a:extLst>
          </p:cNvPr>
          <p:cNvSpPr/>
          <p:nvPr/>
        </p:nvSpPr>
        <p:spPr>
          <a:xfrm>
            <a:off x="356798" y="2373267"/>
            <a:ext cx="2131521" cy="46166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105138-A6B9-D1A6-B1B5-13C709790C33}"/>
                  </a:ext>
                </a:extLst>
              </p:cNvPr>
              <p:cNvSpPr txBox="1"/>
              <p:nvPr/>
            </p:nvSpPr>
            <p:spPr>
              <a:xfrm>
                <a:off x="4793241" y="646998"/>
                <a:ext cx="25802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CS" sz="2800" dirty="0"/>
                  <a:t>Број струја: </a:t>
                </a:r>
                <a14:m>
                  <m:oMath xmlns:m="http://schemas.openxmlformats.org/officeDocument/2006/math"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sr-Cyrl-ME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105138-A6B9-D1A6-B1B5-13C709790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241" y="646998"/>
                <a:ext cx="2580258" cy="523220"/>
              </a:xfrm>
              <a:prstGeom prst="rect">
                <a:avLst/>
              </a:prstGeom>
              <a:blipFill>
                <a:blip r:embed="rId4"/>
                <a:stretch>
                  <a:fillRect l="-4717" t="-10465" b="-325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F398E92C-3C86-3209-7C9E-B368B2EE18EB}"/>
              </a:ext>
            </a:extLst>
          </p:cNvPr>
          <p:cNvGrpSpPr/>
          <p:nvPr/>
        </p:nvGrpSpPr>
        <p:grpSpPr>
          <a:xfrm>
            <a:off x="777695" y="710262"/>
            <a:ext cx="919112" cy="369332"/>
            <a:chOff x="777695" y="710262"/>
            <a:chExt cx="919112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9C19507-839F-54B1-8501-81B0D73FA56A}"/>
                </a:ext>
              </a:extLst>
            </p:cNvPr>
            <p:cNvCxnSpPr>
              <a:cxnSpLocks/>
            </p:cNvCxnSpPr>
            <p:nvPr/>
          </p:nvCxnSpPr>
          <p:spPr>
            <a:xfrm>
              <a:off x="777695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3DCFAA8-1AE8-424D-B138-21EF6E5E7768}"/>
                    </a:ext>
                  </a:extLst>
                </p:cNvPr>
                <p:cNvSpPr txBox="1"/>
                <p:nvPr/>
              </p:nvSpPr>
              <p:spPr>
                <a:xfrm>
                  <a:off x="1085543" y="710262"/>
                  <a:ext cx="30341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3DCFAA8-1AE8-424D-B138-21EF6E5E77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543" y="710262"/>
                  <a:ext cx="30341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2000" r="-8000" b="-1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7968EC6-81D4-A512-E52D-DD36A69F1F61}"/>
              </a:ext>
            </a:extLst>
          </p:cNvPr>
          <p:cNvGrpSpPr/>
          <p:nvPr/>
        </p:nvGrpSpPr>
        <p:grpSpPr>
          <a:xfrm>
            <a:off x="1779883" y="987261"/>
            <a:ext cx="310533" cy="699642"/>
            <a:chOff x="1779883" y="987261"/>
            <a:chExt cx="310533" cy="69964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474C592-B580-5559-6157-9EC05E18E4D2}"/>
                </a:ext>
              </a:extLst>
            </p:cNvPr>
            <p:cNvCxnSpPr>
              <a:cxnSpLocks/>
            </p:cNvCxnSpPr>
            <p:nvPr/>
          </p:nvCxnSpPr>
          <p:spPr>
            <a:xfrm>
              <a:off x="2083299" y="987261"/>
              <a:ext cx="0" cy="69964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A4FCEB9-7946-65D7-E6CD-DD6E1987B173}"/>
                    </a:ext>
                  </a:extLst>
                </p:cNvPr>
                <p:cNvSpPr txBox="1"/>
                <p:nvPr/>
              </p:nvSpPr>
              <p:spPr>
                <a:xfrm>
                  <a:off x="1779883" y="1079594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A4FCEB9-7946-65D7-E6CD-DD6E1987B1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9883" y="1079594"/>
                  <a:ext cx="31053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3529" r="-7843" b="-1311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FD747E9-1B39-5283-4DD4-8753E12E76FE}"/>
              </a:ext>
            </a:extLst>
          </p:cNvPr>
          <p:cNvGrpSpPr/>
          <p:nvPr/>
        </p:nvGrpSpPr>
        <p:grpSpPr>
          <a:xfrm>
            <a:off x="3038210" y="710262"/>
            <a:ext cx="919112" cy="369332"/>
            <a:chOff x="3038210" y="710262"/>
            <a:chExt cx="919112" cy="369332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3D71A70-C203-2CD8-F045-E8370AB898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8210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587F27D-05C4-C32E-1306-9AB9E1FFA0B1}"/>
                    </a:ext>
                  </a:extLst>
                </p:cNvPr>
                <p:cNvSpPr txBox="1"/>
                <p:nvPr/>
              </p:nvSpPr>
              <p:spPr>
                <a:xfrm>
                  <a:off x="3346058" y="710262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E587F27D-05C4-C32E-1306-9AB9E1FFA0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6058" y="710262"/>
                  <a:ext cx="31053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3529" r="-7843" b="-1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FF56C1-E80F-992C-3F2E-EF9217F29106}"/>
              </a:ext>
            </a:extLst>
          </p:cNvPr>
          <p:cNvGrpSpPr/>
          <p:nvPr/>
        </p:nvGrpSpPr>
        <p:grpSpPr>
          <a:xfrm>
            <a:off x="1779883" y="4589938"/>
            <a:ext cx="919112" cy="378186"/>
            <a:chOff x="1678120" y="4505954"/>
            <a:chExt cx="919112" cy="378186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81F7D65-1145-0E44-B258-8A830DC8F1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8120" y="4505954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2885DDE-72DD-42F1-7D50-932DE3DB6BAA}"/>
                    </a:ext>
                  </a:extLst>
                </p:cNvPr>
                <p:cNvSpPr txBox="1"/>
                <p:nvPr/>
              </p:nvSpPr>
              <p:spPr>
                <a:xfrm>
                  <a:off x="2069852" y="4514808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2885DDE-72DD-42F1-7D50-932DE3DB6B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9852" y="4514808"/>
                  <a:ext cx="31053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1569" r="-9804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F26113-EEC2-8625-F3AF-10F95148A3E7}"/>
              </a:ext>
            </a:extLst>
          </p:cNvPr>
          <p:cNvGrpSpPr/>
          <p:nvPr/>
        </p:nvGrpSpPr>
        <p:grpSpPr>
          <a:xfrm>
            <a:off x="3013820" y="2031735"/>
            <a:ext cx="919112" cy="415033"/>
            <a:chOff x="3013820" y="2031735"/>
            <a:chExt cx="919112" cy="415033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2643774-F52E-21E2-F694-414DA3694F7B}"/>
                </a:ext>
              </a:extLst>
            </p:cNvPr>
            <p:cNvCxnSpPr>
              <a:cxnSpLocks/>
            </p:cNvCxnSpPr>
            <p:nvPr/>
          </p:nvCxnSpPr>
          <p:spPr>
            <a:xfrm>
              <a:off x="3013820" y="2446768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9857AB-757F-7BF5-DDFB-F8F531970BA8}"/>
                    </a:ext>
                  </a:extLst>
                </p:cNvPr>
                <p:cNvSpPr txBox="1"/>
                <p:nvPr/>
              </p:nvSpPr>
              <p:spPr>
                <a:xfrm>
                  <a:off x="3368772" y="2031735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589857AB-757F-7BF5-DDFB-F8F531970B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8772" y="2031735"/>
                  <a:ext cx="310533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3529" r="-7843" b="-1311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F38832E-0E9A-05C2-27EB-9F59E654D5D6}"/>
              </a:ext>
            </a:extLst>
          </p:cNvPr>
          <p:cNvSpPr txBox="1"/>
          <p:nvPr/>
        </p:nvSpPr>
        <p:spPr>
          <a:xfrm>
            <a:off x="7698665" y="646998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b="1" dirty="0"/>
              <a:t>5</a:t>
            </a:r>
            <a:endParaRPr lang="sr-Cyrl-ME" sz="3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BB3CA5-EB3F-5856-937A-F89589873640}"/>
              </a:ext>
            </a:extLst>
          </p:cNvPr>
          <p:cNvSpPr txBox="1"/>
          <p:nvPr/>
        </p:nvSpPr>
        <p:spPr>
          <a:xfrm>
            <a:off x="5454339" y="1461171"/>
            <a:ext cx="3700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b="1" dirty="0"/>
              <a:t>По 1. Кирхофовом закону:</a:t>
            </a:r>
            <a:endParaRPr lang="sr-Cyrl-ME" sz="24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C8225E-7A00-3103-32EA-1C59488E0B64}"/>
              </a:ext>
            </a:extLst>
          </p:cNvPr>
          <p:cNvSpPr txBox="1"/>
          <p:nvPr/>
        </p:nvSpPr>
        <p:spPr>
          <a:xfrm>
            <a:off x="5523352" y="1946121"/>
            <a:ext cx="457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b="1" dirty="0"/>
              <a:t>А:</a:t>
            </a:r>
            <a:endParaRPr lang="sr-Cyrl-ME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C9BF1F-1130-AC5C-5FA2-D34D93E39FBB}"/>
                  </a:ext>
                </a:extLst>
              </p:cNvPr>
              <p:cNvSpPr txBox="1"/>
              <p:nvPr/>
            </p:nvSpPr>
            <p:spPr>
              <a:xfrm>
                <a:off x="6071623" y="1988928"/>
                <a:ext cx="12329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DC9BF1F-1130-AC5C-5FA2-D34D93E39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23" y="1988928"/>
                <a:ext cx="1232902" cy="369332"/>
              </a:xfrm>
              <a:prstGeom prst="rect">
                <a:avLst/>
              </a:prstGeom>
              <a:blipFill>
                <a:blip r:embed="rId10"/>
                <a:stretch>
                  <a:fillRect l="-5446" r="-1980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47B966D-F369-DFAD-0424-A92734C64F06}"/>
                  </a:ext>
                </a:extLst>
              </p:cNvPr>
              <p:cNvSpPr txBox="1"/>
              <p:nvPr/>
            </p:nvSpPr>
            <p:spPr>
              <a:xfrm>
                <a:off x="7404628" y="1988928"/>
                <a:ext cx="9110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47B966D-F369-DFAD-0424-A92734C64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628" y="1988928"/>
                <a:ext cx="911082" cy="369332"/>
              </a:xfrm>
              <a:prstGeom prst="rect">
                <a:avLst/>
              </a:prstGeom>
              <a:blipFill>
                <a:blip r:embed="rId11"/>
                <a:stretch>
                  <a:fillRect l="-8054" r="-2685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86A9E6D1-A294-A605-A487-26CA69D8BED1}"/>
              </a:ext>
            </a:extLst>
          </p:cNvPr>
          <p:cNvSpPr txBox="1"/>
          <p:nvPr/>
        </p:nvSpPr>
        <p:spPr>
          <a:xfrm>
            <a:off x="5523352" y="2358260"/>
            <a:ext cx="457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/>
              <a:t>B</a:t>
            </a:r>
            <a:r>
              <a:rPr lang="sr-Cyrl-CS" sz="2400" b="1" dirty="0"/>
              <a:t>:</a:t>
            </a:r>
            <a:endParaRPr lang="sr-Cyrl-ME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42EC25D-7451-55F1-1024-4C7B71E57CE5}"/>
                  </a:ext>
                </a:extLst>
              </p:cNvPr>
              <p:cNvSpPr txBox="1"/>
              <p:nvPr/>
            </p:nvSpPr>
            <p:spPr>
              <a:xfrm>
                <a:off x="6071623" y="2401067"/>
                <a:ext cx="12257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42EC25D-7451-55F1-1024-4C7B71E57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23" y="2401067"/>
                <a:ext cx="1225785" cy="369332"/>
              </a:xfrm>
              <a:prstGeom prst="rect">
                <a:avLst/>
              </a:prstGeom>
              <a:blipFill>
                <a:blip r:embed="rId12"/>
                <a:stretch>
                  <a:fillRect l="-4975" r="-199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9056AFD-0288-0D5D-BAD5-D89D010D0791}"/>
                  </a:ext>
                </a:extLst>
              </p:cNvPr>
              <p:cNvSpPr txBox="1"/>
              <p:nvPr/>
            </p:nvSpPr>
            <p:spPr>
              <a:xfrm>
                <a:off x="7404628" y="2401067"/>
                <a:ext cx="3105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9056AFD-0288-0D5D-BAD5-D89D010D0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628" y="2401067"/>
                <a:ext cx="310533" cy="369332"/>
              </a:xfrm>
              <a:prstGeom prst="rect">
                <a:avLst/>
              </a:prstGeom>
              <a:blipFill>
                <a:blip r:embed="rId13"/>
                <a:stretch>
                  <a:fillRect l="-23529" r="-784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55BC741D-00BD-50B3-D28E-107FB3FA6278}"/>
              </a:ext>
            </a:extLst>
          </p:cNvPr>
          <p:cNvSpPr txBox="1"/>
          <p:nvPr/>
        </p:nvSpPr>
        <p:spPr>
          <a:xfrm>
            <a:off x="5454339" y="3001231"/>
            <a:ext cx="3700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b="1" dirty="0"/>
              <a:t>По </a:t>
            </a:r>
            <a:r>
              <a:rPr lang="sr-Latn-CS" sz="2400" b="1" dirty="0"/>
              <a:t>2</a:t>
            </a:r>
            <a:r>
              <a:rPr lang="sr-Cyrl-CS" sz="2400" b="1" dirty="0"/>
              <a:t>. Кирхофовом закону:</a:t>
            </a:r>
            <a:endParaRPr lang="sr-Cyrl-ME" sz="2400" b="1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BE4F9E9-1DA3-7442-93F3-880B6AFE634A}"/>
              </a:ext>
            </a:extLst>
          </p:cNvPr>
          <p:cNvGrpSpPr/>
          <p:nvPr/>
        </p:nvGrpSpPr>
        <p:grpSpPr>
          <a:xfrm>
            <a:off x="799745" y="1079593"/>
            <a:ext cx="1047342" cy="1209659"/>
            <a:chOff x="799745" y="1079593"/>
            <a:chExt cx="1047342" cy="1209659"/>
          </a:xfrm>
        </p:grpSpPr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3549B3ED-8610-C379-C923-A05415BDC046}"/>
                </a:ext>
              </a:extLst>
            </p:cNvPr>
            <p:cNvSpPr/>
            <p:nvPr/>
          </p:nvSpPr>
          <p:spPr>
            <a:xfrm>
              <a:off x="799745" y="1079593"/>
              <a:ext cx="1047342" cy="1209659"/>
            </a:xfrm>
            <a:prstGeom prst="arc">
              <a:avLst>
                <a:gd name="adj1" fmla="val 16200000"/>
                <a:gd name="adj2" fmla="val 13055706"/>
              </a:avLst>
            </a:prstGeom>
            <a:ln w="28575"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FABF334-E910-E87F-FAE8-8EDA5360A40C}"/>
                </a:ext>
              </a:extLst>
            </p:cNvPr>
            <p:cNvSpPr txBox="1"/>
            <p:nvPr/>
          </p:nvSpPr>
          <p:spPr>
            <a:xfrm>
              <a:off x="1151140" y="1372994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FBA06D5-7E3E-CF93-8B3C-8A64EB171A67}"/>
              </a:ext>
            </a:extLst>
          </p:cNvPr>
          <p:cNvGrpSpPr/>
          <p:nvPr/>
        </p:nvGrpSpPr>
        <p:grpSpPr>
          <a:xfrm>
            <a:off x="2838352" y="1057575"/>
            <a:ext cx="1047342" cy="974160"/>
            <a:chOff x="799745" y="1079594"/>
            <a:chExt cx="1047342" cy="974160"/>
          </a:xfrm>
        </p:grpSpPr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F6C9B7D7-C1E9-4504-D7A4-A3D3BFA34CC2}"/>
                </a:ext>
              </a:extLst>
            </p:cNvPr>
            <p:cNvSpPr/>
            <p:nvPr/>
          </p:nvSpPr>
          <p:spPr>
            <a:xfrm>
              <a:off x="799745" y="1079594"/>
              <a:ext cx="1047342" cy="974160"/>
            </a:xfrm>
            <a:prstGeom prst="arc">
              <a:avLst>
                <a:gd name="adj1" fmla="val 16200000"/>
                <a:gd name="adj2" fmla="val 13055706"/>
              </a:avLst>
            </a:prstGeom>
            <a:ln w="28575"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0D78E70-4742-D5BB-543E-3FAD195C6D59}"/>
                </a:ext>
              </a:extLst>
            </p:cNvPr>
            <p:cNvSpPr txBox="1"/>
            <p:nvPr/>
          </p:nvSpPr>
          <p:spPr>
            <a:xfrm>
              <a:off x="1091622" y="1305064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CF1ABCB-4102-8609-30EB-289EE4B4D9A9}"/>
              </a:ext>
            </a:extLst>
          </p:cNvPr>
          <p:cNvGrpSpPr/>
          <p:nvPr/>
        </p:nvGrpSpPr>
        <p:grpSpPr>
          <a:xfrm>
            <a:off x="1085544" y="2918914"/>
            <a:ext cx="2937816" cy="929329"/>
            <a:chOff x="-104658" y="1124424"/>
            <a:chExt cx="2937816" cy="929329"/>
          </a:xfrm>
        </p:grpSpPr>
        <p:sp>
          <p:nvSpPr>
            <p:cNvPr id="55" name="Arc 54">
              <a:extLst>
                <a:ext uri="{FF2B5EF4-FFF2-40B4-BE49-F238E27FC236}">
                  <a16:creationId xmlns:a16="http://schemas.microsoft.com/office/drawing/2014/main" id="{220360CB-0FE0-6F77-01DA-9B7BE71237A0}"/>
                </a:ext>
              </a:extLst>
            </p:cNvPr>
            <p:cNvSpPr/>
            <p:nvPr/>
          </p:nvSpPr>
          <p:spPr>
            <a:xfrm>
              <a:off x="-104658" y="1124424"/>
              <a:ext cx="2937816" cy="929329"/>
            </a:xfrm>
            <a:prstGeom prst="arc">
              <a:avLst>
                <a:gd name="adj1" fmla="val 15059836"/>
                <a:gd name="adj2" fmla="val 11735976"/>
              </a:avLst>
            </a:prstGeom>
            <a:ln w="28575"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0BD174-633C-8664-5AFD-FCA2B5F017B9}"/>
                </a:ext>
              </a:extLst>
            </p:cNvPr>
            <p:cNvSpPr txBox="1"/>
            <p:nvPr/>
          </p:nvSpPr>
          <p:spPr>
            <a:xfrm>
              <a:off x="1021891" y="1305064"/>
              <a:ext cx="6030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III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6DB0D742-D1F0-A6F1-287D-29CD4F38CE23}"/>
              </a:ext>
            </a:extLst>
          </p:cNvPr>
          <p:cNvSpPr txBox="1"/>
          <p:nvPr/>
        </p:nvSpPr>
        <p:spPr>
          <a:xfrm>
            <a:off x="5454339" y="353333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I:</a:t>
            </a:r>
            <a:endParaRPr lang="sr-Cyrl-M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6FD7716-3EB9-0742-0AA3-CD8E78654D99}"/>
                  </a:ext>
                </a:extLst>
              </p:cNvPr>
              <p:cNvSpPr txBox="1"/>
              <p:nvPr/>
            </p:nvSpPr>
            <p:spPr>
              <a:xfrm>
                <a:off x="5981170" y="3607226"/>
                <a:ext cx="8584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6FD7716-3EB9-0742-0AA3-CD8E78654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170" y="3607226"/>
                <a:ext cx="858440" cy="369332"/>
              </a:xfrm>
              <a:prstGeom prst="rect">
                <a:avLst/>
              </a:prstGeom>
              <a:blipFill>
                <a:blip r:embed="rId14"/>
                <a:stretch>
                  <a:fillRect l="-1418" r="-283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C232C3-EF52-8AE6-EB37-94AC9FA79551}"/>
                  </a:ext>
                </a:extLst>
              </p:cNvPr>
              <p:cNvSpPr txBox="1"/>
              <p:nvPr/>
            </p:nvSpPr>
            <p:spPr>
              <a:xfrm>
                <a:off x="6812897" y="3607226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8C232C3-EF52-8AE6-EB37-94AC9FA79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897" y="3607226"/>
                <a:ext cx="616579" cy="369332"/>
              </a:xfrm>
              <a:prstGeom prst="rect">
                <a:avLst/>
              </a:prstGeom>
              <a:blipFill>
                <a:blip r:embed="rId15"/>
                <a:stretch>
                  <a:fillRect l="-9901" r="-297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A46D42D-9E76-3DFE-C8AA-C647412270CD}"/>
                  </a:ext>
                </a:extLst>
              </p:cNvPr>
              <p:cNvSpPr txBox="1"/>
              <p:nvPr/>
            </p:nvSpPr>
            <p:spPr>
              <a:xfrm>
                <a:off x="7402763" y="3607226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A46D42D-9E76-3DFE-C8AA-C64741227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763" y="3607226"/>
                <a:ext cx="872675" cy="369332"/>
              </a:xfrm>
              <a:prstGeom prst="rect">
                <a:avLst/>
              </a:prstGeom>
              <a:blipFill>
                <a:blip r:embed="rId16"/>
                <a:stretch>
                  <a:fillRect l="-1389" r="-208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3BAF219-85AA-7FB5-C8A8-6E2269234C7E}"/>
                  </a:ext>
                </a:extLst>
              </p:cNvPr>
              <p:cNvSpPr txBox="1"/>
              <p:nvPr/>
            </p:nvSpPr>
            <p:spPr>
              <a:xfrm>
                <a:off x="8261203" y="3607226"/>
                <a:ext cx="8655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3BAF219-85AA-7FB5-C8A8-6E2269234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1203" y="3607226"/>
                <a:ext cx="865558" cy="369332"/>
              </a:xfrm>
              <a:prstGeom prst="rect">
                <a:avLst/>
              </a:prstGeom>
              <a:blipFill>
                <a:blip r:embed="rId17"/>
                <a:stretch>
                  <a:fillRect l="-1408" r="-281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46E0C7-9701-EEA3-5E68-FD483D45244C}"/>
                  </a:ext>
                </a:extLst>
              </p:cNvPr>
              <p:cNvSpPr txBox="1"/>
              <p:nvPr/>
            </p:nvSpPr>
            <p:spPr>
              <a:xfrm>
                <a:off x="9126761" y="3607226"/>
                <a:ext cx="5535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46E0C7-9701-EEA3-5E68-FD483D452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6761" y="3607226"/>
                <a:ext cx="553549" cy="369332"/>
              </a:xfrm>
              <a:prstGeom prst="rect">
                <a:avLst/>
              </a:prstGeom>
              <a:blipFill>
                <a:blip r:embed="rId18"/>
                <a:stretch>
                  <a:fillRect l="-5495" r="-1318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6FE5E253-6EB1-5BF8-D62E-C140853AD5BE}"/>
              </a:ext>
            </a:extLst>
          </p:cNvPr>
          <p:cNvSpPr txBox="1"/>
          <p:nvPr/>
        </p:nvSpPr>
        <p:spPr>
          <a:xfrm>
            <a:off x="5356117" y="4055991"/>
            <a:ext cx="583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II:</a:t>
            </a:r>
            <a:endParaRPr lang="sr-Cyrl-M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A9A40BA-8373-B0B2-29DD-9F5FBE2B6841}"/>
                  </a:ext>
                </a:extLst>
              </p:cNvPr>
              <p:cNvSpPr txBox="1"/>
              <p:nvPr/>
            </p:nvSpPr>
            <p:spPr>
              <a:xfrm>
                <a:off x="5981170" y="4134983"/>
                <a:ext cx="6434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A9A40BA-8373-B0B2-29DD-9F5FBE2B6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170" y="4134983"/>
                <a:ext cx="643446" cy="369332"/>
              </a:xfrm>
              <a:prstGeom prst="rect">
                <a:avLst/>
              </a:prstGeom>
              <a:blipFill>
                <a:blip r:embed="rId19"/>
                <a:stretch>
                  <a:fillRect l="-10377" r="-283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9AB5833-CDDB-A0A8-2087-5537F0DE43C4}"/>
                  </a:ext>
                </a:extLst>
              </p:cNvPr>
              <p:cNvSpPr txBox="1"/>
              <p:nvPr/>
            </p:nvSpPr>
            <p:spPr>
              <a:xfrm>
                <a:off x="6572294" y="4134983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9AB5833-CDDB-A0A8-2087-5537F0DE4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94" y="4134983"/>
                <a:ext cx="616579" cy="369332"/>
              </a:xfrm>
              <a:prstGeom prst="rect">
                <a:avLst/>
              </a:prstGeom>
              <a:blipFill>
                <a:blip r:embed="rId20"/>
                <a:stretch>
                  <a:fillRect l="-1980" r="-297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5DE287F-CCF1-B8D5-0CFC-FAC76031AF97}"/>
                  </a:ext>
                </a:extLst>
              </p:cNvPr>
              <p:cNvSpPr txBox="1"/>
              <p:nvPr/>
            </p:nvSpPr>
            <p:spPr>
              <a:xfrm>
                <a:off x="7188873" y="4134983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5DE287F-CCF1-B8D5-0CFC-FAC76031A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73" y="4134983"/>
                <a:ext cx="872675" cy="369332"/>
              </a:xfrm>
              <a:prstGeom prst="rect">
                <a:avLst/>
              </a:prstGeom>
              <a:blipFill>
                <a:blip r:embed="rId21"/>
                <a:stretch>
                  <a:fillRect l="-6993" r="-2797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82A250A-67A2-962C-94B6-E43EA656ACB4}"/>
                  </a:ext>
                </a:extLst>
              </p:cNvPr>
              <p:cNvSpPr txBox="1"/>
              <p:nvPr/>
            </p:nvSpPr>
            <p:spPr>
              <a:xfrm>
                <a:off x="8054093" y="4134983"/>
                <a:ext cx="6094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82A250A-67A2-962C-94B6-E43EA656A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093" y="4134983"/>
                <a:ext cx="609462" cy="369332"/>
              </a:xfrm>
              <a:prstGeom prst="rect">
                <a:avLst/>
              </a:prstGeom>
              <a:blipFill>
                <a:blip r:embed="rId22"/>
                <a:stretch>
                  <a:fillRect l="-2000" r="-300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4855373-F7A0-F489-9227-20BD27339F0C}"/>
                  </a:ext>
                </a:extLst>
              </p:cNvPr>
              <p:cNvSpPr txBox="1"/>
              <p:nvPr/>
            </p:nvSpPr>
            <p:spPr>
              <a:xfrm>
                <a:off x="8645165" y="4134983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4855373-F7A0-F489-9227-20BD27339F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5165" y="4134983"/>
                <a:ext cx="872675" cy="369332"/>
              </a:xfrm>
              <a:prstGeom prst="rect">
                <a:avLst/>
              </a:prstGeom>
              <a:blipFill>
                <a:blip r:embed="rId23"/>
                <a:stretch>
                  <a:fillRect l="-6993" r="-2797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5660C46-73A7-4DAD-3998-FE9E6C57099A}"/>
                  </a:ext>
                </a:extLst>
              </p:cNvPr>
              <p:cNvSpPr txBox="1"/>
              <p:nvPr/>
            </p:nvSpPr>
            <p:spPr>
              <a:xfrm>
                <a:off x="9526073" y="4134983"/>
                <a:ext cx="5535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5660C46-73A7-4DAD-3998-FE9E6C570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073" y="4134983"/>
                <a:ext cx="553549" cy="369332"/>
              </a:xfrm>
              <a:prstGeom prst="rect">
                <a:avLst/>
              </a:prstGeom>
              <a:blipFill>
                <a:blip r:embed="rId24"/>
                <a:stretch>
                  <a:fillRect l="-5556" r="-13333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F8961D95-C1A0-06A1-3929-F46E1D0D9B68}"/>
              </a:ext>
            </a:extLst>
          </p:cNvPr>
          <p:cNvSpPr txBox="1"/>
          <p:nvPr/>
        </p:nvSpPr>
        <p:spPr>
          <a:xfrm>
            <a:off x="5177321" y="4579211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III:</a:t>
            </a:r>
            <a:endParaRPr lang="sr-Cyrl-M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6A23DA-AB83-47EB-22C0-BF7BD121844F}"/>
                  </a:ext>
                </a:extLst>
              </p:cNvPr>
              <p:cNvSpPr txBox="1"/>
              <p:nvPr/>
            </p:nvSpPr>
            <p:spPr>
              <a:xfrm>
                <a:off x="5970219" y="4662740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6A23DA-AB83-47EB-22C0-BF7BD1218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0219" y="4662740"/>
                <a:ext cx="872675" cy="369332"/>
              </a:xfrm>
              <a:prstGeom prst="rect">
                <a:avLst/>
              </a:prstGeom>
              <a:blipFill>
                <a:blip r:embed="rId25"/>
                <a:stretch>
                  <a:fillRect l="-1389" r="-2778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DE58CB4-3636-0D67-90C8-749647805AD6}"/>
                  </a:ext>
                </a:extLst>
              </p:cNvPr>
              <p:cNvSpPr txBox="1"/>
              <p:nvPr/>
            </p:nvSpPr>
            <p:spPr>
              <a:xfrm>
                <a:off x="6842894" y="4662740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DE58CB4-3636-0D67-90C8-749647805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894" y="4662740"/>
                <a:ext cx="616579" cy="369332"/>
              </a:xfrm>
              <a:prstGeom prst="rect">
                <a:avLst/>
              </a:prstGeom>
              <a:blipFill>
                <a:blip r:embed="rId26"/>
                <a:stretch>
                  <a:fillRect l="-9901" r="-297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7927DED-9D47-F5CC-B8C9-DE67538F4AB1}"/>
                  </a:ext>
                </a:extLst>
              </p:cNvPr>
              <p:cNvSpPr txBox="1"/>
              <p:nvPr/>
            </p:nvSpPr>
            <p:spPr>
              <a:xfrm>
                <a:off x="7427115" y="4662740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7927DED-9D47-F5CC-B8C9-DE67538F4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115" y="4662740"/>
                <a:ext cx="872675" cy="369332"/>
              </a:xfrm>
              <a:prstGeom prst="rect">
                <a:avLst/>
              </a:prstGeom>
              <a:blipFill>
                <a:blip r:embed="rId27"/>
                <a:stretch>
                  <a:fillRect l="-1389" r="-208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D18223D-C4ED-0ABA-1EB7-F80D69A3D2E4}"/>
                  </a:ext>
                </a:extLst>
              </p:cNvPr>
              <p:cNvSpPr txBox="1"/>
              <p:nvPr/>
            </p:nvSpPr>
            <p:spPr>
              <a:xfrm>
                <a:off x="8318994" y="4662740"/>
                <a:ext cx="5535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D18223D-C4ED-0ABA-1EB7-F80D69A3D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994" y="4662740"/>
                <a:ext cx="553549" cy="369332"/>
              </a:xfrm>
              <a:prstGeom prst="rect">
                <a:avLst/>
              </a:prstGeom>
              <a:blipFill>
                <a:blip r:embed="rId28"/>
                <a:stretch>
                  <a:fillRect l="-5556" r="-13333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D473192-AB4F-B0CF-C0F7-E0E77A20F0BE}"/>
              </a:ext>
            </a:extLst>
          </p:cNvPr>
          <p:cNvSpPr txBox="1"/>
          <p:nvPr/>
        </p:nvSpPr>
        <p:spPr>
          <a:xfrm>
            <a:off x="424599" y="5225852"/>
            <a:ext cx="60975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ME" sz="2400" dirty="0"/>
              <a:t>Независна контура има макар једну грану коју не дијели са другим контурама.</a:t>
            </a:r>
          </a:p>
        </p:txBody>
      </p:sp>
    </p:spTree>
    <p:extLst>
      <p:ext uri="{BB962C8B-B14F-4D97-AF65-F5344CB8AC3E}">
        <p14:creationId xmlns:p14="http://schemas.microsoft.com/office/powerpoint/2010/main" val="72329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4B2AA0A9-8C34-7626-458B-D213004F2B0A}"/>
              </a:ext>
            </a:extLst>
          </p:cNvPr>
          <p:cNvSpPr/>
          <p:nvPr/>
        </p:nvSpPr>
        <p:spPr>
          <a:xfrm>
            <a:off x="4042553" y="5464202"/>
            <a:ext cx="4644247" cy="86923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25DA3F-CEBB-3FAB-CB15-D806E34A75EF}"/>
              </a:ext>
            </a:extLst>
          </p:cNvPr>
          <p:cNvSpPr/>
          <p:nvPr/>
        </p:nvSpPr>
        <p:spPr>
          <a:xfrm>
            <a:off x="3552444" y="2645313"/>
            <a:ext cx="2057400" cy="46652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23A884-B650-8A9A-ADD2-37AEA5A18C18}"/>
              </a:ext>
            </a:extLst>
          </p:cNvPr>
          <p:cNvSpPr/>
          <p:nvPr/>
        </p:nvSpPr>
        <p:spPr>
          <a:xfrm>
            <a:off x="228600" y="672371"/>
            <a:ext cx="2057400" cy="46652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1D9822-C788-35DD-E922-2FBF6BA0C8E1}"/>
                  </a:ext>
                </a:extLst>
              </p:cNvPr>
              <p:cNvSpPr txBox="1"/>
              <p:nvPr/>
            </p:nvSpPr>
            <p:spPr>
              <a:xfrm>
                <a:off x="388315" y="205848"/>
                <a:ext cx="21605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1D9822-C788-35DD-E922-2FBF6BA0C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" y="205848"/>
                <a:ext cx="2160528" cy="369332"/>
              </a:xfrm>
              <a:prstGeom prst="rect">
                <a:avLst/>
              </a:prstGeom>
              <a:blipFill>
                <a:blip r:embed="rId2"/>
                <a:stretch>
                  <a:fillRect l="-3107" r="-84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ABD3B1-40B3-8206-3D25-2B38ACA25FBF}"/>
                  </a:ext>
                </a:extLst>
              </p:cNvPr>
              <p:cNvSpPr txBox="1"/>
              <p:nvPr/>
            </p:nvSpPr>
            <p:spPr>
              <a:xfrm>
                <a:off x="388315" y="672371"/>
                <a:ext cx="15528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ABD3B1-40B3-8206-3D25-2B38ACA25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" y="672371"/>
                <a:ext cx="1552861" cy="369332"/>
              </a:xfrm>
              <a:prstGeom prst="rect">
                <a:avLst/>
              </a:prstGeom>
              <a:blipFill>
                <a:blip r:embed="rId3"/>
                <a:stretch>
                  <a:fillRect l="-4331" r="-1575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F13412-6BF3-38A7-9725-B9C266D16FD0}"/>
                  </a:ext>
                </a:extLst>
              </p:cNvPr>
              <p:cNvSpPr txBox="1"/>
              <p:nvPr/>
            </p:nvSpPr>
            <p:spPr>
              <a:xfrm>
                <a:off x="388315" y="1138894"/>
                <a:ext cx="445654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F13412-6BF3-38A7-9725-B9C266D16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" y="1138894"/>
                <a:ext cx="4456541" cy="369332"/>
              </a:xfrm>
              <a:prstGeom prst="rect">
                <a:avLst/>
              </a:prstGeom>
              <a:blipFill>
                <a:blip r:embed="rId4"/>
                <a:stretch>
                  <a:fillRect l="-684" r="-1915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E249B68-907D-71C3-BC10-390FF2EF7F7A}"/>
                  </a:ext>
                </a:extLst>
              </p:cNvPr>
              <p:cNvSpPr txBox="1"/>
              <p:nvPr/>
            </p:nvSpPr>
            <p:spPr>
              <a:xfrm>
                <a:off x="388315" y="1605417"/>
                <a:ext cx="54493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E249B68-907D-71C3-BC10-390FF2EF7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" y="1605417"/>
                <a:ext cx="5449377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67217D2-5568-38AE-B717-1F5D5699C006}"/>
                  </a:ext>
                </a:extLst>
              </p:cNvPr>
              <p:cNvSpPr txBox="1"/>
              <p:nvPr/>
            </p:nvSpPr>
            <p:spPr>
              <a:xfrm>
                <a:off x="388315" y="2071940"/>
                <a:ext cx="37058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67217D2-5568-38AE-B717-1F5D5699C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" y="2071940"/>
                <a:ext cx="3705823" cy="369332"/>
              </a:xfrm>
              <a:prstGeom prst="rect">
                <a:avLst/>
              </a:prstGeom>
              <a:blipFill>
                <a:blip r:embed="rId6"/>
                <a:stretch>
                  <a:fillRect l="-164" r="-148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E1D21ED-F431-D063-4FB6-205E6DD83E4D}"/>
              </a:ext>
            </a:extLst>
          </p:cNvPr>
          <p:cNvCxnSpPr/>
          <p:nvPr/>
        </p:nvCxnSpPr>
        <p:spPr>
          <a:xfrm>
            <a:off x="91440" y="2596896"/>
            <a:ext cx="4489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8849A07-8A29-8760-3275-B622B3EEE217}"/>
                  </a:ext>
                </a:extLst>
              </p:cNvPr>
              <p:cNvSpPr txBox="1"/>
              <p:nvPr/>
            </p:nvSpPr>
            <p:spPr>
              <a:xfrm>
                <a:off x="320572" y="2652106"/>
                <a:ext cx="15599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8849A07-8A29-8760-3275-B622B3EEE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72" y="2652106"/>
                <a:ext cx="1559978" cy="369332"/>
              </a:xfrm>
              <a:prstGeom prst="rect">
                <a:avLst/>
              </a:prstGeom>
              <a:blipFill>
                <a:blip r:embed="rId7"/>
                <a:stretch>
                  <a:fillRect l="-4314" r="-1569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C2DEAA1-CADA-3CC9-AEB2-CF24F959DEF0}"/>
                  </a:ext>
                </a:extLst>
              </p:cNvPr>
              <p:cNvSpPr txBox="1"/>
              <p:nvPr/>
            </p:nvSpPr>
            <p:spPr>
              <a:xfrm>
                <a:off x="152408" y="3059579"/>
                <a:ext cx="448970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C2DEAA1-CADA-3CC9-AEB2-CF24F959D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8" y="3059579"/>
                <a:ext cx="4489704" cy="369332"/>
              </a:xfrm>
              <a:prstGeom prst="rect">
                <a:avLst/>
              </a:prstGeom>
              <a:blipFill>
                <a:blip r:embed="rId8"/>
                <a:stretch>
                  <a:fillRect l="-271" r="-149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B6DFEB3-2A3A-CA9C-7889-6C88CC692E04}"/>
                  </a:ext>
                </a:extLst>
              </p:cNvPr>
              <p:cNvSpPr txBox="1"/>
              <p:nvPr/>
            </p:nvSpPr>
            <p:spPr>
              <a:xfrm>
                <a:off x="320572" y="3543170"/>
                <a:ext cx="44554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B6DFEB3-2A3A-CA9C-7889-6C88CC69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72" y="3543170"/>
                <a:ext cx="4455450" cy="369332"/>
              </a:xfrm>
              <a:prstGeom prst="rect">
                <a:avLst/>
              </a:prstGeom>
              <a:blipFill>
                <a:blip r:embed="rId9"/>
                <a:stretch>
                  <a:fillRect l="-1370" r="-1233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6FA42F4-F767-6503-A741-7D3AF080F377}"/>
                  </a:ext>
                </a:extLst>
              </p:cNvPr>
              <p:cNvSpPr txBox="1"/>
              <p:nvPr/>
            </p:nvSpPr>
            <p:spPr>
              <a:xfrm>
                <a:off x="320572" y="4009693"/>
                <a:ext cx="37219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6FA42F4-F767-6503-A741-7D3AF080F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72" y="4009693"/>
                <a:ext cx="3721981" cy="369332"/>
              </a:xfrm>
              <a:prstGeom prst="rect">
                <a:avLst/>
              </a:prstGeom>
              <a:blipFill>
                <a:blip r:embed="rId10"/>
                <a:stretch>
                  <a:fillRect l="-164" r="-1475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34F361-F373-3B14-9F5C-6A93E07D8953}"/>
                  </a:ext>
                </a:extLst>
              </p:cNvPr>
              <p:cNvSpPr txBox="1"/>
              <p:nvPr/>
            </p:nvSpPr>
            <p:spPr>
              <a:xfrm>
                <a:off x="3490532" y="2652105"/>
                <a:ext cx="20077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534F361-F373-3B14-9F5C-6A93E07D8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532" y="2652105"/>
                <a:ext cx="2007729" cy="369332"/>
              </a:xfrm>
              <a:prstGeom prst="rect">
                <a:avLst/>
              </a:prstGeom>
              <a:blipFill>
                <a:blip r:embed="rId11"/>
                <a:stretch>
                  <a:fillRect l="-2432" r="-912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B7D874A-7479-ED94-08E1-AF9C31D324F4}"/>
              </a:ext>
            </a:extLst>
          </p:cNvPr>
          <p:cNvCxnSpPr/>
          <p:nvPr/>
        </p:nvCxnSpPr>
        <p:spPr>
          <a:xfrm>
            <a:off x="228600" y="4514088"/>
            <a:ext cx="4489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D7AA72E-A5E6-1315-F735-B931217EC46B}"/>
                  </a:ext>
                </a:extLst>
              </p:cNvPr>
              <p:cNvSpPr txBox="1"/>
              <p:nvPr/>
            </p:nvSpPr>
            <p:spPr>
              <a:xfrm>
                <a:off x="247089" y="4616684"/>
                <a:ext cx="47729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D7AA72E-A5E6-1315-F735-B931217E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89" y="4616684"/>
                <a:ext cx="4772967" cy="369332"/>
              </a:xfrm>
              <a:prstGeom prst="rect">
                <a:avLst/>
              </a:prstGeom>
              <a:blipFill>
                <a:blip r:embed="rId1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4EFA01-FFB2-C6F6-705F-9C98040621A8}"/>
                  </a:ext>
                </a:extLst>
              </p:cNvPr>
              <p:cNvSpPr txBox="1"/>
              <p:nvPr/>
            </p:nvSpPr>
            <p:spPr>
              <a:xfrm>
                <a:off x="247089" y="5083207"/>
                <a:ext cx="44554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34EFA01-FFB2-C6F6-705F-9C9804062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89" y="5083207"/>
                <a:ext cx="4455450" cy="369332"/>
              </a:xfrm>
              <a:prstGeom prst="rect">
                <a:avLst/>
              </a:prstGeom>
              <a:blipFill>
                <a:blip r:embed="rId13"/>
                <a:stretch>
                  <a:fillRect l="-1370" r="-123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A015141-E236-1F99-5D73-95DE5995A437}"/>
                  </a:ext>
                </a:extLst>
              </p:cNvPr>
              <p:cNvSpPr txBox="1"/>
              <p:nvPr/>
            </p:nvSpPr>
            <p:spPr>
              <a:xfrm>
                <a:off x="247089" y="5549730"/>
                <a:ext cx="37219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A015141-E236-1F99-5D73-95DE5995A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89" y="5549730"/>
                <a:ext cx="3721981" cy="369332"/>
              </a:xfrm>
              <a:prstGeom prst="rect">
                <a:avLst/>
              </a:prstGeom>
              <a:blipFill>
                <a:blip r:embed="rId14"/>
                <a:stretch>
                  <a:fillRect l="-164" r="-1475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CEA3ADE-DFC0-EC40-6C65-F96E68E872B0}"/>
                  </a:ext>
                </a:extLst>
              </p:cNvPr>
              <p:cNvSpPr txBox="1"/>
              <p:nvPr/>
            </p:nvSpPr>
            <p:spPr>
              <a:xfrm>
                <a:off x="4083991" y="5512798"/>
                <a:ext cx="468352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CEA3ADE-DFC0-EC40-6C65-F96E68E87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991" y="5512798"/>
                <a:ext cx="4683526" cy="69384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8E948A-076B-027C-F625-33EB5361B697}"/>
                  </a:ext>
                </a:extLst>
              </p:cNvPr>
              <p:cNvSpPr txBox="1"/>
              <p:nvPr/>
            </p:nvSpPr>
            <p:spPr>
              <a:xfrm>
                <a:off x="10533008" y="128089"/>
                <a:ext cx="1430392" cy="3323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=30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8E948A-076B-027C-F625-33EB5361B6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008" y="128089"/>
                <a:ext cx="1430392" cy="3323987"/>
              </a:xfrm>
              <a:prstGeom prst="rect">
                <a:avLst/>
              </a:prstGeom>
              <a:blipFill>
                <a:blip r:embed="rId16"/>
                <a:stretch>
                  <a:fillRect l="-4681" r="-3404" b="-73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600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2" grpId="0" animBg="1"/>
      <p:bldP spid="31" grpId="0" animBg="1"/>
      <p:bldP spid="33" grpId="0"/>
      <p:bldP spid="35" grpId="0"/>
      <p:bldP spid="36" grpId="0"/>
      <p:bldP spid="37" grpId="0"/>
      <p:bldP spid="38" grpId="0"/>
      <p:bldP spid="44" grpId="0"/>
      <p:bldP spid="45" grpId="0"/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C11675-CB3D-0EC9-BB67-85C380999AA5}"/>
              </a:ext>
            </a:extLst>
          </p:cNvPr>
          <p:cNvSpPr/>
          <p:nvPr/>
        </p:nvSpPr>
        <p:spPr>
          <a:xfrm>
            <a:off x="4380881" y="827088"/>
            <a:ext cx="4644247" cy="86923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8C0311-4058-7EE9-24A5-F1ACC0D7A671}"/>
                  </a:ext>
                </a:extLst>
              </p:cNvPr>
              <p:cNvSpPr txBox="1"/>
              <p:nvPr/>
            </p:nvSpPr>
            <p:spPr>
              <a:xfrm>
                <a:off x="311097" y="117836"/>
                <a:ext cx="47729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8C0311-4058-7EE9-24A5-F1ACC0D7A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97" y="117836"/>
                <a:ext cx="4772967" cy="369332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3F8781-2114-E8A9-B361-177D0DDA4D8B}"/>
                  </a:ext>
                </a:extLst>
              </p:cNvPr>
              <p:cNvSpPr txBox="1"/>
              <p:nvPr/>
            </p:nvSpPr>
            <p:spPr>
              <a:xfrm>
                <a:off x="311097" y="584359"/>
                <a:ext cx="44554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53F8781-2114-E8A9-B361-177D0DDA4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97" y="584359"/>
                <a:ext cx="4455450" cy="369332"/>
              </a:xfrm>
              <a:prstGeom prst="rect">
                <a:avLst/>
              </a:prstGeom>
              <a:blipFill>
                <a:blip r:embed="rId3"/>
                <a:stretch>
                  <a:fillRect l="-1231" r="-1231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D8529D-D035-DFA4-4632-251D7378687F}"/>
                  </a:ext>
                </a:extLst>
              </p:cNvPr>
              <p:cNvSpPr txBox="1"/>
              <p:nvPr/>
            </p:nvSpPr>
            <p:spPr>
              <a:xfrm>
                <a:off x="311097" y="1050882"/>
                <a:ext cx="37219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D8529D-D035-DFA4-4632-251D73786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97" y="1050882"/>
                <a:ext cx="3721981" cy="369332"/>
              </a:xfrm>
              <a:prstGeom prst="rect">
                <a:avLst/>
              </a:prstGeom>
              <a:blipFill>
                <a:blip r:embed="rId4"/>
                <a:stretch>
                  <a:fillRect r="-1473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06DA6D-A6EA-75FF-948F-66CD69113E26}"/>
                  </a:ext>
                </a:extLst>
              </p:cNvPr>
              <p:cNvSpPr txBox="1"/>
              <p:nvPr/>
            </p:nvSpPr>
            <p:spPr>
              <a:xfrm>
                <a:off x="4422319" y="875684"/>
                <a:ext cx="468352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06DA6D-A6EA-75FF-948F-66CD69113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319" y="875684"/>
                <a:ext cx="4683526" cy="6938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8D9BFC-1760-50E0-FD66-7D4084E1D86F}"/>
              </a:ext>
            </a:extLst>
          </p:cNvPr>
          <p:cNvCxnSpPr/>
          <p:nvPr/>
        </p:nvCxnSpPr>
        <p:spPr>
          <a:xfrm>
            <a:off x="219456" y="1569720"/>
            <a:ext cx="4489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0F5289-62EF-6D14-4E42-80BDDE324C59}"/>
                  </a:ext>
                </a:extLst>
              </p:cNvPr>
              <p:cNvSpPr txBox="1"/>
              <p:nvPr/>
            </p:nvSpPr>
            <p:spPr>
              <a:xfrm>
                <a:off x="219456" y="1851577"/>
                <a:ext cx="58412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−20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−3,33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0F5289-62EF-6D14-4E42-80BDDE324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56" y="1851577"/>
                <a:ext cx="5841279" cy="369332"/>
              </a:xfrm>
              <a:prstGeom prst="rect">
                <a:avLst/>
              </a:prstGeom>
              <a:blipFill>
                <a:blip r:embed="rId6"/>
                <a:stretch>
                  <a:fillRect r="-731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28140AA-7605-F667-C72B-980FE1543853}"/>
                  </a:ext>
                </a:extLst>
              </p:cNvPr>
              <p:cNvSpPr txBox="1"/>
              <p:nvPr/>
            </p:nvSpPr>
            <p:spPr>
              <a:xfrm>
                <a:off x="311097" y="2312352"/>
                <a:ext cx="57658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+16,66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28140AA-7605-F667-C72B-980FE1543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97" y="2312352"/>
                <a:ext cx="5765809" cy="369332"/>
              </a:xfrm>
              <a:prstGeom prst="rect">
                <a:avLst/>
              </a:prstGeom>
              <a:blipFill>
                <a:blip r:embed="rId7"/>
                <a:stretch>
                  <a:fillRect l="-846" r="-846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5E253A0-A1A3-CAE2-C746-AD0F7BD71B96}"/>
              </a:ext>
            </a:extLst>
          </p:cNvPr>
          <p:cNvCxnSpPr/>
          <p:nvPr/>
        </p:nvCxnSpPr>
        <p:spPr>
          <a:xfrm>
            <a:off x="219456" y="2892552"/>
            <a:ext cx="4489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0D862A-2BD2-824E-F706-9DB0CAD6482D}"/>
                  </a:ext>
                </a:extLst>
              </p:cNvPr>
              <p:cNvSpPr txBox="1"/>
              <p:nvPr/>
            </p:nvSpPr>
            <p:spPr>
              <a:xfrm>
                <a:off x="254721" y="3000673"/>
                <a:ext cx="39472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−20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8,33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0D862A-2BD2-824E-F706-9DB0CAD64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21" y="3000673"/>
                <a:ext cx="3947299" cy="369332"/>
              </a:xfrm>
              <a:prstGeom prst="rect">
                <a:avLst/>
              </a:prstGeom>
              <a:blipFill>
                <a:blip r:embed="rId8"/>
                <a:stretch>
                  <a:fillRect r="-1391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40DD24-0C51-CD3F-F69E-A9AA9BAE40C4}"/>
                  </a:ext>
                </a:extLst>
              </p:cNvPr>
              <p:cNvSpPr txBox="1"/>
              <p:nvPr/>
            </p:nvSpPr>
            <p:spPr>
              <a:xfrm>
                <a:off x="346362" y="3461448"/>
                <a:ext cx="37019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51,66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40DD24-0C51-CD3F-F69E-A9AA9BAE4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2" y="3461448"/>
                <a:ext cx="3701911" cy="369332"/>
              </a:xfrm>
              <a:prstGeom prst="rect">
                <a:avLst/>
              </a:prstGeom>
              <a:blipFill>
                <a:blip r:embed="rId9"/>
                <a:stretch>
                  <a:fillRect l="-1812" r="-148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185D521-148C-8D04-1D49-68E04606EDC8}"/>
              </a:ext>
            </a:extLst>
          </p:cNvPr>
          <p:cNvCxnSpPr/>
          <p:nvPr/>
        </p:nvCxnSpPr>
        <p:spPr>
          <a:xfrm>
            <a:off x="254721" y="4041648"/>
            <a:ext cx="44897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FD73FCA-20E6-D055-55A1-47B2CA41FE87}"/>
              </a:ext>
            </a:extLst>
          </p:cNvPr>
          <p:cNvSpPr/>
          <p:nvPr/>
        </p:nvSpPr>
        <p:spPr>
          <a:xfrm>
            <a:off x="4202020" y="3427365"/>
            <a:ext cx="5595891" cy="11187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ADB439D-F94F-B19A-4DD5-33BF06079BC4}"/>
                  </a:ext>
                </a:extLst>
              </p:cNvPr>
              <p:cNvSpPr txBox="1"/>
              <p:nvPr/>
            </p:nvSpPr>
            <p:spPr>
              <a:xfrm>
                <a:off x="4422319" y="3433988"/>
                <a:ext cx="5375592" cy="10706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=−51,66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51,66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−10,33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ADB439D-F94F-B19A-4DD5-33BF06079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319" y="3433988"/>
                <a:ext cx="5375592" cy="1070678"/>
              </a:xfrm>
              <a:prstGeom prst="rect">
                <a:avLst/>
              </a:prstGeom>
              <a:blipFill>
                <a:blip r:embed="rId10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E1E66D-FB2C-44EF-F070-5999DCA17F71}"/>
                  </a:ext>
                </a:extLst>
              </p:cNvPr>
              <p:cNvSpPr txBox="1"/>
              <p:nvPr/>
            </p:nvSpPr>
            <p:spPr>
              <a:xfrm>
                <a:off x="198437" y="4702574"/>
                <a:ext cx="56046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+206,64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8,33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E1E66D-FB2C-44EF-F070-5999DCA17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37" y="4702574"/>
                <a:ext cx="5604611" cy="369332"/>
              </a:xfrm>
              <a:prstGeom prst="rect">
                <a:avLst/>
              </a:prstGeom>
              <a:blipFill>
                <a:blip r:embed="rId11"/>
                <a:stretch>
                  <a:fillRect r="-871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F2494EA-0D85-E370-555D-B83C2A7DC2B9}"/>
                  </a:ext>
                </a:extLst>
              </p:cNvPr>
              <p:cNvSpPr txBox="1"/>
              <p:nvPr/>
            </p:nvSpPr>
            <p:spPr>
              <a:xfrm>
                <a:off x="198436" y="5268031"/>
                <a:ext cx="25430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198,33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280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F2494EA-0D85-E370-555D-B83C2A7DC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36" y="5268031"/>
                <a:ext cx="2543068" cy="369332"/>
              </a:xfrm>
              <a:prstGeom prst="rect">
                <a:avLst/>
              </a:prstGeom>
              <a:blipFill>
                <a:blip r:embed="rId12"/>
                <a:stretch>
                  <a:fillRect l="-2638" r="-2158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97F438-AD1C-DF11-A590-317250B2BD54}"/>
                  </a:ext>
                </a:extLst>
              </p:cNvPr>
              <p:cNvSpPr txBox="1"/>
              <p:nvPr/>
            </p:nvSpPr>
            <p:spPr>
              <a:xfrm>
                <a:off x="2664305" y="5548165"/>
                <a:ext cx="3142270" cy="7329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280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198,33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97F438-AD1C-DF11-A590-317250B2B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305" y="5548165"/>
                <a:ext cx="3142270" cy="73295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0588E4-E5DD-C407-02F8-B5427663B138}"/>
                  </a:ext>
                </a:extLst>
              </p:cNvPr>
              <p:cNvSpPr txBox="1"/>
              <p:nvPr/>
            </p:nvSpPr>
            <p:spPr>
              <a:xfrm>
                <a:off x="7516154" y="4372666"/>
                <a:ext cx="322804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−10,33∙1,41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𝟒𝟑𝟒𝟕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70588E4-E5DD-C407-02F8-B5427663B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6154" y="4372666"/>
                <a:ext cx="3228046" cy="830997"/>
              </a:xfrm>
              <a:prstGeom prst="rect">
                <a:avLst/>
              </a:prstGeom>
              <a:blipFill>
                <a:blip r:embed="rId14"/>
                <a:stretch>
                  <a:fillRect b="-73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FA90E7-A499-404C-815B-3E97C5754EE9}"/>
                  </a:ext>
                </a:extLst>
              </p:cNvPr>
              <p:cNvSpPr txBox="1"/>
              <p:nvPr/>
            </p:nvSpPr>
            <p:spPr>
              <a:xfrm>
                <a:off x="7516153" y="1527817"/>
                <a:ext cx="2962869" cy="1155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1,41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FA90E7-A499-404C-815B-3E97C5754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6153" y="1527817"/>
                <a:ext cx="2962869" cy="1155509"/>
              </a:xfrm>
              <a:prstGeom prst="rect">
                <a:avLst/>
              </a:prstGeom>
              <a:blipFill>
                <a:blip r:embed="rId15"/>
                <a:stretch>
                  <a:fillRect b="-10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1FDBA4E-7E42-39C0-7E92-E22C8A7839AA}"/>
                  </a:ext>
                </a:extLst>
              </p:cNvPr>
              <p:cNvSpPr txBox="1"/>
              <p:nvPr/>
            </p:nvSpPr>
            <p:spPr>
              <a:xfrm>
                <a:off x="5950349" y="5491444"/>
                <a:ext cx="582289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=1,41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−1,06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1FDBA4E-7E42-39C0-7E92-E22C8A783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349" y="5491444"/>
                <a:ext cx="5822894" cy="461665"/>
              </a:xfrm>
              <a:prstGeom prst="rect">
                <a:avLst/>
              </a:prstGeom>
              <a:blipFill>
                <a:blip r:embed="rId1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6691F4E-B729-A059-6F13-CAA89ADCF71A}"/>
                  </a:ext>
                </a:extLst>
              </p:cNvPr>
              <p:cNvSpPr txBox="1"/>
              <p:nvPr/>
            </p:nvSpPr>
            <p:spPr>
              <a:xfrm>
                <a:off x="5950349" y="5918131"/>
                <a:ext cx="60944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=0,4347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𝟕𝟖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6691F4E-B729-A059-6F13-CAA89ADCF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349" y="5918131"/>
                <a:ext cx="6094476" cy="461665"/>
              </a:xfrm>
              <a:prstGeom prst="rect">
                <a:avLst/>
              </a:prstGeom>
              <a:blipFill>
                <a:blip r:embed="rId1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504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  <p:bldP spid="23" grpId="0" animBg="1"/>
      <p:bldP spid="24" grpId="0"/>
      <p:bldP spid="26" grpId="0"/>
      <p:bldP spid="27" grpId="0"/>
      <p:bldP spid="28" grpId="0"/>
      <p:bldP spid="30" grpId="0"/>
      <p:bldP spid="31" grpId="0"/>
      <p:bldP spid="35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6DD8804-D1AE-9FE1-4E88-C3485B2E477F}"/>
                  </a:ext>
                </a:extLst>
              </p:cNvPr>
              <p:cNvSpPr txBox="1"/>
              <p:nvPr/>
            </p:nvSpPr>
            <p:spPr>
              <a:xfrm>
                <a:off x="10533008" y="128089"/>
                <a:ext cx="1430392" cy="3323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=30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6DD8804-D1AE-9FE1-4E88-C3485B2E4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008" y="128089"/>
                <a:ext cx="1430392" cy="3323987"/>
              </a:xfrm>
              <a:prstGeom prst="rect">
                <a:avLst/>
              </a:prstGeom>
              <a:blipFill>
                <a:blip r:embed="rId2"/>
                <a:stretch>
                  <a:fillRect l="-4681" r="-3404" b="-73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F3BC66F-EFEA-A08E-1E66-1C658BB86A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226" y="0"/>
            <a:ext cx="5880693" cy="55540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CC4D90-B57C-806A-1205-8A0BDAC45C23}"/>
              </a:ext>
            </a:extLst>
          </p:cNvPr>
          <p:cNvSpPr txBox="1"/>
          <p:nvPr/>
        </p:nvSpPr>
        <p:spPr>
          <a:xfrm>
            <a:off x="2769931" y="19790"/>
            <a:ext cx="494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600" b="1" dirty="0">
                <a:solidFill>
                  <a:srgbClr val="0070C0"/>
                </a:solidFill>
              </a:rPr>
              <a:t>B</a:t>
            </a:r>
            <a:endParaRPr lang="sr-Cyrl-ME" sz="3600" b="1" dirty="0">
              <a:solidFill>
                <a:srgbClr val="0070C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820844-A25D-7FA4-1BEC-BEB6CBC1C71E}"/>
              </a:ext>
            </a:extLst>
          </p:cNvPr>
          <p:cNvGrpSpPr/>
          <p:nvPr/>
        </p:nvGrpSpPr>
        <p:grpSpPr>
          <a:xfrm>
            <a:off x="977760" y="875476"/>
            <a:ext cx="1174693" cy="553998"/>
            <a:chOff x="777695" y="710262"/>
            <a:chExt cx="919112" cy="449451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3F4BED5-AAD6-2E66-0B24-C52C0C645A6F}"/>
                </a:ext>
              </a:extLst>
            </p:cNvPr>
            <p:cNvCxnSpPr>
              <a:cxnSpLocks/>
            </p:cNvCxnSpPr>
            <p:nvPr/>
          </p:nvCxnSpPr>
          <p:spPr>
            <a:xfrm>
              <a:off x="777695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346C3DF-AEB2-23C3-713D-858F8336366E}"/>
                    </a:ext>
                  </a:extLst>
                </p:cNvPr>
                <p:cNvSpPr txBox="1"/>
                <p:nvPr/>
              </p:nvSpPr>
              <p:spPr>
                <a:xfrm>
                  <a:off x="1085543" y="710262"/>
                  <a:ext cx="356704" cy="4494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1346C3DF-AEB2-23C3-713D-858F833636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543" y="710262"/>
                  <a:ext cx="356704" cy="44945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959EA8-9E96-0193-2CEF-A0026F6B40EE}"/>
              </a:ext>
            </a:extLst>
          </p:cNvPr>
          <p:cNvGrpSpPr/>
          <p:nvPr/>
        </p:nvGrpSpPr>
        <p:grpSpPr>
          <a:xfrm>
            <a:off x="2258630" y="1216908"/>
            <a:ext cx="466603" cy="862386"/>
            <a:chOff x="1779883" y="987261"/>
            <a:chExt cx="365083" cy="69964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F56C458-8ECA-BB68-09C9-E9A8B6E5B428}"/>
                </a:ext>
              </a:extLst>
            </p:cNvPr>
            <p:cNvCxnSpPr>
              <a:cxnSpLocks/>
            </p:cNvCxnSpPr>
            <p:nvPr/>
          </p:nvCxnSpPr>
          <p:spPr>
            <a:xfrm>
              <a:off x="2083299" y="987261"/>
              <a:ext cx="0" cy="69964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795CDA-1E4F-B199-DB4D-F778A4D1AADA}"/>
                    </a:ext>
                  </a:extLst>
                </p:cNvPr>
                <p:cNvSpPr txBox="1"/>
                <p:nvPr/>
              </p:nvSpPr>
              <p:spPr>
                <a:xfrm>
                  <a:off x="1779883" y="1079594"/>
                  <a:ext cx="365083" cy="4494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A795CDA-1E4F-B199-DB4D-F778A4D1AA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9883" y="1079594"/>
                  <a:ext cx="365083" cy="44945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2BA92E-CE21-0AFA-2683-0190D8825794}"/>
              </a:ext>
            </a:extLst>
          </p:cNvPr>
          <p:cNvGrpSpPr/>
          <p:nvPr/>
        </p:nvGrpSpPr>
        <p:grpSpPr>
          <a:xfrm>
            <a:off x="3866864" y="875476"/>
            <a:ext cx="1174693" cy="553998"/>
            <a:chOff x="3038210" y="710262"/>
            <a:chExt cx="919112" cy="449451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3897D47-D769-A263-D327-9FFC39BA8A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8210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E77DD12-1DFE-1374-D3CF-3A7CB8AB6C47}"/>
                    </a:ext>
                  </a:extLst>
                </p:cNvPr>
                <p:cNvSpPr txBox="1"/>
                <p:nvPr/>
              </p:nvSpPr>
              <p:spPr>
                <a:xfrm>
                  <a:off x="3346058" y="710262"/>
                  <a:ext cx="365083" cy="4494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E77DD12-1DFE-1374-D3CF-3A7CB8AB6C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6058" y="710262"/>
                  <a:ext cx="365083" cy="44945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19A6AF-E392-5E4E-3A7F-02371F13E38F}"/>
              </a:ext>
            </a:extLst>
          </p:cNvPr>
          <p:cNvGrpSpPr/>
          <p:nvPr/>
        </p:nvGrpSpPr>
        <p:grpSpPr>
          <a:xfrm>
            <a:off x="2258630" y="5657603"/>
            <a:ext cx="1174693" cy="564911"/>
            <a:chOff x="1678120" y="4505954"/>
            <a:chExt cx="919112" cy="45830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FBDFE83-3CEA-921D-4F64-3B513658C8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8120" y="4505954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5644834-3DE4-19F4-2DDE-DAA09BA1245D}"/>
                    </a:ext>
                  </a:extLst>
                </p:cNvPr>
                <p:cNvSpPr txBox="1"/>
                <p:nvPr/>
              </p:nvSpPr>
              <p:spPr>
                <a:xfrm>
                  <a:off x="2069852" y="4514808"/>
                  <a:ext cx="365083" cy="4494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sr-Cyrl-ME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5644834-3DE4-19F4-2DDE-DAA09BA124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9852" y="4514808"/>
                  <a:ext cx="365083" cy="44945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96C6304-08B1-8BC9-1973-983BEC868BA0}"/>
              </a:ext>
            </a:extLst>
          </p:cNvPr>
          <p:cNvGrpSpPr/>
          <p:nvPr/>
        </p:nvGrpSpPr>
        <p:grpSpPr>
          <a:xfrm>
            <a:off x="3835692" y="2504337"/>
            <a:ext cx="1174693" cy="553998"/>
            <a:chOff x="3013820" y="2031735"/>
            <a:chExt cx="919112" cy="449451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BB478A0-0DA8-6643-9514-F049B124317C}"/>
                </a:ext>
              </a:extLst>
            </p:cNvPr>
            <p:cNvCxnSpPr>
              <a:cxnSpLocks/>
            </p:cNvCxnSpPr>
            <p:nvPr/>
          </p:nvCxnSpPr>
          <p:spPr>
            <a:xfrm>
              <a:off x="3013820" y="2446768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7B2E907-7DC3-B615-7A57-54567F461512}"/>
                    </a:ext>
                  </a:extLst>
                </p:cNvPr>
                <p:cNvSpPr txBox="1"/>
                <p:nvPr/>
              </p:nvSpPr>
              <p:spPr>
                <a:xfrm>
                  <a:off x="3368772" y="2031735"/>
                  <a:ext cx="365083" cy="44945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3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sr-Cyrl-ME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7B2E907-7DC3-B615-7A57-54567F4615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8772" y="2031735"/>
                  <a:ext cx="365083" cy="44945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62AE09-2A0C-90ED-3B31-FF2C7C99F82C}"/>
              </a:ext>
            </a:extLst>
          </p:cNvPr>
          <p:cNvGrpSpPr/>
          <p:nvPr/>
        </p:nvGrpSpPr>
        <p:grpSpPr>
          <a:xfrm>
            <a:off x="1371214" y="3597882"/>
            <a:ext cx="3754745" cy="1145500"/>
            <a:chOff x="-104658" y="1124424"/>
            <a:chExt cx="2937816" cy="929329"/>
          </a:xfrm>
        </p:grpSpPr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4CAD5C2B-F7D3-CDF7-F0DE-25298AE95996}"/>
                </a:ext>
              </a:extLst>
            </p:cNvPr>
            <p:cNvSpPr/>
            <p:nvPr/>
          </p:nvSpPr>
          <p:spPr>
            <a:xfrm>
              <a:off x="-104658" y="1124424"/>
              <a:ext cx="2937816" cy="929329"/>
            </a:xfrm>
            <a:prstGeom prst="arc">
              <a:avLst>
                <a:gd name="adj1" fmla="val 15059836"/>
                <a:gd name="adj2" fmla="val 11735976"/>
              </a:avLst>
            </a:prstGeom>
            <a:ln w="28575"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sz="280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78B2F7-8778-6980-D1BD-D24D7D090ED1}"/>
                </a:ext>
              </a:extLst>
            </p:cNvPr>
            <p:cNvSpPr txBox="1"/>
            <p:nvPr/>
          </p:nvSpPr>
          <p:spPr>
            <a:xfrm>
              <a:off x="1016002" y="1305064"/>
              <a:ext cx="614826" cy="574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III</a:t>
              </a:r>
              <a:endParaRPr lang="sr-Cyrl-ME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BB6F24B-2EE6-2BCC-586B-919E681E877B}"/>
              </a:ext>
            </a:extLst>
          </p:cNvPr>
          <p:cNvSpPr txBox="1"/>
          <p:nvPr/>
        </p:nvSpPr>
        <p:spPr>
          <a:xfrm>
            <a:off x="2514878" y="4997608"/>
            <a:ext cx="754352" cy="5232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30V</a:t>
            </a:r>
            <a:endParaRPr lang="sr-Cyrl-ME" sz="28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903D91-E157-63E7-EF5E-025930BA1797}"/>
              </a:ext>
            </a:extLst>
          </p:cNvPr>
          <p:cNvSpPr txBox="1"/>
          <p:nvPr/>
        </p:nvSpPr>
        <p:spPr>
          <a:xfrm>
            <a:off x="751570" y="3297322"/>
            <a:ext cx="1557467" cy="5232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14,12V</a:t>
            </a:r>
            <a:endParaRPr lang="sr-Cyrl-ME" sz="28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4EECE17-4D51-F130-CE8A-5AE4518C21C3}"/>
              </a:ext>
            </a:extLst>
          </p:cNvPr>
          <p:cNvSpPr txBox="1"/>
          <p:nvPr/>
        </p:nvSpPr>
        <p:spPr>
          <a:xfrm>
            <a:off x="2990144" y="1741402"/>
            <a:ext cx="1270172" cy="5232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4,12V</a:t>
            </a:r>
            <a:endParaRPr lang="sr-Cyrl-ME" sz="2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4ADB4D1-57B1-4F37-8881-06B6F7DBCAC5}"/>
              </a:ext>
            </a:extLst>
          </p:cNvPr>
          <p:cNvSpPr txBox="1"/>
          <p:nvPr/>
        </p:nvSpPr>
        <p:spPr>
          <a:xfrm>
            <a:off x="5555008" y="588842"/>
            <a:ext cx="754352" cy="5232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15V</a:t>
            </a:r>
            <a:endParaRPr lang="sr-Cyrl-ME" sz="28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DABD67-D61F-3EE5-CFBD-B07D777DF73F}"/>
              </a:ext>
            </a:extLst>
          </p:cNvPr>
          <p:cNvSpPr txBox="1"/>
          <p:nvPr/>
        </p:nvSpPr>
        <p:spPr>
          <a:xfrm>
            <a:off x="2999527" y="183911"/>
            <a:ext cx="902811" cy="461665"/>
          </a:xfrm>
          <a:prstGeom prst="rect">
            <a:avLst/>
          </a:prstGeom>
          <a:solidFill>
            <a:srgbClr val="FFFF00">
              <a:alpha val="6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7,94V</a:t>
            </a:r>
            <a:endParaRPr lang="sr-Cyrl-ME" sz="24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DD08C2-C5B6-E275-9712-2DABB9A4E8D1}"/>
              </a:ext>
            </a:extLst>
          </p:cNvPr>
          <p:cNvSpPr txBox="1"/>
          <p:nvPr/>
        </p:nvSpPr>
        <p:spPr>
          <a:xfrm>
            <a:off x="5622472" y="3015911"/>
            <a:ext cx="754352" cy="5232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/>
              <a:t>0V</a:t>
            </a:r>
            <a:endParaRPr lang="sr-Cyrl-ME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F864BD5-05D4-69DA-87B5-E2DAE4B9315D}"/>
                  </a:ext>
                </a:extLst>
              </p:cNvPr>
              <p:cNvSpPr txBox="1"/>
              <p:nvPr/>
            </p:nvSpPr>
            <p:spPr>
              <a:xfrm>
                <a:off x="6775703" y="4343762"/>
                <a:ext cx="202985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𝟒𝟑𝟒𝟕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F864BD5-05D4-69DA-87B5-E2DAE4B93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703" y="4343762"/>
                <a:ext cx="2029859" cy="400110"/>
              </a:xfrm>
              <a:prstGeom prst="rect">
                <a:avLst/>
              </a:prstGeom>
              <a:blipFill>
                <a:blip r:embed="rId9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6182ED3-6A40-E757-59FD-1A7E602095A5}"/>
                  </a:ext>
                </a:extLst>
              </p:cNvPr>
              <p:cNvSpPr txBox="1"/>
              <p:nvPr/>
            </p:nvSpPr>
            <p:spPr>
              <a:xfrm>
                <a:off x="8257032" y="4963677"/>
                <a:ext cx="164686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C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𝟕𝟖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6182ED3-6A40-E757-59FD-1A7E60209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7032" y="4963677"/>
                <a:ext cx="1646860" cy="400110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D9CA5B5-34F8-C4C5-7126-94BC6C9D065F}"/>
                  </a:ext>
                </a:extLst>
              </p:cNvPr>
              <p:cNvSpPr txBox="1"/>
              <p:nvPr/>
            </p:nvSpPr>
            <p:spPr>
              <a:xfrm>
                <a:off x="9388500" y="4284388"/>
                <a:ext cx="21902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𝟑𝟓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D9CA5B5-34F8-C4C5-7126-94BC6C9D0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500" y="4284388"/>
                <a:ext cx="2190232" cy="400110"/>
              </a:xfrm>
              <a:prstGeom prst="rect">
                <a:avLst/>
              </a:prstGeom>
              <a:blipFill>
                <a:blip r:embed="rId11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156E57C-7815-8AE4-5796-A3D9DA4C9C2F}"/>
                  </a:ext>
                </a:extLst>
              </p:cNvPr>
              <p:cNvSpPr txBox="1"/>
              <p:nvPr/>
            </p:nvSpPr>
            <p:spPr>
              <a:xfrm>
                <a:off x="9296846" y="5369417"/>
                <a:ext cx="23735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156E57C-7815-8AE4-5796-A3D9DA4C9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846" y="5369417"/>
                <a:ext cx="2373540" cy="461665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3388E20-71F5-63F8-AFFE-216B9107A414}"/>
                  </a:ext>
                </a:extLst>
              </p:cNvPr>
              <p:cNvSpPr txBox="1"/>
              <p:nvPr/>
            </p:nvSpPr>
            <p:spPr>
              <a:xfrm>
                <a:off x="7488936" y="5954782"/>
                <a:ext cx="22517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𝟎𝟔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3388E20-71F5-63F8-AFFE-216B9107A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936" y="5954782"/>
                <a:ext cx="2251710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775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01D0BC-51B2-E83A-0D59-40EAFE9DC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731" y="237679"/>
            <a:ext cx="8154538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51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95BB8-17D1-D6AE-DCBB-BBAD237E90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2" y="72655"/>
            <a:ext cx="6148965" cy="38702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9DAC3D-8E3D-CD91-879C-30859A82DD96}"/>
                  </a:ext>
                </a:extLst>
              </p:cNvPr>
              <p:cNvSpPr txBox="1"/>
              <p:nvPr/>
            </p:nvSpPr>
            <p:spPr>
              <a:xfrm>
                <a:off x="6350827" y="196064"/>
                <a:ext cx="28780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CS" sz="2800" dirty="0"/>
                  <a:t>Број чворова: </a:t>
                </a:r>
                <a14:m>
                  <m:oMath xmlns:m="http://schemas.openxmlformats.org/officeDocument/2006/math"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č=</m:t>
                    </m:r>
                  </m:oMath>
                </a14:m>
                <a:endParaRPr lang="sr-Cyrl-ME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09DAC3D-8E3D-CD91-879C-30859A82D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827" y="196064"/>
                <a:ext cx="2878096" cy="523220"/>
              </a:xfrm>
              <a:prstGeom prst="rect">
                <a:avLst/>
              </a:prstGeom>
              <a:blipFill>
                <a:blip r:embed="rId3"/>
                <a:stretch>
                  <a:fillRect l="-4449" t="-10465" b="-325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828E2D5-E070-40E0-2FF1-7735CA467E07}"/>
              </a:ext>
            </a:extLst>
          </p:cNvPr>
          <p:cNvSpPr txBox="1"/>
          <p:nvPr/>
        </p:nvSpPr>
        <p:spPr>
          <a:xfrm>
            <a:off x="3441062" y="72655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>
                <a:solidFill>
                  <a:srgbClr val="0070C0"/>
                </a:solidFill>
              </a:rPr>
              <a:t>A</a:t>
            </a:r>
            <a:endParaRPr lang="sr-Cyrl-ME" sz="2400" b="1" dirty="0">
              <a:solidFill>
                <a:srgbClr val="0070C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2A52D84-1870-D355-2B5E-58DD37E74422}"/>
              </a:ext>
            </a:extLst>
          </p:cNvPr>
          <p:cNvSpPr/>
          <p:nvPr/>
        </p:nvSpPr>
        <p:spPr>
          <a:xfrm>
            <a:off x="2973257" y="460968"/>
            <a:ext cx="1462858" cy="46166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37B5D6-CEE1-F548-2FC4-8D62014E0F30}"/>
              </a:ext>
            </a:extLst>
          </p:cNvPr>
          <p:cNvSpPr txBox="1"/>
          <p:nvPr/>
        </p:nvSpPr>
        <p:spPr>
          <a:xfrm>
            <a:off x="3255322" y="305858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>
                <a:solidFill>
                  <a:srgbClr val="0070C0"/>
                </a:solidFill>
              </a:rPr>
              <a:t>B</a:t>
            </a:r>
            <a:endParaRPr lang="sr-Cyrl-ME" sz="2400" b="1" dirty="0">
              <a:solidFill>
                <a:srgbClr val="0070C0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D5EF39F-D818-D9AD-5542-E705DBE3B73D}"/>
              </a:ext>
            </a:extLst>
          </p:cNvPr>
          <p:cNvSpPr/>
          <p:nvPr/>
        </p:nvSpPr>
        <p:spPr>
          <a:xfrm>
            <a:off x="604604" y="2658476"/>
            <a:ext cx="3976604" cy="1479683"/>
          </a:xfrm>
          <a:custGeom>
            <a:avLst/>
            <a:gdLst>
              <a:gd name="connsiteX0" fmla="*/ 2799862 w 3296737"/>
              <a:gd name="connsiteY0" fmla="*/ 595785 h 1144036"/>
              <a:gd name="connsiteX1" fmla="*/ 3293638 w 3296737"/>
              <a:gd name="connsiteY1" fmla="*/ 860961 h 1144036"/>
              <a:gd name="connsiteX2" fmla="*/ 2543830 w 3296737"/>
              <a:gd name="connsiteY2" fmla="*/ 1062129 h 1144036"/>
              <a:gd name="connsiteX3" fmla="*/ 266974 w 3296737"/>
              <a:gd name="connsiteY3" fmla="*/ 1071273 h 1144036"/>
              <a:gd name="connsiteX4" fmla="*/ 65806 w 3296737"/>
              <a:gd name="connsiteY4" fmla="*/ 156873 h 1144036"/>
              <a:gd name="connsiteX5" fmla="*/ 449854 w 3296737"/>
              <a:gd name="connsiteY5" fmla="*/ 47145 h 1144036"/>
              <a:gd name="connsiteX6" fmla="*/ 513862 w 3296737"/>
              <a:gd name="connsiteY6" fmla="*/ 659793 h 1144036"/>
              <a:gd name="connsiteX7" fmla="*/ 1300246 w 3296737"/>
              <a:gd name="connsiteY7" fmla="*/ 742089 h 1144036"/>
              <a:gd name="connsiteX8" fmla="*/ 2534686 w 3296737"/>
              <a:gd name="connsiteY8" fmla="*/ 568353 h 1144036"/>
              <a:gd name="connsiteX9" fmla="*/ 2799862 w 3296737"/>
              <a:gd name="connsiteY9" fmla="*/ 595785 h 114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96737" h="1144036">
                <a:moveTo>
                  <a:pt x="2799862" y="595785"/>
                </a:moveTo>
                <a:cubicBezTo>
                  <a:pt x="2926354" y="644553"/>
                  <a:pt x="3336310" y="783237"/>
                  <a:pt x="3293638" y="860961"/>
                </a:cubicBezTo>
                <a:cubicBezTo>
                  <a:pt x="3250966" y="938685"/>
                  <a:pt x="3048274" y="1027077"/>
                  <a:pt x="2543830" y="1062129"/>
                </a:cubicBezTo>
                <a:cubicBezTo>
                  <a:pt x="2039386" y="1097181"/>
                  <a:pt x="679978" y="1222149"/>
                  <a:pt x="266974" y="1071273"/>
                </a:cubicBezTo>
                <a:cubicBezTo>
                  <a:pt x="-146030" y="920397"/>
                  <a:pt x="35326" y="327561"/>
                  <a:pt x="65806" y="156873"/>
                </a:cubicBezTo>
                <a:cubicBezTo>
                  <a:pt x="96286" y="-13815"/>
                  <a:pt x="375178" y="-36675"/>
                  <a:pt x="449854" y="47145"/>
                </a:cubicBezTo>
                <a:cubicBezTo>
                  <a:pt x="524530" y="130965"/>
                  <a:pt x="372130" y="543969"/>
                  <a:pt x="513862" y="659793"/>
                </a:cubicBezTo>
                <a:cubicBezTo>
                  <a:pt x="655594" y="775617"/>
                  <a:pt x="963442" y="757329"/>
                  <a:pt x="1300246" y="742089"/>
                </a:cubicBezTo>
                <a:cubicBezTo>
                  <a:pt x="1637050" y="726849"/>
                  <a:pt x="2281702" y="589689"/>
                  <a:pt x="2534686" y="568353"/>
                </a:cubicBezTo>
                <a:cubicBezTo>
                  <a:pt x="2787670" y="547017"/>
                  <a:pt x="2673370" y="547017"/>
                  <a:pt x="2799862" y="595785"/>
                </a:cubicBezTo>
                <a:close/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01E257-9B61-3722-20C4-EBA59ECDA7BA}"/>
              </a:ext>
            </a:extLst>
          </p:cNvPr>
          <p:cNvSpPr txBox="1"/>
          <p:nvPr/>
        </p:nvSpPr>
        <p:spPr>
          <a:xfrm>
            <a:off x="9120845" y="16528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b="1" dirty="0"/>
              <a:t>2</a:t>
            </a:r>
            <a:endParaRPr lang="sr-Cyrl-ME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C9FB1E-5BA3-EE57-E722-54C597ACDCA3}"/>
                  </a:ext>
                </a:extLst>
              </p:cNvPr>
              <p:cNvSpPr txBox="1"/>
              <p:nvPr/>
            </p:nvSpPr>
            <p:spPr>
              <a:xfrm>
                <a:off x="6350827" y="657728"/>
                <a:ext cx="25802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CS" sz="2800" dirty="0"/>
                  <a:t>Број струја: </a:t>
                </a:r>
                <a14:m>
                  <m:oMath xmlns:m="http://schemas.openxmlformats.org/officeDocument/2006/math"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r-Latn-C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sr-Cyrl-ME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C9FB1E-5BA3-EE57-E722-54C597ACD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827" y="657728"/>
                <a:ext cx="2580258" cy="523220"/>
              </a:xfrm>
              <a:prstGeom prst="rect">
                <a:avLst/>
              </a:prstGeom>
              <a:blipFill>
                <a:blip r:embed="rId4"/>
                <a:stretch>
                  <a:fillRect l="-4965" t="-11628" b="-325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CD93E4D4-2CA1-AD2C-7947-D17EECC73311}"/>
              </a:ext>
            </a:extLst>
          </p:cNvPr>
          <p:cNvGrpSpPr/>
          <p:nvPr/>
        </p:nvGrpSpPr>
        <p:grpSpPr>
          <a:xfrm>
            <a:off x="1277084" y="946487"/>
            <a:ext cx="919112" cy="369332"/>
            <a:chOff x="777695" y="710262"/>
            <a:chExt cx="919112" cy="36933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6B21353-52AA-CB51-21D0-22FBFF9B68BB}"/>
                </a:ext>
              </a:extLst>
            </p:cNvPr>
            <p:cNvCxnSpPr>
              <a:cxnSpLocks/>
            </p:cNvCxnSpPr>
            <p:nvPr/>
          </p:nvCxnSpPr>
          <p:spPr>
            <a:xfrm>
              <a:off x="777695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84FE346-BA10-FF61-A071-F39A18FE79F4}"/>
                    </a:ext>
                  </a:extLst>
                </p:cNvPr>
                <p:cNvSpPr txBox="1"/>
                <p:nvPr/>
              </p:nvSpPr>
              <p:spPr>
                <a:xfrm>
                  <a:off x="1085543" y="710262"/>
                  <a:ext cx="30341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3DCFAA8-1AE8-424D-B138-21EF6E5E77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543" y="710262"/>
                  <a:ext cx="30341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2000" r="-8000" b="-1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04CD77-469D-A3DF-3ECF-E5E33D78F040}"/>
              </a:ext>
            </a:extLst>
          </p:cNvPr>
          <p:cNvGrpSpPr/>
          <p:nvPr/>
        </p:nvGrpSpPr>
        <p:grpSpPr>
          <a:xfrm>
            <a:off x="1554102" y="2141461"/>
            <a:ext cx="919112" cy="403068"/>
            <a:chOff x="777695" y="307194"/>
            <a:chExt cx="919112" cy="403068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C356E8B-A2C9-2031-5D50-F9110E40E3AF}"/>
                </a:ext>
              </a:extLst>
            </p:cNvPr>
            <p:cNvCxnSpPr>
              <a:cxnSpLocks/>
            </p:cNvCxnSpPr>
            <p:nvPr/>
          </p:nvCxnSpPr>
          <p:spPr>
            <a:xfrm>
              <a:off x="777695" y="710262"/>
              <a:ext cx="919112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6E2253-44F6-230F-7768-A34BEC9CAEE6}"/>
                    </a:ext>
                  </a:extLst>
                </p:cNvPr>
                <p:cNvSpPr txBox="1"/>
                <p:nvPr/>
              </p:nvSpPr>
              <p:spPr>
                <a:xfrm>
                  <a:off x="1081984" y="307194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6E2253-44F6-230F-7768-A34BEC9CAE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1984" y="307194"/>
                  <a:ext cx="31053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3529" r="-7843" b="-1311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6E352C-BC5C-69F7-6229-54FEF7295173}"/>
              </a:ext>
            </a:extLst>
          </p:cNvPr>
          <p:cNvGrpSpPr/>
          <p:nvPr/>
        </p:nvGrpSpPr>
        <p:grpSpPr>
          <a:xfrm>
            <a:off x="3764615" y="2149051"/>
            <a:ext cx="356856" cy="946055"/>
            <a:chOff x="1085543" y="537411"/>
            <a:chExt cx="356856" cy="94605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CC0F3B9-495F-385A-EBD7-3CF32C98D850}"/>
                </a:ext>
              </a:extLst>
            </p:cNvPr>
            <p:cNvCxnSpPr>
              <a:cxnSpLocks/>
            </p:cNvCxnSpPr>
            <p:nvPr/>
          </p:nvCxnSpPr>
          <p:spPr>
            <a:xfrm>
              <a:off x="1442399" y="537411"/>
              <a:ext cx="0" cy="94605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BE33B33-A789-7031-4F0C-B15F0D0DAAA8}"/>
                    </a:ext>
                  </a:extLst>
                </p:cNvPr>
                <p:cNvSpPr txBox="1"/>
                <p:nvPr/>
              </p:nvSpPr>
              <p:spPr>
                <a:xfrm>
                  <a:off x="1085543" y="710262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BE33B33-A789-7031-4F0C-B15F0D0DAA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543" y="710262"/>
                  <a:ext cx="31053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4000" r="-10000" b="-1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DAE7F4-7C89-0E6D-A212-0A3E299D3521}"/>
              </a:ext>
            </a:extLst>
          </p:cNvPr>
          <p:cNvGrpSpPr/>
          <p:nvPr/>
        </p:nvGrpSpPr>
        <p:grpSpPr>
          <a:xfrm>
            <a:off x="5335255" y="894657"/>
            <a:ext cx="356856" cy="572582"/>
            <a:chOff x="1085543" y="668837"/>
            <a:chExt cx="356856" cy="57258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AE8B294-1241-D39B-5C64-61539307022D}"/>
                </a:ext>
              </a:extLst>
            </p:cNvPr>
            <p:cNvCxnSpPr>
              <a:cxnSpLocks/>
            </p:cNvCxnSpPr>
            <p:nvPr/>
          </p:nvCxnSpPr>
          <p:spPr>
            <a:xfrm>
              <a:off x="1442399" y="668837"/>
              <a:ext cx="0" cy="57258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63BA846-524F-05EE-E743-F080EAED8BD5}"/>
                    </a:ext>
                  </a:extLst>
                </p:cNvPr>
                <p:cNvSpPr txBox="1"/>
                <p:nvPr/>
              </p:nvSpPr>
              <p:spPr>
                <a:xfrm>
                  <a:off x="1085543" y="710262"/>
                  <a:ext cx="31053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sr-Cyrl-ME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63BA846-524F-05EE-E743-F080EAED8B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543" y="710262"/>
                  <a:ext cx="31053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1569" r="-7843" b="-1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EB49995-B6AA-982B-CE9E-6D04F0E19888}"/>
              </a:ext>
            </a:extLst>
          </p:cNvPr>
          <p:cNvSpPr txBox="1"/>
          <p:nvPr/>
        </p:nvSpPr>
        <p:spPr>
          <a:xfrm>
            <a:off x="8881347" y="63275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b="1" dirty="0"/>
              <a:t>4</a:t>
            </a:r>
            <a:endParaRPr lang="sr-Cyrl-ME" sz="3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46E372-9DE5-387B-F34D-5AD8168F628E}"/>
              </a:ext>
            </a:extLst>
          </p:cNvPr>
          <p:cNvSpPr txBox="1"/>
          <p:nvPr/>
        </p:nvSpPr>
        <p:spPr>
          <a:xfrm>
            <a:off x="6350827" y="1217525"/>
            <a:ext cx="4291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b="1" dirty="0"/>
              <a:t>По 1. Кирхофовом закону:</a:t>
            </a:r>
            <a:endParaRPr lang="sr-Cyrl-ME" sz="2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60FEBE-FE0E-ED6A-CC88-60AE39B9A509}"/>
              </a:ext>
            </a:extLst>
          </p:cNvPr>
          <p:cNvSpPr txBox="1"/>
          <p:nvPr/>
        </p:nvSpPr>
        <p:spPr>
          <a:xfrm>
            <a:off x="6401485" y="1653227"/>
            <a:ext cx="504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b="1" dirty="0"/>
              <a:t>А:</a:t>
            </a:r>
            <a:endParaRPr lang="sr-Cyrl-ME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C98572-D5F7-0CA1-5766-862C60BC162D}"/>
                  </a:ext>
                </a:extLst>
              </p:cNvPr>
              <p:cNvSpPr txBox="1"/>
              <p:nvPr/>
            </p:nvSpPr>
            <p:spPr>
              <a:xfrm>
                <a:off x="6916694" y="1699394"/>
                <a:ext cx="14329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C98572-D5F7-0CA1-5766-862C60BC1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694" y="1699394"/>
                <a:ext cx="143295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C728179-AD3C-76BF-B9D8-2EA73B0A76AE}"/>
                  </a:ext>
                </a:extLst>
              </p:cNvPr>
              <p:cNvSpPr txBox="1"/>
              <p:nvPr/>
            </p:nvSpPr>
            <p:spPr>
              <a:xfrm>
                <a:off x="8249699" y="1699394"/>
                <a:ext cx="10737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C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C728179-AD3C-76BF-B9D8-2EA73B0A76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99" y="1699394"/>
                <a:ext cx="107375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2628F311-B9C4-0EB8-B3F3-341ED3293D91}"/>
              </a:ext>
            </a:extLst>
          </p:cNvPr>
          <p:cNvSpPr txBox="1"/>
          <p:nvPr/>
        </p:nvSpPr>
        <p:spPr>
          <a:xfrm>
            <a:off x="6350827" y="2431953"/>
            <a:ext cx="4291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b="1" dirty="0"/>
              <a:t>По </a:t>
            </a:r>
            <a:r>
              <a:rPr lang="sr-Latn-CS" sz="2800" b="1" dirty="0"/>
              <a:t>2</a:t>
            </a:r>
            <a:r>
              <a:rPr lang="sr-Cyrl-CS" sz="2800" b="1" dirty="0"/>
              <a:t>. Кирхофовом закону:</a:t>
            </a:r>
            <a:endParaRPr lang="sr-Cyrl-ME" sz="2800" b="1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F7C2DD6-1429-19FA-4A13-954056ECFBD5}"/>
              </a:ext>
            </a:extLst>
          </p:cNvPr>
          <p:cNvGrpSpPr/>
          <p:nvPr/>
        </p:nvGrpSpPr>
        <p:grpSpPr>
          <a:xfrm>
            <a:off x="1577450" y="1287384"/>
            <a:ext cx="1047342" cy="805085"/>
            <a:chOff x="799745" y="1079593"/>
            <a:chExt cx="1047342" cy="120965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F182B3AB-8D3F-02AC-0B0E-908A72B101F3}"/>
                </a:ext>
              </a:extLst>
            </p:cNvPr>
            <p:cNvSpPr/>
            <p:nvPr/>
          </p:nvSpPr>
          <p:spPr>
            <a:xfrm>
              <a:off x="799745" y="1079593"/>
              <a:ext cx="1047342" cy="1209659"/>
            </a:xfrm>
            <a:prstGeom prst="arc">
              <a:avLst>
                <a:gd name="adj1" fmla="val 19806553"/>
                <a:gd name="adj2" fmla="val 17425370"/>
              </a:avLst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453616-3673-ACCA-A42B-5C56B758E549}"/>
                </a:ext>
              </a:extLst>
            </p:cNvPr>
            <p:cNvSpPr txBox="1"/>
            <p:nvPr/>
          </p:nvSpPr>
          <p:spPr>
            <a:xfrm>
              <a:off x="1151140" y="1372994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00EFBC6-B282-F463-D9A2-C8F0F60A88DA}"/>
              </a:ext>
            </a:extLst>
          </p:cNvPr>
          <p:cNvGrpSpPr/>
          <p:nvPr/>
        </p:nvGrpSpPr>
        <p:grpSpPr>
          <a:xfrm>
            <a:off x="3479779" y="934425"/>
            <a:ext cx="563691" cy="2429253"/>
            <a:chOff x="936845" y="-1077617"/>
            <a:chExt cx="694631" cy="3650011"/>
          </a:xfrm>
        </p:grpSpPr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5149BB9D-AB93-ABB5-7E99-6303EDB5A022}"/>
                </a:ext>
              </a:extLst>
            </p:cNvPr>
            <p:cNvSpPr/>
            <p:nvPr/>
          </p:nvSpPr>
          <p:spPr>
            <a:xfrm>
              <a:off x="936845" y="-1077617"/>
              <a:ext cx="694630" cy="3650011"/>
            </a:xfrm>
            <a:prstGeom prst="arc">
              <a:avLst>
                <a:gd name="adj1" fmla="val 5812409"/>
                <a:gd name="adj2" fmla="val 5028683"/>
              </a:avLst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C0EFFA8-226A-FCF2-4209-7A91E4261477}"/>
                </a:ext>
              </a:extLst>
            </p:cNvPr>
            <p:cNvSpPr txBox="1"/>
            <p:nvPr/>
          </p:nvSpPr>
          <p:spPr>
            <a:xfrm>
              <a:off x="1060201" y="1351921"/>
              <a:ext cx="571275" cy="786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sr-Latn-ME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9B65AD1-3F3B-C5D7-3890-71532679EF29}"/>
              </a:ext>
            </a:extLst>
          </p:cNvPr>
          <p:cNvGrpSpPr/>
          <p:nvPr/>
        </p:nvGrpSpPr>
        <p:grpSpPr>
          <a:xfrm>
            <a:off x="2932640" y="870894"/>
            <a:ext cx="2713147" cy="2679107"/>
            <a:chOff x="936844" y="-1453029"/>
            <a:chExt cx="2552135" cy="4025423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2D444495-205F-7566-6A9E-E6F99061487B}"/>
                </a:ext>
              </a:extLst>
            </p:cNvPr>
            <p:cNvSpPr/>
            <p:nvPr/>
          </p:nvSpPr>
          <p:spPr>
            <a:xfrm>
              <a:off x="936844" y="-1453029"/>
              <a:ext cx="2552135" cy="4025423"/>
            </a:xfrm>
            <a:prstGeom prst="arc">
              <a:avLst>
                <a:gd name="adj1" fmla="val 19852582"/>
                <a:gd name="adj2" fmla="val 19070099"/>
              </a:avLst>
            </a:prstGeom>
            <a:ln w="28575"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EDDCCF-D649-98A8-B590-A99E791E4140}"/>
                </a:ext>
              </a:extLst>
            </p:cNvPr>
            <p:cNvSpPr txBox="1"/>
            <p:nvPr/>
          </p:nvSpPr>
          <p:spPr>
            <a:xfrm>
              <a:off x="2388422" y="1394704"/>
              <a:ext cx="743133" cy="786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sr-Latn-ME" sz="28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sr-Cyrl-M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49F6249-ECCF-8FA3-5570-34FF727636F7}"/>
              </a:ext>
            </a:extLst>
          </p:cNvPr>
          <p:cNvSpPr txBox="1"/>
          <p:nvPr/>
        </p:nvSpPr>
        <p:spPr>
          <a:xfrm>
            <a:off x="6372488" y="2952119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I:</a:t>
            </a:r>
            <a:endParaRPr lang="sr-Cyrl-M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409CB12-FAA3-E331-0036-22B4B27072F1}"/>
                  </a:ext>
                </a:extLst>
              </p:cNvPr>
              <p:cNvSpPr txBox="1"/>
              <p:nvPr/>
            </p:nvSpPr>
            <p:spPr>
              <a:xfrm>
                <a:off x="7145310" y="3025006"/>
                <a:ext cx="7134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409CB12-FAA3-E331-0036-22B4B2707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310" y="3025006"/>
                <a:ext cx="71346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2B9A879-D6F1-5325-15B9-AC5D43EDBC06}"/>
                  </a:ext>
                </a:extLst>
              </p:cNvPr>
              <p:cNvSpPr txBox="1"/>
              <p:nvPr/>
            </p:nvSpPr>
            <p:spPr>
              <a:xfrm>
                <a:off x="7763978" y="3025006"/>
                <a:ext cx="10220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2B9A879-D6F1-5325-15B9-AC5D43EDB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978" y="3025006"/>
                <a:ext cx="1022075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9648797-F455-6547-C4E2-609253DB5D24}"/>
                  </a:ext>
                </a:extLst>
              </p:cNvPr>
              <p:cNvSpPr txBox="1"/>
              <p:nvPr/>
            </p:nvSpPr>
            <p:spPr>
              <a:xfrm>
                <a:off x="8752359" y="3034952"/>
                <a:ext cx="7217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9648797-F455-6547-C4E2-609253DB5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359" y="3034952"/>
                <a:ext cx="721736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773B536-BCAE-CB69-A2EA-7FAAA8027EBE}"/>
                  </a:ext>
                </a:extLst>
              </p:cNvPr>
              <p:cNvSpPr txBox="1"/>
              <p:nvPr/>
            </p:nvSpPr>
            <p:spPr>
              <a:xfrm>
                <a:off x="9455895" y="3034952"/>
                <a:ext cx="101380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773B536-BCAE-CB69-A2EA-7FAAA8027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5895" y="3034952"/>
                <a:ext cx="1013804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F7A8EBB-5FE7-53D6-0274-A04EB074F621}"/>
                  </a:ext>
                </a:extLst>
              </p:cNvPr>
              <p:cNvSpPr txBox="1"/>
              <p:nvPr/>
            </p:nvSpPr>
            <p:spPr>
              <a:xfrm>
                <a:off x="10422930" y="3034952"/>
                <a:ext cx="64799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F7A8EBB-5FE7-53D6-0274-A04EB074F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2930" y="3034952"/>
                <a:ext cx="647998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A9E72A68-2F04-3772-E61A-167C6BDC6C57}"/>
              </a:ext>
            </a:extLst>
          </p:cNvPr>
          <p:cNvSpPr txBox="1"/>
          <p:nvPr/>
        </p:nvSpPr>
        <p:spPr>
          <a:xfrm>
            <a:off x="6373926" y="3446352"/>
            <a:ext cx="641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II:</a:t>
            </a:r>
            <a:endParaRPr lang="sr-Cyrl-M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1F8C88E-41E7-897F-DFF9-31D85997BD42}"/>
                  </a:ext>
                </a:extLst>
              </p:cNvPr>
              <p:cNvSpPr txBox="1"/>
              <p:nvPr/>
            </p:nvSpPr>
            <p:spPr>
              <a:xfrm>
                <a:off x="7146748" y="3519239"/>
                <a:ext cx="10220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1F8C88E-41E7-897F-DFF9-31D85997B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6748" y="3519239"/>
                <a:ext cx="1022075" cy="43088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D88208E-025C-B358-FA33-618C721AA2AC}"/>
                  </a:ext>
                </a:extLst>
              </p:cNvPr>
              <p:cNvSpPr txBox="1"/>
              <p:nvPr/>
            </p:nvSpPr>
            <p:spPr>
              <a:xfrm>
                <a:off x="8103108" y="3500783"/>
                <a:ext cx="7134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D88208E-025C-B358-FA33-618C721AA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3108" y="3500783"/>
                <a:ext cx="713465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EEFC17-E7B1-269C-9158-FD7A94D402F8}"/>
                  </a:ext>
                </a:extLst>
              </p:cNvPr>
              <p:cNvSpPr txBox="1"/>
              <p:nvPr/>
            </p:nvSpPr>
            <p:spPr>
              <a:xfrm>
                <a:off x="8786053" y="3500783"/>
                <a:ext cx="10220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EEFC17-E7B1-269C-9158-FD7A94D40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053" y="3500783"/>
                <a:ext cx="1022075" cy="43088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037377D-F1E2-9195-20F0-0594ED30EAE0}"/>
                  </a:ext>
                </a:extLst>
              </p:cNvPr>
              <p:cNvSpPr txBox="1"/>
              <p:nvPr/>
            </p:nvSpPr>
            <p:spPr>
              <a:xfrm>
                <a:off x="9759892" y="3488284"/>
                <a:ext cx="64799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037377D-F1E2-9195-20F0-0594ED30E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92" y="3488284"/>
                <a:ext cx="647998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EE3BA54B-C4D7-55EC-1248-C2BB3103FBE1}"/>
              </a:ext>
            </a:extLst>
          </p:cNvPr>
          <p:cNvSpPr txBox="1"/>
          <p:nvPr/>
        </p:nvSpPr>
        <p:spPr>
          <a:xfrm>
            <a:off x="6372267" y="3942122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III:</a:t>
            </a:r>
            <a:endParaRPr lang="sr-Cyrl-M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B1AD657-429E-A740-4F73-E635D21C1DB2}"/>
                  </a:ext>
                </a:extLst>
              </p:cNvPr>
              <p:cNvSpPr txBox="1"/>
              <p:nvPr/>
            </p:nvSpPr>
            <p:spPr>
              <a:xfrm>
                <a:off x="7943074" y="4002510"/>
                <a:ext cx="10220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B1AD657-429E-A740-4F73-E635D21C1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3074" y="4002510"/>
                <a:ext cx="1022075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A3BB8B-EFCC-830F-06C5-868842CBFD2D}"/>
                  </a:ext>
                </a:extLst>
              </p:cNvPr>
              <p:cNvSpPr txBox="1"/>
              <p:nvPr/>
            </p:nvSpPr>
            <p:spPr>
              <a:xfrm>
                <a:off x="7238661" y="4020966"/>
                <a:ext cx="7134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6A3BB8B-EFCC-830F-06C5-868842CBF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661" y="4020966"/>
                <a:ext cx="713465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A5C358-5708-27EA-5F75-B9249CCCF632}"/>
                  </a:ext>
                </a:extLst>
              </p:cNvPr>
              <p:cNvSpPr txBox="1"/>
              <p:nvPr/>
            </p:nvSpPr>
            <p:spPr>
              <a:xfrm>
                <a:off x="8936717" y="4023124"/>
                <a:ext cx="101380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2A5C358-5708-27EA-5F75-B9249CCCF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717" y="4023124"/>
                <a:ext cx="1013804" cy="43088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C43E77E-D109-6F36-C009-EAAB76260BAE}"/>
                  </a:ext>
                </a:extLst>
              </p:cNvPr>
              <p:cNvSpPr txBox="1"/>
              <p:nvPr/>
            </p:nvSpPr>
            <p:spPr>
              <a:xfrm>
                <a:off x="9941845" y="4020966"/>
                <a:ext cx="64799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C43E77E-D109-6F36-C009-EAAB76260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1845" y="4020966"/>
                <a:ext cx="647998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587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10" grpId="0" animBg="1"/>
      <p:bldP spid="2" grpId="0"/>
      <p:bldP spid="7" grpId="0"/>
      <p:bldP spid="27" grpId="0"/>
      <p:bldP spid="28" grpId="0"/>
      <p:bldP spid="29" grpId="0"/>
      <p:bldP spid="30" grpId="0"/>
      <p:bldP spid="31" grpId="0"/>
      <p:bldP spid="32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768</Words>
  <Application>Microsoft Office PowerPoint</Application>
  <PresentationFormat>Widescreen</PresentationFormat>
  <Paragraphs>153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Times New Roman</vt:lpstr>
      <vt:lpstr>Office Theme</vt:lpstr>
      <vt:lpstr>Рјешавање сложених кола</vt:lpstr>
      <vt:lpstr>Процедура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Рјешавање сложених кола</dc:title>
  <dc:creator>Блажо Ђуровић</dc:creator>
  <cp:lastModifiedBy>Блажо Ђуровић</cp:lastModifiedBy>
  <cp:revision>1</cp:revision>
  <dcterms:created xsi:type="dcterms:W3CDTF">2022-12-15T07:48:40Z</dcterms:created>
  <dcterms:modified xsi:type="dcterms:W3CDTF">2023-01-30T21:32:56Z</dcterms:modified>
</cp:coreProperties>
</file>