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4" r:id="rId6"/>
    <p:sldId id="263" r:id="rId7"/>
    <p:sldId id="268" r:id="rId8"/>
    <p:sldId id="270" r:id="rId9"/>
    <p:sldId id="265" r:id="rId10"/>
    <p:sldId id="272" r:id="rId11"/>
    <p:sldId id="266" r:id="rId12"/>
    <p:sldId id="271" r:id="rId13"/>
    <p:sldId id="267" r:id="rId14"/>
    <p:sldId id="27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9AA92A-1F7B-41FC-9B09-4B3B7B45B5A2}" v="2" dt="2023-02-09T19:25:44.4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92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3E9AA92A-1F7B-41FC-9B09-4B3B7B45B5A2}"/>
    <pc:docChg chg="addSld modSld sldOrd">
      <pc:chgData name="Блажо Ђуровић" userId="5694572e-f064-495d-ac23-a1610d1060de" providerId="ADAL" clId="{3E9AA92A-1F7B-41FC-9B09-4B3B7B45B5A2}" dt="2023-02-09T19:25:44.479" v="13"/>
      <pc:docMkLst>
        <pc:docMk/>
      </pc:docMkLst>
      <pc:sldChg chg="add">
        <pc:chgData name="Блажо Ђуровић" userId="5694572e-f064-495d-ac23-a1610d1060de" providerId="ADAL" clId="{3E9AA92A-1F7B-41FC-9B09-4B3B7B45B5A2}" dt="2023-02-09T19:25:06.779" v="0"/>
        <pc:sldMkLst>
          <pc:docMk/>
          <pc:sldMk cId="0" sldId="265"/>
        </pc:sldMkLst>
      </pc:sldChg>
      <pc:sldChg chg="add">
        <pc:chgData name="Блажо Ђуровић" userId="5694572e-f064-495d-ac23-a1610d1060de" providerId="ADAL" clId="{3E9AA92A-1F7B-41FC-9B09-4B3B7B45B5A2}" dt="2023-02-09T19:25:06.779" v="0"/>
        <pc:sldMkLst>
          <pc:docMk/>
          <pc:sldMk cId="0" sldId="266"/>
        </pc:sldMkLst>
      </pc:sldChg>
      <pc:sldChg chg="add ord">
        <pc:chgData name="Блажо Ђуровић" userId="5694572e-f064-495d-ac23-a1610d1060de" providerId="ADAL" clId="{3E9AA92A-1F7B-41FC-9B09-4B3B7B45B5A2}" dt="2023-02-09T19:25:31.231" v="10"/>
        <pc:sldMkLst>
          <pc:docMk/>
          <pc:sldMk cId="2112851572" sldId="267"/>
        </pc:sldMkLst>
      </pc:sldChg>
      <pc:sldChg chg="ord">
        <pc:chgData name="Блажо Ђуровић" userId="5694572e-f064-495d-ac23-a1610d1060de" providerId="ADAL" clId="{3E9AA92A-1F7B-41FC-9B09-4B3B7B45B5A2}" dt="2023-02-09T19:25:32.537" v="12"/>
        <pc:sldMkLst>
          <pc:docMk/>
          <pc:sldMk cId="904793693" sldId="271"/>
        </pc:sldMkLst>
      </pc:sldChg>
      <pc:sldChg chg="ord">
        <pc:chgData name="Блажо Ђуровић" userId="5694572e-f064-495d-ac23-a1610d1060de" providerId="ADAL" clId="{3E9AA92A-1F7B-41FC-9B09-4B3B7B45B5A2}" dt="2023-02-09T19:25:24.244" v="6"/>
        <pc:sldMkLst>
          <pc:docMk/>
          <pc:sldMk cId="691745307" sldId="272"/>
        </pc:sldMkLst>
      </pc:sldChg>
      <pc:sldChg chg="add">
        <pc:chgData name="Блажо Ђуровић" userId="5694572e-f064-495d-ac23-a1610d1060de" providerId="ADAL" clId="{3E9AA92A-1F7B-41FC-9B09-4B3B7B45B5A2}" dt="2023-02-09T19:25:44.479" v="13"/>
        <pc:sldMkLst>
          <pc:docMk/>
          <pc:sldMk cId="0" sldId="278"/>
        </pc:sldMkLst>
      </pc:sldChg>
    </pc:docChg>
  </pc:docChgLst>
  <pc:docChgLst>
    <pc:chgData name="Блажо Ђуровић" userId="5694572e-f064-495d-ac23-a1610d1060de" providerId="ADAL" clId="{F919659A-546D-40FD-9987-F22B0534A110}"/>
    <pc:docChg chg="undo custSel addSld delSld modSld">
      <pc:chgData name="Блажо Ђуровић" userId="5694572e-f064-495d-ac23-a1610d1060de" providerId="ADAL" clId="{F919659A-546D-40FD-9987-F22B0534A110}" dt="2022-05-08T21:49:31.690" v="754" actId="6549"/>
      <pc:docMkLst>
        <pc:docMk/>
      </pc:docMkLst>
      <pc:sldChg chg="modSp mod">
        <pc:chgData name="Блажо Ђуровић" userId="5694572e-f064-495d-ac23-a1610d1060de" providerId="ADAL" clId="{F919659A-546D-40FD-9987-F22B0534A110}" dt="2022-04-05T20:07:01.163" v="155" actId="20577"/>
        <pc:sldMkLst>
          <pc:docMk/>
          <pc:sldMk cId="0" sldId="256"/>
        </pc:sldMkLst>
        <pc:spChg chg="mod">
          <ac:chgData name="Блажо Ђуровић" userId="5694572e-f064-495d-ac23-a1610d1060de" providerId="ADAL" clId="{F919659A-546D-40FD-9987-F22B0534A110}" dt="2022-04-05T20:07:01.163" v="155" actId="20577"/>
          <ac:spMkLst>
            <pc:docMk/>
            <pc:sldMk cId="0" sldId="256"/>
            <ac:spMk id="2" creationId="{00000000-0000-0000-0000-000000000000}"/>
          </ac:spMkLst>
        </pc:spChg>
      </pc:sldChg>
      <pc:sldChg chg="del">
        <pc:chgData name="Блажо Ђуровић" userId="5694572e-f064-495d-ac23-a1610d1060de" providerId="ADAL" clId="{F919659A-546D-40FD-9987-F22B0534A110}" dt="2022-04-05T20:00:34.926" v="18" actId="47"/>
        <pc:sldMkLst>
          <pc:docMk/>
          <pc:sldMk cId="0" sldId="259"/>
        </pc:sldMkLst>
      </pc:sldChg>
      <pc:sldChg chg="del">
        <pc:chgData name="Блажо Ђуровић" userId="5694572e-f064-495d-ac23-a1610d1060de" providerId="ADAL" clId="{F919659A-546D-40FD-9987-F22B0534A110}" dt="2022-04-05T20:00:34.926" v="18" actId="47"/>
        <pc:sldMkLst>
          <pc:docMk/>
          <pc:sldMk cId="0" sldId="262"/>
        </pc:sldMkLst>
      </pc:sldChg>
      <pc:sldChg chg="addSp delSp modSp mod modClrScheme modAnim chgLayout">
        <pc:chgData name="Блажо Ђуровић" userId="5694572e-f064-495d-ac23-a1610d1060de" providerId="ADAL" clId="{F919659A-546D-40FD-9987-F22B0534A110}" dt="2022-05-08T21:49:31.690" v="754" actId="6549"/>
        <pc:sldMkLst>
          <pc:docMk/>
          <pc:sldMk cId="0" sldId="263"/>
        </pc:sldMkLst>
        <pc:spChg chg="mod ord">
          <ac:chgData name="Блажо Ђуровић" userId="5694572e-f064-495d-ac23-a1610d1060de" providerId="ADAL" clId="{F919659A-546D-40FD-9987-F22B0534A110}" dt="2022-05-08T21:49:31.690" v="754" actId="6549"/>
          <ac:spMkLst>
            <pc:docMk/>
            <pc:sldMk cId="0" sldId="263"/>
            <ac:spMk id="2" creationId="{00000000-0000-0000-0000-000000000000}"/>
          </ac:spMkLst>
        </pc:spChg>
        <pc:spChg chg="add mod ord">
          <ac:chgData name="Блажо Ђуровић" userId="5694572e-f064-495d-ac23-a1610d1060de" providerId="ADAL" clId="{F919659A-546D-40FD-9987-F22B0534A110}" dt="2022-04-05T21:04:16.696" v="724" actId="6549"/>
          <ac:spMkLst>
            <pc:docMk/>
            <pc:sldMk cId="0" sldId="263"/>
            <ac:spMk id="3" creationId="{3C4EFF5A-205B-4CC4-8933-32F7ACA6FE94}"/>
          </ac:spMkLst>
        </pc:spChg>
        <pc:spChg chg="add del mod ord">
          <ac:chgData name="Блажо Ђуровић" userId="5694572e-f064-495d-ac23-a1610d1060de" providerId="ADAL" clId="{F919659A-546D-40FD-9987-F22B0534A110}" dt="2022-04-05T20:03:16.630" v="126" actId="478"/>
          <ac:spMkLst>
            <pc:docMk/>
            <pc:sldMk cId="0" sldId="263"/>
            <ac:spMk id="4" creationId="{27E335EE-C6DB-4FB3-8176-B20498262E85}"/>
          </ac:spMkLst>
        </pc:spChg>
        <pc:spChg chg="del mod">
          <ac:chgData name="Блажо Ђуровић" userId="5694572e-f064-495d-ac23-a1610d1060de" providerId="ADAL" clId="{F919659A-546D-40FD-9987-F22B0534A110}" dt="2022-04-05T20:03:03.861" v="121" actId="478"/>
          <ac:spMkLst>
            <pc:docMk/>
            <pc:sldMk cId="0" sldId="263"/>
            <ac:spMk id="23" creationId="{00000000-0000-0000-0000-000000000000}"/>
          </ac:spMkLst>
        </pc:spChg>
        <pc:spChg chg="del">
          <ac:chgData name="Блажо Ђуровић" userId="5694572e-f064-495d-ac23-a1610d1060de" providerId="ADAL" clId="{F919659A-546D-40FD-9987-F22B0534A110}" dt="2022-04-05T20:03:02.153" v="120" actId="478"/>
          <ac:spMkLst>
            <pc:docMk/>
            <pc:sldMk cId="0" sldId="263"/>
            <ac:spMk id="24" creationId="{00000000-0000-0000-0000-000000000000}"/>
          </ac:spMkLst>
        </pc:spChg>
        <pc:picChg chg="del mod">
          <ac:chgData name="Блажо Ђуровић" userId="5694572e-f064-495d-ac23-a1610d1060de" providerId="ADAL" clId="{F919659A-546D-40FD-9987-F22B0534A110}" dt="2022-04-05T20:03:13.806" v="125" actId="478"/>
          <ac:picMkLst>
            <pc:docMk/>
            <pc:sldMk cId="0" sldId="263"/>
            <ac:picMk id="19458" creationId="{00000000-0000-0000-0000-000000000000}"/>
          </ac:picMkLst>
        </pc:picChg>
      </pc:sldChg>
      <pc:sldChg chg="modAnim">
        <pc:chgData name="Блажо Ђуровић" userId="5694572e-f064-495d-ac23-a1610d1060de" providerId="ADAL" clId="{F919659A-546D-40FD-9987-F22B0534A110}" dt="2022-04-05T20:00:45.213" v="19"/>
        <pc:sldMkLst>
          <pc:docMk/>
          <pc:sldMk cId="0" sldId="264"/>
        </pc:sldMkLst>
      </pc:sldChg>
      <pc:sldChg chg="del">
        <pc:chgData name="Блажо Ђуровић" userId="5694572e-f064-495d-ac23-a1610d1060de" providerId="ADAL" clId="{F919659A-546D-40FD-9987-F22B0534A110}" dt="2022-04-05T20:09:42.992" v="156" actId="47"/>
        <pc:sldMkLst>
          <pc:docMk/>
          <pc:sldMk cId="0" sldId="265"/>
        </pc:sldMkLst>
      </pc:sldChg>
      <pc:sldChg chg="del">
        <pc:chgData name="Блажо Ђуровић" userId="5694572e-f064-495d-ac23-a1610d1060de" providerId="ADAL" clId="{F919659A-546D-40FD-9987-F22B0534A110}" dt="2022-04-05T20:09:42.992" v="156" actId="47"/>
        <pc:sldMkLst>
          <pc:docMk/>
          <pc:sldMk cId="0" sldId="266"/>
        </pc:sldMkLst>
      </pc:sldChg>
      <pc:sldChg chg="del">
        <pc:chgData name="Блажо Ђуровић" userId="5694572e-f064-495d-ac23-a1610d1060de" providerId="ADAL" clId="{F919659A-546D-40FD-9987-F22B0534A110}" dt="2022-04-05T20:09:42.992" v="156" actId="47"/>
        <pc:sldMkLst>
          <pc:docMk/>
          <pc:sldMk cId="2112851572" sldId="267"/>
        </pc:sldMkLst>
      </pc:sldChg>
      <pc:sldChg chg="delSp modSp mod delAnim modAnim">
        <pc:chgData name="Блажо Ђуровић" userId="5694572e-f064-495d-ac23-a1610d1060de" providerId="ADAL" clId="{F919659A-546D-40FD-9987-F22B0534A110}" dt="2022-04-06T21:43:38.133" v="753" actId="1076"/>
        <pc:sldMkLst>
          <pc:docMk/>
          <pc:sldMk cId="515117613" sldId="268"/>
        </pc:sldMkLst>
        <pc:spChg chg="mod">
          <ac:chgData name="Блажо Ђуровић" userId="5694572e-f064-495d-ac23-a1610d1060de" providerId="ADAL" clId="{F919659A-546D-40FD-9987-F22B0534A110}" dt="2022-04-05T21:04:28.331" v="725" actId="1076"/>
          <ac:spMkLst>
            <pc:docMk/>
            <pc:sldMk cId="515117613" sldId="268"/>
            <ac:spMk id="2" creationId="{F9CCA3F1-2378-4DBF-9D30-F0E2D9663371}"/>
          </ac:spMkLst>
        </pc:spChg>
        <pc:spChg chg="mod">
          <ac:chgData name="Блажо Ђуровић" userId="5694572e-f064-495d-ac23-a1610d1060de" providerId="ADAL" clId="{F919659A-546D-40FD-9987-F22B0534A110}" dt="2022-04-05T20:06:16.369" v="151" actId="1076"/>
          <ac:spMkLst>
            <pc:docMk/>
            <pc:sldMk cId="515117613" sldId="268"/>
            <ac:spMk id="3" creationId="{DE0724C3-C66A-486B-AF3E-61EDB505C523}"/>
          </ac:spMkLst>
        </pc:spChg>
        <pc:spChg chg="mod">
          <ac:chgData name="Блажо Ђуровић" userId="5694572e-f064-495d-ac23-a1610d1060de" providerId="ADAL" clId="{F919659A-546D-40FD-9987-F22B0534A110}" dt="2022-04-06T21:43:38.133" v="753" actId="1076"/>
          <ac:spMkLst>
            <pc:docMk/>
            <pc:sldMk cId="515117613" sldId="268"/>
            <ac:spMk id="6" creationId="{AC6C5E59-261D-473C-BAED-520F29184F05}"/>
          </ac:spMkLst>
        </pc:spChg>
        <pc:spChg chg="del">
          <ac:chgData name="Блажо Ђуровић" userId="5694572e-f064-495d-ac23-a1610d1060de" providerId="ADAL" clId="{F919659A-546D-40FD-9987-F22B0534A110}" dt="2022-04-05T20:05:16.590" v="139" actId="478"/>
          <ac:spMkLst>
            <pc:docMk/>
            <pc:sldMk cId="515117613" sldId="268"/>
            <ac:spMk id="12" creationId="{AC5B9FC5-0925-4508-92D6-E3A1BC72D382}"/>
          </ac:spMkLst>
        </pc:spChg>
        <pc:spChg chg="del">
          <ac:chgData name="Блажо Ђуровић" userId="5694572e-f064-495d-ac23-a1610d1060de" providerId="ADAL" clId="{F919659A-546D-40FD-9987-F22B0534A110}" dt="2022-04-05T20:05:16.590" v="139" actId="478"/>
          <ac:spMkLst>
            <pc:docMk/>
            <pc:sldMk cId="515117613" sldId="268"/>
            <ac:spMk id="18" creationId="{A7DFF6BA-5452-4291-9316-943CB8C95052}"/>
          </ac:spMkLst>
        </pc:spChg>
        <pc:picChg chg="mod">
          <ac:chgData name="Блажо Ђуровић" userId="5694572e-f064-495d-ac23-a1610d1060de" providerId="ADAL" clId="{F919659A-546D-40FD-9987-F22B0534A110}" dt="2022-04-05T20:06:21.418" v="152" actId="1076"/>
          <ac:picMkLst>
            <pc:docMk/>
            <pc:sldMk cId="515117613" sldId="268"/>
            <ac:picMk id="8" creationId="{C35EBB8F-754C-49F3-AAC8-241B2E4ED09D}"/>
          </ac:picMkLst>
        </pc:picChg>
        <pc:cxnChg chg="del mod">
          <ac:chgData name="Блажо Ђуровић" userId="5694572e-f064-495d-ac23-a1610d1060de" providerId="ADAL" clId="{F919659A-546D-40FD-9987-F22B0534A110}" dt="2022-04-05T20:05:16.590" v="139" actId="478"/>
          <ac:cxnSpMkLst>
            <pc:docMk/>
            <pc:sldMk cId="515117613" sldId="268"/>
            <ac:cxnSpMk id="10" creationId="{16A89C7D-9DAF-491C-ADF5-E3F77D556589}"/>
          </ac:cxnSpMkLst>
        </pc:cxnChg>
        <pc:cxnChg chg="del mod">
          <ac:chgData name="Блажо Ђуровић" userId="5694572e-f064-495d-ac23-a1610d1060de" providerId="ADAL" clId="{F919659A-546D-40FD-9987-F22B0534A110}" dt="2022-04-05T20:05:16.590" v="139" actId="478"/>
          <ac:cxnSpMkLst>
            <pc:docMk/>
            <pc:sldMk cId="515117613" sldId="268"/>
            <ac:cxnSpMk id="17" creationId="{46D8FB9B-A9E0-446E-BDF1-850877EE64EE}"/>
          </ac:cxnSpMkLst>
        </pc:cxnChg>
      </pc:sldChg>
      <pc:sldChg chg="addSp delSp modSp new mod modClrScheme modAnim chgLayout">
        <pc:chgData name="Блажо Ђуровић" userId="5694572e-f064-495d-ac23-a1610d1060de" providerId="ADAL" clId="{F919659A-546D-40FD-9987-F22B0534A110}" dt="2022-04-05T21:00:00.316" v="695"/>
        <pc:sldMkLst>
          <pc:docMk/>
          <pc:sldMk cId="904793693" sldId="271"/>
        </pc:sldMkLst>
        <pc:spChg chg="del mod ord">
          <ac:chgData name="Блажо Ђуровић" userId="5694572e-f064-495d-ac23-a1610d1060de" providerId="ADAL" clId="{F919659A-546D-40FD-9987-F22B0534A110}" dt="2022-04-05T20:29:13.269" v="158" actId="700"/>
          <ac:spMkLst>
            <pc:docMk/>
            <pc:sldMk cId="904793693" sldId="271"/>
            <ac:spMk id="2" creationId="{AA6C9534-D951-42B5-A650-99793DB9A3A7}"/>
          </ac:spMkLst>
        </pc:spChg>
        <pc:spChg chg="del">
          <ac:chgData name="Блажо Ђуровић" userId="5694572e-f064-495d-ac23-a1610d1060de" providerId="ADAL" clId="{F919659A-546D-40FD-9987-F22B0534A110}" dt="2022-04-05T20:29:13.269" v="158" actId="700"/>
          <ac:spMkLst>
            <pc:docMk/>
            <pc:sldMk cId="904793693" sldId="271"/>
            <ac:spMk id="3" creationId="{15603005-8688-4144-8187-A2111B405CA4}"/>
          </ac:spMkLst>
        </pc:spChg>
        <pc:spChg chg="del mod ord">
          <ac:chgData name="Блажо Ђуровић" userId="5694572e-f064-495d-ac23-a1610d1060de" providerId="ADAL" clId="{F919659A-546D-40FD-9987-F22B0534A110}" dt="2022-04-05T20:29:13.269" v="158" actId="700"/>
          <ac:spMkLst>
            <pc:docMk/>
            <pc:sldMk cId="904793693" sldId="271"/>
            <ac:spMk id="4" creationId="{F940FE0B-B953-499B-A0BE-DC8D231FDB52}"/>
          </ac:spMkLst>
        </pc:spChg>
        <pc:spChg chg="del">
          <ac:chgData name="Блажо Ђуровић" userId="5694572e-f064-495d-ac23-a1610d1060de" providerId="ADAL" clId="{F919659A-546D-40FD-9987-F22B0534A110}" dt="2022-04-05T20:29:13.269" v="158" actId="700"/>
          <ac:spMkLst>
            <pc:docMk/>
            <pc:sldMk cId="904793693" sldId="271"/>
            <ac:spMk id="5" creationId="{5E59E3A5-F4D2-4F85-BEE4-8F394EC7E0C3}"/>
          </ac:spMkLst>
        </pc:spChg>
        <pc:spChg chg="del mod ord">
          <ac:chgData name="Блажо Ђуровић" userId="5694572e-f064-495d-ac23-a1610d1060de" providerId="ADAL" clId="{F919659A-546D-40FD-9987-F22B0534A110}" dt="2022-04-05T20:29:13.269" v="158" actId="700"/>
          <ac:spMkLst>
            <pc:docMk/>
            <pc:sldMk cId="904793693" sldId="271"/>
            <ac:spMk id="6" creationId="{1271ECF6-0DDB-4B54-B01A-B15BABE2B24D}"/>
          </ac:spMkLst>
        </pc:spChg>
        <pc:spChg chg="add mod ord">
          <ac:chgData name="Блажо Ђуровић" userId="5694572e-f064-495d-ac23-a1610d1060de" providerId="ADAL" clId="{F919659A-546D-40FD-9987-F22B0534A110}" dt="2022-04-05T20:29:36.183" v="180" actId="20577"/>
          <ac:spMkLst>
            <pc:docMk/>
            <pc:sldMk cId="904793693" sldId="271"/>
            <ac:spMk id="7" creationId="{E7874536-290A-4D9F-BF1B-DBD57241925A}"/>
          </ac:spMkLst>
        </pc:spChg>
        <pc:spChg chg="add del mod ord">
          <ac:chgData name="Блажо Ђуровић" userId="5694572e-f064-495d-ac23-a1610d1060de" providerId="ADAL" clId="{F919659A-546D-40FD-9987-F22B0534A110}" dt="2022-04-05T20:30:20.171" v="181"/>
          <ac:spMkLst>
            <pc:docMk/>
            <pc:sldMk cId="904793693" sldId="271"/>
            <ac:spMk id="8" creationId="{460DB480-087F-4737-880F-B465F8B3B208}"/>
          </ac:spMkLst>
        </pc:spChg>
        <pc:spChg chg="add mod ord">
          <ac:chgData name="Блажо Ђуровић" userId="5694572e-f064-495d-ac23-a1610d1060de" providerId="ADAL" clId="{F919659A-546D-40FD-9987-F22B0534A110}" dt="2022-04-05T20:58:52.947" v="691" actId="27636"/>
          <ac:spMkLst>
            <pc:docMk/>
            <pc:sldMk cId="904793693" sldId="271"/>
            <ac:spMk id="9" creationId="{0BD080C4-1D10-4B41-AA65-7B32D805344B}"/>
          </ac:spMkLst>
        </pc:spChg>
        <pc:spChg chg="add del mod">
          <ac:chgData name="Блажо Ђуровић" userId="5694572e-f064-495d-ac23-a1610d1060de" providerId="ADAL" clId="{F919659A-546D-40FD-9987-F22B0534A110}" dt="2022-04-05T20:30:58.939" v="185" actId="478"/>
          <ac:spMkLst>
            <pc:docMk/>
            <pc:sldMk cId="904793693" sldId="271"/>
            <ac:spMk id="13" creationId="{3D33549F-F8F1-4BED-80FC-92B9EBD814B6}"/>
          </ac:spMkLst>
        </pc:spChg>
        <pc:spChg chg="add mod">
          <ac:chgData name="Блажо Ђуровић" userId="5694572e-f064-495d-ac23-a1610d1060de" providerId="ADAL" clId="{F919659A-546D-40FD-9987-F22B0534A110}" dt="2022-04-05T20:39:30.281" v="273" actId="1076"/>
          <ac:spMkLst>
            <pc:docMk/>
            <pc:sldMk cId="904793693" sldId="271"/>
            <ac:spMk id="14" creationId="{F3CDE89D-B9E4-47E3-8E4D-FDCCD2FE83EC}"/>
          </ac:spMkLst>
        </pc:spChg>
        <pc:spChg chg="add mod">
          <ac:chgData name="Блажо Ђуровић" userId="5694572e-f064-495d-ac23-a1610d1060de" providerId="ADAL" clId="{F919659A-546D-40FD-9987-F22B0534A110}" dt="2022-04-05T20:35:17.598" v="231" actId="164"/>
          <ac:spMkLst>
            <pc:docMk/>
            <pc:sldMk cId="904793693" sldId="271"/>
            <ac:spMk id="15" creationId="{D374BCC1-D159-4234-9DED-8B342B8FBFAE}"/>
          </ac:spMkLst>
        </pc:spChg>
        <pc:spChg chg="add del mod">
          <ac:chgData name="Блажо Ђуровић" userId="5694572e-f064-495d-ac23-a1610d1060de" providerId="ADAL" clId="{F919659A-546D-40FD-9987-F22B0534A110}" dt="2022-04-05T20:33:48.989" v="214" actId="478"/>
          <ac:spMkLst>
            <pc:docMk/>
            <pc:sldMk cId="904793693" sldId="271"/>
            <ac:spMk id="16" creationId="{C8A2A3C0-745E-4FDF-9090-F4910E871DBE}"/>
          </ac:spMkLst>
        </pc:spChg>
        <pc:spChg chg="add del mod">
          <ac:chgData name="Блажо Ђуровић" userId="5694572e-f064-495d-ac23-a1610d1060de" providerId="ADAL" clId="{F919659A-546D-40FD-9987-F22B0534A110}" dt="2022-04-05T20:33:47.573" v="213" actId="478"/>
          <ac:spMkLst>
            <pc:docMk/>
            <pc:sldMk cId="904793693" sldId="271"/>
            <ac:spMk id="17" creationId="{3ECBC079-969E-42C5-B6C7-0C1CDFEE4198}"/>
          </ac:spMkLst>
        </pc:spChg>
        <pc:spChg chg="add del mod">
          <ac:chgData name="Блажо Ђуровић" userId="5694572e-f064-495d-ac23-a1610d1060de" providerId="ADAL" clId="{F919659A-546D-40FD-9987-F22B0534A110}" dt="2022-04-05T20:33:47.573" v="213" actId="478"/>
          <ac:spMkLst>
            <pc:docMk/>
            <pc:sldMk cId="904793693" sldId="271"/>
            <ac:spMk id="18" creationId="{E7024BA7-4906-4995-B1A3-AAFE23B8E313}"/>
          </ac:spMkLst>
        </pc:spChg>
        <pc:spChg chg="add del mod">
          <ac:chgData name="Блажо Ђуровић" userId="5694572e-f064-495d-ac23-a1610d1060de" providerId="ADAL" clId="{F919659A-546D-40FD-9987-F22B0534A110}" dt="2022-04-05T20:33:47.573" v="213" actId="478"/>
          <ac:spMkLst>
            <pc:docMk/>
            <pc:sldMk cId="904793693" sldId="271"/>
            <ac:spMk id="19" creationId="{CB59EA7D-4C62-4690-83E6-119214B0E5D2}"/>
          </ac:spMkLst>
        </pc:spChg>
        <pc:spChg chg="add del mod">
          <ac:chgData name="Блажо Ђуровић" userId="5694572e-f064-495d-ac23-a1610d1060de" providerId="ADAL" clId="{F919659A-546D-40FD-9987-F22B0534A110}" dt="2022-04-05T20:33:47.573" v="213" actId="478"/>
          <ac:spMkLst>
            <pc:docMk/>
            <pc:sldMk cId="904793693" sldId="271"/>
            <ac:spMk id="20" creationId="{5C40DBE4-DE74-47F6-AB97-2F9559F7F4ED}"/>
          </ac:spMkLst>
        </pc:spChg>
        <pc:spChg chg="add mod">
          <ac:chgData name="Блажо Ђуровић" userId="5694572e-f064-495d-ac23-a1610d1060de" providerId="ADAL" clId="{F919659A-546D-40FD-9987-F22B0534A110}" dt="2022-04-05T20:35:17.598" v="231" actId="164"/>
          <ac:spMkLst>
            <pc:docMk/>
            <pc:sldMk cId="904793693" sldId="271"/>
            <ac:spMk id="21" creationId="{18452074-E690-4637-B3CB-BBA07C83287D}"/>
          </ac:spMkLst>
        </pc:spChg>
        <pc:spChg chg="add mod">
          <ac:chgData name="Блажо Ђуровић" userId="5694572e-f064-495d-ac23-a1610d1060de" providerId="ADAL" clId="{F919659A-546D-40FD-9987-F22B0534A110}" dt="2022-04-05T20:35:17.598" v="231" actId="164"/>
          <ac:spMkLst>
            <pc:docMk/>
            <pc:sldMk cId="904793693" sldId="271"/>
            <ac:spMk id="22" creationId="{9B45B981-B417-44F0-B6B4-ECEC9EF85508}"/>
          </ac:spMkLst>
        </pc:spChg>
        <pc:spChg chg="add mod">
          <ac:chgData name="Блажо Ђуровић" userId="5694572e-f064-495d-ac23-a1610d1060de" providerId="ADAL" clId="{F919659A-546D-40FD-9987-F22B0534A110}" dt="2022-04-05T20:35:17.598" v="231" actId="164"/>
          <ac:spMkLst>
            <pc:docMk/>
            <pc:sldMk cId="904793693" sldId="271"/>
            <ac:spMk id="23" creationId="{09BE3AF6-7D66-4D37-A390-D1E3A88CF217}"/>
          </ac:spMkLst>
        </pc:spChg>
        <pc:spChg chg="add mod">
          <ac:chgData name="Блажо Ђуровић" userId="5694572e-f064-495d-ac23-a1610d1060de" providerId="ADAL" clId="{F919659A-546D-40FD-9987-F22B0534A110}" dt="2022-04-05T20:35:17.598" v="231" actId="164"/>
          <ac:spMkLst>
            <pc:docMk/>
            <pc:sldMk cId="904793693" sldId="271"/>
            <ac:spMk id="24" creationId="{B058C9AE-05AF-4048-A4FF-A2C3D78CFE28}"/>
          </ac:spMkLst>
        </pc:spChg>
        <pc:spChg chg="add mod">
          <ac:chgData name="Блажо Ђуровић" userId="5694572e-f064-495d-ac23-a1610d1060de" providerId="ADAL" clId="{F919659A-546D-40FD-9987-F22B0534A110}" dt="2022-04-05T20:35:17.598" v="231" actId="164"/>
          <ac:spMkLst>
            <pc:docMk/>
            <pc:sldMk cId="904793693" sldId="271"/>
            <ac:spMk id="25" creationId="{DC01CAF1-3BA1-45E5-B4AF-5330FA531891}"/>
          </ac:spMkLst>
        </pc:spChg>
        <pc:spChg chg="add mod">
          <ac:chgData name="Блажо Ђуровић" userId="5694572e-f064-495d-ac23-a1610d1060de" providerId="ADAL" clId="{F919659A-546D-40FD-9987-F22B0534A110}" dt="2022-04-05T20:36:25.671" v="235" actId="1076"/>
          <ac:spMkLst>
            <pc:docMk/>
            <pc:sldMk cId="904793693" sldId="271"/>
            <ac:spMk id="26" creationId="{40D2EB1B-607D-4C2B-9233-5D60A7BF937A}"/>
          </ac:spMkLst>
        </pc:spChg>
        <pc:spChg chg="add del mod">
          <ac:chgData name="Блажо Ђуровић" userId="5694572e-f064-495d-ac23-a1610d1060de" providerId="ADAL" clId="{F919659A-546D-40FD-9987-F22B0534A110}" dt="2022-04-05T20:34:18.710" v="221" actId="478"/>
          <ac:spMkLst>
            <pc:docMk/>
            <pc:sldMk cId="904793693" sldId="271"/>
            <ac:spMk id="27" creationId="{706A031D-37D2-4128-89F8-07CD54EF101B}"/>
          </ac:spMkLst>
        </pc:spChg>
        <pc:spChg chg="add mod">
          <ac:chgData name="Блажо Ђуровић" userId="5694572e-f064-495d-ac23-a1610d1060de" providerId="ADAL" clId="{F919659A-546D-40FD-9987-F22B0534A110}" dt="2022-04-05T20:39:30.281" v="273" actId="1076"/>
          <ac:spMkLst>
            <pc:docMk/>
            <pc:sldMk cId="904793693" sldId="271"/>
            <ac:spMk id="38" creationId="{D57C281A-E1D4-45BD-A9C6-3E13FCE2DD77}"/>
          </ac:spMkLst>
        </pc:spChg>
        <pc:spChg chg="add mod">
          <ac:chgData name="Блажо Ђуровић" userId="5694572e-f064-495d-ac23-a1610d1060de" providerId="ADAL" clId="{F919659A-546D-40FD-9987-F22B0534A110}" dt="2022-04-05T20:39:14.334" v="271" actId="164"/>
          <ac:spMkLst>
            <pc:docMk/>
            <pc:sldMk cId="904793693" sldId="271"/>
            <ac:spMk id="39" creationId="{65B365F8-B8BC-42AC-B1EF-99A881EE85AE}"/>
          </ac:spMkLst>
        </pc:spChg>
        <pc:spChg chg="add mod">
          <ac:chgData name="Блажо Ђуровић" userId="5694572e-f064-495d-ac23-a1610d1060de" providerId="ADAL" clId="{F919659A-546D-40FD-9987-F22B0534A110}" dt="2022-04-05T20:39:14.334" v="271" actId="164"/>
          <ac:spMkLst>
            <pc:docMk/>
            <pc:sldMk cId="904793693" sldId="271"/>
            <ac:spMk id="40" creationId="{9316354C-8E00-441E-B184-D1688A6BD026}"/>
          </ac:spMkLst>
        </pc:spChg>
        <pc:spChg chg="add mod">
          <ac:chgData name="Блажо Ђуровић" userId="5694572e-f064-495d-ac23-a1610d1060de" providerId="ADAL" clId="{F919659A-546D-40FD-9987-F22B0534A110}" dt="2022-04-05T20:39:14.334" v="271" actId="164"/>
          <ac:spMkLst>
            <pc:docMk/>
            <pc:sldMk cId="904793693" sldId="271"/>
            <ac:spMk id="41" creationId="{E1BCB24E-03DE-437B-B539-04B359ADD632}"/>
          </ac:spMkLst>
        </pc:spChg>
        <pc:spChg chg="add mod">
          <ac:chgData name="Блажо Ђуровић" userId="5694572e-f064-495d-ac23-a1610d1060de" providerId="ADAL" clId="{F919659A-546D-40FD-9987-F22B0534A110}" dt="2022-04-05T20:39:14.334" v="271" actId="164"/>
          <ac:spMkLst>
            <pc:docMk/>
            <pc:sldMk cId="904793693" sldId="271"/>
            <ac:spMk id="42" creationId="{8B4D80B2-B97F-4DFD-B781-376E540C942D}"/>
          </ac:spMkLst>
        </pc:spChg>
        <pc:spChg chg="add mod">
          <ac:chgData name="Блажо Ђуровић" userId="5694572e-f064-495d-ac23-a1610d1060de" providerId="ADAL" clId="{F919659A-546D-40FD-9987-F22B0534A110}" dt="2022-04-05T20:39:14.334" v="271" actId="164"/>
          <ac:spMkLst>
            <pc:docMk/>
            <pc:sldMk cId="904793693" sldId="271"/>
            <ac:spMk id="43" creationId="{58A987D9-8E7A-4430-B84E-FFAF1A3E1185}"/>
          </ac:spMkLst>
        </pc:spChg>
        <pc:spChg chg="add mod">
          <ac:chgData name="Блажо Ђуровић" userId="5694572e-f064-495d-ac23-a1610d1060de" providerId="ADAL" clId="{F919659A-546D-40FD-9987-F22B0534A110}" dt="2022-04-05T20:39:14.334" v="271" actId="164"/>
          <ac:spMkLst>
            <pc:docMk/>
            <pc:sldMk cId="904793693" sldId="271"/>
            <ac:spMk id="44" creationId="{A0C4E3A8-78FE-462A-9FE7-D871854F3C61}"/>
          </ac:spMkLst>
        </pc:spChg>
        <pc:spChg chg="add mod">
          <ac:chgData name="Блажо Ђуровић" userId="5694572e-f064-495d-ac23-a1610d1060de" providerId="ADAL" clId="{F919659A-546D-40FD-9987-F22B0534A110}" dt="2022-04-05T20:39:14.334" v="271" actId="164"/>
          <ac:spMkLst>
            <pc:docMk/>
            <pc:sldMk cId="904793693" sldId="271"/>
            <ac:spMk id="45" creationId="{1602F1C2-4443-48D5-AED3-8076ACE42EDA}"/>
          </ac:spMkLst>
        </pc:spChg>
        <pc:spChg chg="add del mod">
          <ac:chgData name="Блажо Ђуровић" userId="5694572e-f064-495d-ac23-a1610d1060de" providerId="ADAL" clId="{F919659A-546D-40FD-9987-F22B0534A110}" dt="2022-04-05T20:38:24.732" v="265" actId="478"/>
          <ac:spMkLst>
            <pc:docMk/>
            <pc:sldMk cId="904793693" sldId="271"/>
            <ac:spMk id="46" creationId="{E8066013-8CD4-49E5-AD8B-29D19E5F711B}"/>
          </ac:spMkLst>
        </pc:spChg>
        <pc:spChg chg="add del">
          <ac:chgData name="Блажо Ђуровић" userId="5694572e-f064-495d-ac23-a1610d1060de" providerId="ADAL" clId="{F919659A-546D-40FD-9987-F22B0534A110}" dt="2022-04-05T20:41:39.063" v="311" actId="478"/>
          <ac:spMkLst>
            <pc:docMk/>
            <pc:sldMk cId="904793693" sldId="271"/>
            <ac:spMk id="57" creationId="{EB000846-5E3A-4626-9256-C11951B03350}"/>
          </ac:spMkLst>
        </pc:spChg>
        <pc:spChg chg="add del">
          <ac:chgData name="Блажо Ђуровић" userId="5694572e-f064-495d-ac23-a1610d1060de" providerId="ADAL" clId="{F919659A-546D-40FD-9987-F22B0534A110}" dt="2022-04-05T20:41:47.320" v="313" actId="478"/>
          <ac:spMkLst>
            <pc:docMk/>
            <pc:sldMk cId="904793693" sldId="271"/>
            <ac:spMk id="58" creationId="{15BEDE81-59C6-4989-B742-31241D63A740}"/>
          </ac:spMkLst>
        </pc:spChg>
        <pc:spChg chg="add del mod">
          <ac:chgData name="Блажо Ђуровић" userId="5694572e-f064-495d-ac23-a1610d1060de" providerId="ADAL" clId="{F919659A-546D-40FD-9987-F22B0534A110}" dt="2022-04-05T20:47:32.939" v="360" actId="478"/>
          <ac:spMkLst>
            <pc:docMk/>
            <pc:sldMk cId="904793693" sldId="271"/>
            <ac:spMk id="59" creationId="{7E4FDEAD-9DEF-4D1F-B694-933AA1EE81CF}"/>
          </ac:spMkLst>
        </pc:spChg>
        <pc:spChg chg="add del mod">
          <ac:chgData name="Блажо Ђуровић" userId="5694572e-f064-495d-ac23-a1610d1060de" providerId="ADAL" clId="{F919659A-546D-40FD-9987-F22B0534A110}" dt="2022-04-05T20:42:55.276" v="335" actId="478"/>
          <ac:spMkLst>
            <pc:docMk/>
            <pc:sldMk cId="904793693" sldId="271"/>
            <ac:spMk id="60" creationId="{07B2BB3D-9756-47A3-93C9-07BBA7936245}"/>
          </ac:spMkLst>
        </pc:spChg>
        <pc:spChg chg="add mod">
          <ac:chgData name="Блажо Ђуровић" userId="5694572e-f064-495d-ac23-a1610d1060de" providerId="ADAL" clId="{F919659A-546D-40FD-9987-F22B0534A110}" dt="2022-04-05T20:49:55.001" v="386" actId="164"/>
          <ac:spMkLst>
            <pc:docMk/>
            <pc:sldMk cId="904793693" sldId="271"/>
            <ac:spMk id="61" creationId="{1A1F89F2-8712-4C1A-900B-3AD0E6C758E6}"/>
          </ac:spMkLst>
        </pc:spChg>
        <pc:spChg chg="add mod">
          <ac:chgData name="Блажо Ђуровић" userId="5694572e-f064-495d-ac23-a1610d1060de" providerId="ADAL" clId="{F919659A-546D-40FD-9987-F22B0534A110}" dt="2022-04-05T20:46:55.878" v="356" actId="164"/>
          <ac:spMkLst>
            <pc:docMk/>
            <pc:sldMk cId="904793693" sldId="271"/>
            <ac:spMk id="66" creationId="{93F780AC-65BC-4319-B64C-FD5A61EB66BA}"/>
          </ac:spMkLst>
        </pc:spChg>
        <pc:spChg chg="add mod">
          <ac:chgData name="Блажо Ђуровић" userId="5694572e-f064-495d-ac23-a1610d1060de" providerId="ADAL" clId="{F919659A-546D-40FD-9987-F22B0534A110}" dt="2022-04-05T20:46:55.878" v="356" actId="164"/>
          <ac:spMkLst>
            <pc:docMk/>
            <pc:sldMk cId="904793693" sldId="271"/>
            <ac:spMk id="67" creationId="{D0DA20CB-9D88-44B2-B524-33E803E160C3}"/>
          </ac:spMkLst>
        </pc:spChg>
        <pc:spChg chg="add mod">
          <ac:chgData name="Блажо Ђуровић" userId="5694572e-f064-495d-ac23-a1610d1060de" providerId="ADAL" clId="{F919659A-546D-40FD-9987-F22B0534A110}" dt="2022-04-05T20:46:55.878" v="356" actId="164"/>
          <ac:spMkLst>
            <pc:docMk/>
            <pc:sldMk cId="904793693" sldId="271"/>
            <ac:spMk id="68" creationId="{63DB4D41-4578-4F57-B85F-F3DE72D698B1}"/>
          </ac:spMkLst>
        </pc:spChg>
        <pc:spChg chg="add mod">
          <ac:chgData name="Блажо Ђуровић" userId="5694572e-f064-495d-ac23-a1610d1060de" providerId="ADAL" clId="{F919659A-546D-40FD-9987-F22B0534A110}" dt="2022-04-05T20:46:55.878" v="356" actId="164"/>
          <ac:spMkLst>
            <pc:docMk/>
            <pc:sldMk cId="904793693" sldId="271"/>
            <ac:spMk id="69" creationId="{0664BBEB-FB61-476D-A7FD-CFAD5071D73B}"/>
          </ac:spMkLst>
        </pc:spChg>
        <pc:spChg chg="add mod">
          <ac:chgData name="Блажо Ђуровић" userId="5694572e-f064-495d-ac23-a1610d1060de" providerId="ADAL" clId="{F919659A-546D-40FD-9987-F22B0534A110}" dt="2022-04-05T20:49:55.001" v="386" actId="164"/>
          <ac:spMkLst>
            <pc:docMk/>
            <pc:sldMk cId="904793693" sldId="271"/>
            <ac:spMk id="71" creationId="{8B07FEFC-2498-4C46-B119-8B7C91140F58}"/>
          </ac:spMkLst>
        </pc:spChg>
        <pc:spChg chg="add mod">
          <ac:chgData name="Блажо Ђуровић" userId="5694572e-f064-495d-ac23-a1610d1060de" providerId="ADAL" clId="{F919659A-546D-40FD-9987-F22B0534A110}" dt="2022-04-05T20:48:59.705" v="377" actId="164"/>
          <ac:spMkLst>
            <pc:docMk/>
            <pc:sldMk cId="904793693" sldId="271"/>
            <ac:spMk id="74" creationId="{CB009AF2-348C-49BB-9F7A-B7312492D2F3}"/>
          </ac:spMkLst>
        </pc:spChg>
        <pc:spChg chg="add mod">
          <ac:chgData name="Блажо Ђуровић" userId="5694572e-f064-495d-ac23-a1610d1060de" providerId="ADAL" clId="{F919659A-546D-40FD-9987-F22B0534A110}" dt="2022-04-05T20:48:59.705" v="377" actId="164"/>
          <ac:spMkLst>
            <pc:docMk/>
            <pc:sldMk cId="904793693" sldId="271"/>
            <ac:spMk id="75" creationId="{FDDF6626-88FD-4530-95D8-574752BFDF65}"/>
          </ac:spMkLst>
        </pc:spChg>
        <pc:spChg chg="add mod">
          <ac:chgData name="Блажо Ђуровић" userId="5694572e-f064-495d-ac23-a1610d1060de" providerId="ADAL" clId="{F919659A-546D-40FD-9987-F22B0534A110}" dt="2022-04-05T20:49:55.001" v="386" actId="164"/>
          <ac:spMkLst>
            <pc:docMk/>
            <pc:sldMk cId="904793693" sldId="271"/>
            <ac:spMk id="77" creationId="{B7C5BB2C-8803-4A8C-85B0-19BBCF167014}"/>
          </ac:spMkLst>
        </pc:spChg>
        <pc:spChg chg="add mod">
          <ac:chgData name="Блажо Ђуровић" userId="5694572e-f064-495d-ac23-a1610d1060de" providerId="ADAL" clId="{F919659A-546D-40FD-9987-F22B0534A110}" dt="2022-04-05T20:49:55.001" v="386" actId="164"/>
          <ac:spMkLst>
            <pc:docMk/>
            <pc:sldMk cId="904793693" sldId="271"/>
            <ac:spMk id="78" creationId="{455B4D85-3CDA-4105-B3BA-08B4C6C47C9A}"/>
          </ac:spMkLst>
        </pc:spChg>
        <pc:spChg chg="mod">
          <ac:chgData name="Блажо Ђуровић" userId="5694572e-f064-495d-ac23-a1610d1060de" providerId="ADAL" clId="{F919659A-546D-40FD-9987-F22B0534A110}" dt="2022-04-05T20:50:00.377" v="387"/>
          <ac:spMkLst>
            <pc:docMk/>
            <pc:sldMk cId="904793693" sldId="271"/>
            <ac:spMk id="81" creationId="{110B5998-9D4F-48D6-938C-BBA1E4BF6FB0}"/>
          </ac:spMkLst>
        </pc:spChg>
        <pc:spChg chg="mod">
          <ac:chgData name="Блажо Ђуровић" userId="5694572e-f064-495d-ac23-a1610d1060de" providerId="ADAL" clId="{F919659A-546D-40FD-9987-F22B0534A110}" dt="2022-04-05T20:50:00.377" v="387"/>
          <ac:spMkLst>
            <pc:docMk/>
            <pc:sldMk cId="904793693" sldId="271"/>
            <ac:spMk id="82" creationId="{C4D6168F-8B74-47F2-8B41-C548E33665B1}"/>
          </ac:spMkLst>
        </pc:spChg>
        <pc:spChg chg="mod">
          <ac:chgData name="Блажо Ђуровић" userId="5694572e-f064-495d-ac23-a1610d1060de" providerId="ADAL" clId="{F919659A-546D-40FD-9987-F22B0534A110}" dt="2022-04-05T20:50:00.377" v="387"/>
          <ac:spMkLst>
            <pc:docMk/>
            <pc:sldMk cId="904793693" sldId="271"/>
            <ac:spMk id="83" creationId="{ED1BB526-CEF5-47CF-93D8-D96B0263E8CF}"/>
          </ac:spMkLst>
        </pc:spChg>
        <pc:spChg chg="mod">
          <ac:chgData name="Блажо Ђуровић" userId="5694572e-f064-495d-ac23-a1610d1060de" providerId="ADAL" clId="{F919659A-546D-40FD-9987-F22B0534A110}" dt="2022-04-05T20:50:00.377" v="387"/>
          <ac:spMkLst>
            <pc:docMk/>
            <pc:sldMk cId="904793693" sldId="271"/>
            <ac:spMk id="84" creationId="{2DBCB36F-A780-4125-8C71-CD945A20C136}"/>
          </ac:spMkLst>
        </pc:spChg>
        <pc:spChg chg="add mod">
          <ac:chgData name="Блажо Ђуровић" userId="5694572e-f064-495d-ac23-a1610d1060de" providerId="ADAL" clId="{F919659A-546D-40FD-9987-F22B0534A110}" dt="2022-04-05T20:53:30.177" v="503" actId="1076"/>
          <ac:spMkLst>
            <pc:docMk/>
            <pc:sldMk cId="904793693" sldId="271"/>
            <ac:spMk id="86" creationId="{CD45CBA3-3A2B-4851-912A-C679E06784A5}"/>
          </ac:spMkLst>
        </pc:spChg>
        <pc:spChg chg="add mod">
          <ac:chgData name="Блажо Ђуровић" userId="5694572e-f064-495d-ac23-a1610d1060de" providerId="ADAL" clId="{F919659A-546D-40FD-9987-F22B0534A110}" dt="2022-04-05T20:53:25.924" v="502" actId="207"/>
          <ac:spMkLst>
            <pc:docMk/>
            <pc:sldMk cId="904793693" sldId="271"/>
            <ac:spMk id="87" creationId="{581C701C-0965-44E0-AE37-743CEBC76984}"/>
          </ac:spMkLst>
        </pc:spChg>
        <pc:spChg chg="add mod">
          <ac:chgData name="Блажо Ђуровић" userId="5694572e-f064-495d-ac23-a1610d1060de" providerId="ADAL" clId="{F919659A-546D-40FD-9987-F22B0534A110}" dt="2022-04-05T20:56:19.759" v="611" actId="1076"/>
          <ac:spMkLst>
            <pc:docMk/>
            <pc:sldMk cId="904793693" sldId="271"/>
            <ac:spMk id="93" creationId="{CD532965-89B5-4066-A3D0-E2216C0C803B}"/>
          </ac:spMkLst>
        </pc:spChg>
        <pc:grpChg chg="add mod">
          <ac:chgData name="Блажо Ђуровић" userId="5694572e-f064-495d-ac23-a1610d1060de" providerId="ADAL" clId="{F919659A-546D-40FD-9987-F22B0534A110}" dt="2022-04-05T20:39:30.281" v="273" actId="1076"/>
          <ac:grpSpMkLst>
            <pc:docMk/>
            <pc:sldMk cId="904793693" sldId="271"/>
            <ac:grpSpMk id="35" creationId="{17ADE776-9C06-4B06-84E2-C392D1781630}"/>
          </ac:grpSpMkLst>
        </pc:grpChg>
        <pc:grpChg chg="add mod">
          <ac:chgData name="Блажо Ђуровић" userId="5694572e-f064-495d-ac23-a1610d1060de" providerId="ADAL" clId="{F919659A-546D-40FD-9987-F22B0534A110}" dt="2022-04-05T20:39:30.281" v="273" actId="1076"/>
          <ac:grpSpMkLst>
            <pc:docMk/>
            <pc:sldMk cId="904793693" sldId="271"/>
            <ac:grpSpMk id="47" creationId="{FF2C3794-2FFF-414B-BB05-6B50EB55DCA8}"/>
          </ac:grpSpMkLst>
        </pc:grpChg>
        <pc:grpChg chg="add mod ord">
          <ac:chgData name="Блажо Ђуровић" userId="5694572e-f064-495d-ac23-a1610d1060de" providerId="ADAL" clId="{F919659A-546D-40FD-9987-F22B0534A110}" dt="2022-04-05T20:48:28.838" v="373" actId="170"/>
          <ac:grpSpMkLst>
            <pc:docMk/>
            <pc:sldMk cId="904793693" sldId="271"/>
            <ac:grpSpMk id="70" creationId="{7F892C1D-83F8-4501-BC62-3949E1889AC1}"/>
          </ac:grpSpMkLst>
        </pc:grpChg>
        <pc:grpChg chg="add del mod">
          <ac:chgData name="Блажо Ђуровић" userId="5694572e-f064-495d-ac23-a1610d1060de" providerId="ADAL" clId="{F919659A-546D-40FD-9987-F22B0534A110}" dt="2022-04-05T20:49:04.400" v="378" actId="478"/>
          <ac:grpSpMkLst>
            <pc:docMk/>
            <pc:sldMk cId="904793693" sldId="271"/>
            <ac:grpSpMk id="76" creationId="{DB2E6C11-5E28-4854-8520-1900D183C945}"/>
          </ac:grpSpMkLst>
        </pc:grpChg>
        <pc:grpChg chg="add mod">
          <ac:chgData name="Блажо Ђуровић" userId="5694572e-f064-495d-ac23-a1610d1060de" providerId="ADAL" clId="{F919659A-546D-40FD-9987-F22B0534A110}" dt="2022-04-05T20:49:55.001" v="386" actId="164"/>
          <ac:grpSpMkLst>
            <pc:docMk/>
            <pc:sldMk cId="904793693" sldId="271"/>
            <ac:grpSpMk id="79" creationId="{8E3DDBE0-DDA4-4536-8770-8DEBCB9969C8}"/>
          </ac:grpSpMkLst>
        </pc:grpChg>
        <pc:grpChg chg="add mod">
          <ac:chgData name="Блажо Ђуровић" userId="5694572e-f064-495d-ac23-a1610d1060de" providerId="ADAL" clId="{F919659A-546D-40FD-9987-F22B0534A110}" dt="2022-04-05T20:50:32.217" v="390" actId="14100"/>
          <ac:grpSpMkLst>
            <pc:docMk/>
            <pc:sldMk cId="904793693" sldId="271"/>
            <ac:grpSpMk id="80" creationId="{FCCF2B07-CC71-4777-A49D-C6C0BFF3203D}"/>
          </ac:grpSpMkLst>
        </pc:grpChg>
        <pc:picChg chg="add del mod">
          <ac:chgData name="Блажо Ђуровић" userId="5694572e-f064-495d-ac23-a1610d1060de" providerId="ADAL" clId="{F919659A-546D-40FD-9987-F22B0534A110}" dt="2022-04-05T20:30:54.501" v="184" actId="478"/>
          <ac:picMkLst>
            <pc:docMk/>
            <pc:sldMk cId="904793693" sldId="271"/>
            <ac:picMk id="10" creationId="{46DAE58D-29BC-4EE1-B2C4-AAB58FA9A8B7}"/>
          </ac:picMkLst>
        </pc:picChg>
        <pc:cxnChg chg="add del">
          <ac:chgData name="Блажо Ђуровић" userId="5694572e-f064-495d-ac23-a1610d1060de" providerId="ADAL" clId="{F919659A-546D-40FD-9987-F22B0534A110}" dt="2022-04-05T20:31:00.755" v="186" actId="478"/>
          <ac:cxnSpMkLst>
            <pc:docMk/>
            <pc:sldMk cId="904793693" sldId="271"/>
            <ac:cxnSpMk id="12" creationId="{29FD4B5B-5EAB-4426-9FE5-74A231D73509}"/>
          </ac:cxnSpMkLst>
        </pc:cxnChg>
        <pc:cxnChg chg="add mod">
          <ac:chgData name="Блажо Ђуровић" userId="5694572e-f064-495d-ac23-a1610d1060de" providerId="ADAL" clId="{F919659A-546D-40FD-9987-F22B0534A110}" dt="2022-04-05T20:36:25.671" v="235" actId="1076"/>
          <ac:cxnSpMkLst>
            <pc:docMk/>
            <pc:sldMk cId="904793693" sldId="271"/>
            <ac:cxnSpMk id="29" creationId="{A7B68C4D-3BBC-4CF5-BA10-BF878C2A9EE2}"/>
          </ac:cxnSpMkLst>
        </pc:cxnChg>
        <pc:cxnChg chg="add mod">
          <ac:chgData name="Блажо Ђуровић" userId="5694572e-f064-495d-ac23-a1610d1060de" providerId="ADAL" clId="{F919659A-546D-40FD-9987-F22B0534A110}" dt="2022-04-05T20:35:17.598" v="231" actId="164"/>
          <ac:cxnSpMkLst>
            <pc:docMk/>
            <pc:sldMk cId="904793693" sldId="271"/>
            <ac:cxnSpMk id="30" creationId="{653559E9-8C16-4B20-82D8-7F70EDB05AF8}"/>
          </ac:cxnSpMkLst>
        </pc:cxnChg>
        <pc:cxnChg chg="add mod">
          <ac:chgData name="Блажо Ђуровић" userId="5694572e-f064-495d-ac23-a1610d1060de" providerId="ADAL" clId="{F919659A-546D-40FD-9987-F22B0534A110}" dt="2022-04-05T20:39:30.281" v="273" actId="1076"/>
          <ac:cxnSpMkLst>
            <pc:docMk/>
            <pc:sldMk cId="904793693" sldId="271"/>
            <ac:cxnSpMk id="37" creationId="{FB9B60EC-EFDF-44FD-84BD-7FFB19C06588}"/>
          </ac:cxnSpMkLst>
        </pc:cxnChg>
        <pc:cxnChg chg="add mod ord">
          <ac:chgData name="Блажо Ђуровић" userId="5694572e-f064-495d-ac23-a1610d1060de" providerId="ADAL" clId="{F919659A-546D-40FD-9987-F22B0534A110}" dt="2022-04-05T20:48:04.773" v="363" actId="208"/>
          <ac:cxnSpMkLst>
            <pc:docMk/>
            <pc:sldMk cId="904793693" sldId="271"/>
            <ac:cxnSpMk id="49" creationId="{922C273C-8AAC-49C2-AD29-6168E98A438C}"/>
          </ac:cxnSpMkLst>
        </pc:cxnChg>
        <pc:cxnChg chg="add mod ord">
          <ac:chgData name="Блажо Ђуровић" userId="5694572e-f064-495d-ac23-a1610d1060de" providerId="ADAL" clId="{F919659A-546D-40FD-9987-F22B0534A110}" dt="2022-04-05T20:48:42.983" v="375" actId="14100"/>
          <ac:cxnSpMkLst>
            <pc:docMk/>
            <pc:sldMk cId="904793693" sldId="271"/>
            <ac:cxnSpMk id="50" creationId="{C148988B-E23C-49C2-8227-89F3BB724F6F}"/>
          </ac:cxnSpMkLst>
        </pc:cxnChg>
        <pc:cxnChg chg="add mod ord">
          <ac:chgData name="Блажо Ђуровић" userId="5694572e-f064-495d-ac23-a1610d1060de" providerId="ADAL" clId="{F919659A-546D-40FD-9987-F22B0534A110}" dt="2022-04-05T20:50:35.612" v="391" actId="14100"/>
          <ac:cxnSpMkLst>
            <pc:docMk/>
            <pc:sldMk cId="904793693" sldId="271"/>
            <ac:cxnSpMk id="51" creationId="{68962EC9-7DA3-4F0D-B54B-3705AF6E66C3}"/>
          </ac:cxnSpMkLst>
        </pc:cxnChg>
        <pc:cxnChg chg="add mod ord">
          <ac:chgData name="Блажо Ђуровић" userId="5694572e-f064-495d-ac23-a1610d1060de" providerId="ADAL" clId="{F919659A-546D-40FD-9987-F22B0534A110}" dt="2022-04-05T20:48:17.722" v="366" actId="208"/>
          <ac:cxnSpMkLst>
            <pc:docMk/>
            <pc:sldMk cId="904793693" sldId="271"/>
            <ac:cxnSpMk id="52" creationId="{D3A78DB9-4D52-47BB-904D-33E98FDDA5E9}"/>
          </ac:cxnSpMkLst>
        </pc:cxnChg>
        <pc:cxnChg chg="add del mod">
          <ac:chgData name="Блажо Ђуровић" userId="5694572e-f064-495d-ac23-a1610d1060de" providerId="ADAL" clId="{F919659A-546D-40FD-9987-F22B0534A110}" dt="2022-04-05T20:45:18.819" v="340" actId="478"/>
          <ac:cxnSpMkLst>
            <pc:docMk/>
            <pc:sldMk cId="904793693" sldId="271"/>
            <ac:cxnSpMk id="63" creationId="{69ECB958-43B7-4270-9234-C8552625DBF0}"/>
          </ac:cxnSpMkLst>
        </pc:cxnChg>
        <pc:cxnChg chg="add del">
          <ac:chgData name="Блажо Ђуровић" userId="5694572e-f064-495d-ac23-a1610d1060de" providerId="ADAL" clId="{F919659A-546D-40FD-9987-F22B0534A110}" dt="2022-04-05T20:45:29.629" v="342" actId="478"/>
          <ac:cxnSpMkLst>
            <pc:docMk/>
            <pc:sldMk cId="904793693" sldId="271"/>
            <ac:cxnSpMk id="65" creationId="{6D7E5A7B-8546-4F41-A2AD-24A44C6CDC3A}"/>
          </ac:cxnSpMkLst>
        </pc:cxnChg>
        <pc:cxnChg chg="add mod">
          <ac:chgData name="Блажо Ђуровић" userId="5694572e-f064-495d-ac23-a1610d1060de" providerId="ADAL" clId="{F919659A-546D-40FD-9987-F22B0534A110}" dt="2022-04-05T20:56:36.732" v="621" actId="14100"/>
          <ac:cxnSpMkLst>
            <pc:docMk/>
            <pc:sldMk cId="904793693" sldId="271"/>
            <ac:cxnSpMk id="89" creationId="{D8C4089C-CC4C-4A78-9274-70BD82B00DA0}"/>
          </ac:cxnSpMkLst>
        </pc:cxnChg>
        <pc:cxnChg chg="add mod">
          <ac:chgData name="Блажо Ђуровић" userId="5694572e-f064-495d-ac23-a1610d1060de" providerId="ADAL" clId="{F919659A-546D-40FD-9987-F22B0534A110}" dt="2022-04-05T20:56:36.732" v="621" actId="14100"/>
          <ac:cxnSpMkLst>
            <pc:docMk/>
            <pc:sldMk cId="904793693" sldId="271"/>
            <ac:cxnSpMk id="90" creationId="{F99EF927-A431-4FC1-847F-E161D029489E}"/>
          </ac:cxnSpMkLst>
        </pc:cxnChg>
        <pc:cxnChg chg="add mod">
          <ac:chgData name="Блажо Ђуровић" userId="5694572e-f064-495d-ac23-a1610d1060de" providerId="ADAL" clId="{F919659A-546D-40FD-9987-F22B0534A110}" dt="2022-04-05T20:56:26.170" v="612" actId="1076"/>
          <ac:cxnSpMkLst>
            <pc:docMk/>
            <pc:sldMk cId="904793693" sldId="271"/>
            <ac:cxnSpMk id="92" creationId="{795DE207-F63D-4670-A29F-15E9A723BABC}"/>
          </ac:cxnSpMkLst>
        </pc:cxnChg>
      </pc:sldChg>
      <pc:sldChg chg="del">
        <pc:chgData name="Блажо Ђуровић" userId="5694572e-f064-495d-ac23-a1610d1060de" providerId="ADAL" clId="{F919659A-546D-40FD-9987-F22B0534A110}" dt="2022-04-05T20:09:42.992" v="156" actId="47"/>
        <pc:sldMkLst>
          <pc:docMk/>
          <pc:sldMk cId="2635032257" sldId="271"/>
        </pc:sldMkLst>
      </pc:sldChg>
      <pc:sldChg chg="addSp delSp modSp new mod">
        <pc:chgData name="Блажо Ђуровић" userId="5694572e-f064-495d-ac23-a1610d1060de" providerId="ADAL" clId="{F919659A-546D-40FD-9987-F22B0534A110}" dt="2022-04-05T21:03:40.461" v="722" actId="14100"/>
        <pc:sldMkLst>
          <pc:docMk/>
          <pc:sldMk cId="691745307" sldId="272"/>
        </pc:sldMkLst>
        <pc:spChg chg="mod">
          <ac:chgData name="Блажо Ђуровић" userId="5694572e-f064-495d-ac23-a1610d1060de" providerId="ADAL" clId="{F919659A-546D-40FD-9987-F22B0534A110}" dt="2022-04-05T21:01:26.306" v="701" actId="20577"/>
          <ac:spMkLst>
            <pc:docMk/>
            <pc:sldMk cId="691745307" sldId="272"/>
            <ac:spMk id="2" creationId="{651F6FD1-01B8-4B4D-9C07-C73C53154F5E}"/>
          </ac:spMkLst>
        </pc:spChg>
        <pc:spChg chg="del">
          <ac:chgData name="Блажо Ђуровић" userId="5694572e-f064-495d-ac23-a1610d1060de" providerId="ADAL" clId="{F919659A-546D-40FD-9987-F22B0534A110}" dt="2022-04-05T21:01:42.337" v="702"/>
          <ac:spMkLst>
            <pc:docMk/>
            <pc:sldMk cId="691745307" sldId="272"/>
            <ac:spMk id="3" creationId="{748F410D-3C33-4C7E-BDE0-9AF717DF14CF}"/>
          </ac:spMkLst>
        </pc:spChg>
        <pc:spChg chg="mod">
          <ac:chgData name="Блажо Ђуровић" userId="5694572e-f064-495d-ac23-a1610d1060de" providerId="ADAL" clId="{F919659A-546D-40FD-9987-F22B0534A110}" dt="2022-04-05T21:03:32.867" v="721" actId="403"/>
          <ac:spMkLst>
            <pc:docMk/>
            <pc:sldMk cId="691745307" sldId="272"/>
            <ac:spMk id="4" creationId="{2E855D8D-1806-4B55-84F1-A22442909CFF}"/>
          </ac:spMkLst>
        </pc:spChg>
        <pc:picChg chg="add mod">
          <ac:chgData name="Блажо Ђуровић" userId="5694572e-f064-495d-ac23-a1610d1060de" providerId="ADAL" clId="{F919659A-546D-40FD-9987-F22B0534A110}" dt="2022-04-05T21:03:40.461" v="722" actId="14100"/>
          <ac:picMkLst>
            <pc:docMk/>
            <pc:sldMk cId="691745307" sldId="272"/>
            <ac:picMk id="5" creationId="{D0BE5C79-0D48-43E3-A727-340997DCD109}"/>
          </ac:picMkLst>
        </pc:picChg>
      </pc:sldChg>
      <pc:sldChg chg="del">
        <pc:chgData name="Блажо Ђуровић" userId="5694572e-f064-495d-ac23-a1610d1060de" providerId="ADAL" clId="{F919659A-546D-40FD-9987-F22B0534A110}" dt="2022-04-05T20:09:42.992" v="156" actId="47"/>
        <pc:sldMkLst>
          <pc:docMk/>
          <pc:sldMk cId="3825108056" sldId="272"/>
        </pc:sldMkLst>
      </pc:sldChg>
      <pc:sldChg chg="del">
        <pc:chgData name="Блажо Ђуровић" userId="5694572e-f064-495d-ac23-a1610d1060de" providerId="ADAL" clId="{F919659A-546D-40FD-9987-F22B0534A110}" dt="2022-04-05T20:00:34.926" v="18" actId="47"/>
        <pc:sldMkLst>
          <pc:docMk/>
          <pc:sldMk cId="2718553306" sldId="293"/>
        </pc:sldMkLst>
      </pc:sldChg>
      <pc:sldChg chg="del">
        <pc:chgData name="Блажо Ђуровић" userId="5694572e-f064-495d-ac23-a1610d1060de" providerId="ADAL" clId="{F919659A-546D-40FD-9987-F22B0534A110}" dt="2022-04-05T20:00:34.926" v="18" actId="47"/>
        <pc:sldMkLst>
          <pc:docMk/>
          <pc:sldMk cId="315872870" sldId="29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64F4E-52C3-4CEF-B681-FB5CA12AED4F}" type="datetimeFigureOut">
              <a:rPr lang="en-US" smtClean="0"/>
              <a:pPr/>
              <a:t>2/9/2023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Електромагнетика</a:t>
            </a:r>
            <a:r>
              <a:rPr lang="en-US" dirty="0"/>
              <a:t>:</a:t>
            </a:r>
            <a:br>
              <a:rPr lang="sr-Cyrl-CS" dirty="0"/>
            </a:br>
            <a:r>
              <a:rPr lang="sr-Cyrl-CS" dirty="0"/>
              <a:t>магнетна индукција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Вектор магнетне индукције/</a:t>
            </a:r>
            <a:br>
              <a:rPr lang="sr-Cyrl-ME" dirty="0"/>
            </a:br>
            <a:r>
              <a:rPr lang="sr-Cyrl-ME" dirty="0"/>
              <a:t>Вектор густине магнетног флукса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8E1F36-9D5D-4703-8FB3-BA6CDE3F30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95140"/>
                <a:ext cx="8229600" cy="5202212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sr-Cyrl-ME" dirty="0"/>
                  <a:t>Ознака: </a:t>
                </a:r>
                <a:r>
                  <a:rPr lang="sr-Latn-ME" dirty="0"/>
                  <a:t>B</a:t>
                </a:r>
                <a:r>
                  <a:rPr lang="sr-Cyrl-ME" dirty="0"/>
                  <a:t>              Јединица: тесла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sr-Cyrl-ME" dirty="0"/>
              </a:p>
              <a:p>
                <a:r>
                  <a:rPr lang="sr-Cyrl-ME" dirty="0"/>
                  <a:t>Исти правац и смјер као и вектор магнетног поља.</a:t>
                </a:r>
              </a:p>
              <a:p>
                <a:r>
                  <a:rPr lang="sr-Cyrl-ME" dirty="0"/>
                  <a:t>Узима у обзир ефекат материјала на јачину магнетног поља.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43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sz="43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sr-Latn-ME" sz="43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300" b="0" i="1" smtClean="0">
                          <a:latin typeface="Cambria Math" panose="02040503050406030204" pitchFamily="18" charset="0"/>
                        </a:rPr>
                        <m:t>𝜇</m:t>
                      </m:r>
                      <m:acc>
                        <m:accPr>
                          <m:chr m:val="⃗"/>
                          <m:ctrlPr>
                            <a:rPr lang="en-US" sz="43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43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dirty="0"/>
                  <a:t> – </a:t>
                </a:r>
                <a:r>
                  <a:rPr lang="sr-Cyrl-ME" dirty="0"/>
                  <a:t>магнетна пермеабилност материјала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9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39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9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39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39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9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39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sr-Cyrl-ME" sz="39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- </a:t>
                </a:r>
                <a:r>
                  <a:rPr lang="sr-Cyrl-ME" dirty="0"/>
                  <a:t>магнетна пермеабилност (м.п.) вакума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sr-Cyrl-ME" dirty="0"/>
                  <a:t> - релативна м.п. – колико је пута поље јаче у  </a:t>
                </a:r>
                <a:br>
                  <a:rPr lang="sr-Cyrl-ME" dirty="0"/>
                </a:br>
                <a:r>
                  <a:rPr lang="sr-Cyrl-ME" dirty="0"/>
                  <a:t>        неком материјалу у односу на вакум.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08E1F36-9D5D-4703-8FB3-BA6CDE3F30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95140"/>
                <a:ext cx="8229600" cy="5202212"/>
              </a:xfrm>
              <a:blipFill>
                <a:blip r:embed="rId2"/>
                <a:stretch>
                  <a:fillRect l="-1481" t="-3048" r="-3481" b="-140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Био-Саваров закон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4EFF5A-205B-4CC4-8933-32F7ACA6FE9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57199" y="1600200"/>
                <a:ext cx="5050893" cy="4525963"/>
              </a:xfrm>
            </p:spPr>
            <p:txBody>
              <a:bodyPr>
                <a:normAutofit/>
              </a:bodyPr>
              <a:lstStyle/>
              <a:p>
                <a:r>
                  <a:rPr lang="sr-Cyrl-ME" dirty="0"/>
                  <a:t>Описује магнетну индукцију око праволинијског проводника.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sr-Latn-ME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C4EFF5A-205B-4CC4-8933-32F7ACA6FE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57199" y="1600200"/>
                <a:ext cx="5050893" cy="4525963"/>
              </a:xfrm>
              <a:blipFill>
                <a:blip r:embed="rId2"/>
                <a:stretch>
                  <a:fillRect l="-2171" t="-134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6804248" y="2060848"/>
            <a:ext cx="0" cy="36724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948264" y="2204864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endParaRPr lang="en-US" i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948264" y="2060848"/>
            <a:ext cx="0" cy="86409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6012160" y="3501008"/>
            <a:ext cx="1656184" cy="648072"/>
          </a:xfrm>
          <a:prstGeom prst="ellipse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>
            <a:stCxn id="10" idx="5"/>
          </p:cNvCxnSpPr>
          <p:nvPr/>
        </p:nvCxnSpPr>
        <p:spPr>
          <a:xfrm flipV="1">
            <a:off x="7425801" y="3861048"/>
            <a:ext cx="530575" cy="193124"/>
          </a:xfrm>
          <a:prstGeom prst="straightConnector1">
            <a:avLst/>
          </a:prstGeom>
          <a:ln w="190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3933056"/>
            <a:ext cx="238150" cy="313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Straight Connector 16"/>
          <p:cNvCxnSpPr>
            <a:endCxn id="10" idx="5"/>
          </p:cNvCxnSpPr>
          <p:nvPr/>
        </p:nvCxnSpPr>
        <p:spPr>
          <a:xfrm>
            <a:off x="6804248" y="3789040"/>
            <a:ext cx="621553" cy="2651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4288" y="3553852"/>
            <a:ext cx="311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b="1" i="1" dirty="0">
                <a:solidFill>
                  <a:srgbClr val="0070C0"/>
                </a:solidFill>
              </a:rPr>
              <a:t>r</a:t>
            </a:r>
            <a:endParaRPr lang="en-US" b="1" i="1" dirty="0">
              <a:solidFill>
                <a:srgbClr val="0070C0"/>
              </a:solidFill>
            </a:endParaRP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10" grpId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19CF757-43A8-4ACA-956E-6A229E086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Материјали према магнетним својствима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6C5E59-261D-473C-BAED-520F29184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549" y="1556792"/>
            <a:ext cx="8229600" cy="4824536"/>
          </a:xfrm>
        </p:spPr>
        <p:txBody>
          <a:bodyPr>
            <a:normAutofit/>
          </a:bodyPr>
          <a:lstStyle/>
          <a:p>
            <a:r>
              <a:rPr lang="sr-Cyrl-ME" sz="4000" dirty="0"/>
              <a:t>Дијамагнетни</a:t>
            </a:r>
          </a:p>
          <a:p>
            <a:pPr lvl="1"/>
            <a:r>
              <a:rPr lang="sr-Cyrl-ME" sz="3600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sr-Latn-ME" sz="3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r-Cyrl-ME" sz="3600" dirty="0">
                <a:latin typeface="Calibri" panose="020F0502020204030204" pitchFamily="34" charset="0"/>
                <a:cs typeface="Calibri" panose="020F0502020204030204" pitchFamily="34" charset="0"/>
              </a:rPr>
              <a:t> &lt; 1, </a:t>
            </a:r>
            <a:r>
              <a:rPr lang="sr-Cyrl-ME" b="1" dirty="0">
                <a:latin typeface="Calibri" panose="020F0502020204030204" pitchFamily="34" charset="0"/>
                <a:cs typeface="Calibri" panose="020F0502020204030204" pitchFamily="34" charset="0"/>
              </a:rPr>
              <a:t>мало слабе поље</a:t>
            </a:r>
            <a:endParaRPr lang="sr-Cyrl-ME" sz="3600" b="1" dirty="0"/>
          </a:p>
          <a:p>
            <a:r>
              <a:rPr lang="sr-Cyrl-ME" sz="4000" dirty="0"/>
              <a:t>Парамагнетни</a:t>
            </a:r>
          </a:p>
          <a:p>
            <a:pPr lvl="1"/>
            <a:r>
              <a:rPr lang="sr-Cyrl-ME" sz="3600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sr-Latn-ME" sz="3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r-Cyrl-ME" sz="3600" dirty="0">
                <a:latin typeface="Calibri" panose="020F0502020204030204" pitchFamily="34" charset="0"/>
                <a:cs typeface="Calibri" panose="020F0502020204030204" pitchFamily="34" charset="0"/>
              </a:rPr>
              <a:t> &gt; 1, </a:t>
            </a:r>
            <a:r>
              <a:rPr lang="sr-Cyrl-ME" b="1" dirty="0">
                <a:latin typeface="Calibri" panose="020F0502020204030204" pitchFamily="34" charset="0"/>
                <a:cs typeface="Calibri" panose="020F0502020204030204" pitchFamily="34" charset="0"/>
              </a:rPr>
              <a:t>мало појачавају поље</a:t>
            </a:r>
            <a:endParaRPr lang="sr-Cyrl-ME" sz="3600" b="1" dirty="0"/>
          </a:p>
          <a:p>
            <a:r>
              <a:rPr lang="sr-Cyrl-ME" sz="4000" dirty="0"/>
              <a:t>Феромагнетни</a:t>
            </a:r>
          </a:p>
          <a:p>
            <a:pPr lvl="1"/>
            <a:r>
              <a:rPr lang="sr-Cyrl-ME" sz="3600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sr-Latn-ME" sz="36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r-Cyrl-ME" sz="3600" dirty="0">
                <a:latin typeface="Calibri" panose="020F0502020204030204" pitchFamily="34" charset="0"/>
                <a:cs typeface="Calibri" panose="020F0502020204030204" pitchFamily="34" charset="0"/>
              </a:rPr>
              <a:t> &gt;&gt; 1, </a:t>
            </a:r>
            <a:r>
              <a:rPr lang="sr-Cyrl-ME" sz="3600" b="1" dirty="0">
                <a:latin typeface="Calibri" panose="020F0502020204030204" pitchFamily="34" charset="0"/>
                <a:cs typeface="Calibri" panose="020F0502020204030204" pitchFamily="34" charset="0"/>
              </a:rPr>
              <a:t>МНОГО појачавају поље</a:t>
            </a:r>
            <a:endParaRPr lang="sr-Cyrl-ME" sz="3600" b="1" dirty="0"/>
          </a:p>
          <a:p>
            <a:pPr lvl="2"/>
            <a:r>
              <a:rPr lang="sr-Cyrl-ME" sz="3200" dirty="0"/>
              <a:t>примјер: гвожђе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5EBB8F-754C-49F3-AAC8-241B2E4ED09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5960517"/>
            <a:ext cx="2085975" cy="609600"/>
          </a:xfrm>
          <a:prstGeom prst="rect">
            <a:avLst/>
          </a:prstGeom>
        </p:spPr>
      </p:pic>
      <p:sp>
        <p:nvSpPr>
          <p:cNvPr id="2" name="Right Brace 1">
            <a:extLst>
              <a:ext uri="{FF2B5EF4-FFF2-40B4-BE49-F238E27FC236}">
                <a16:creationId xmlns:a16="http://schemas.microsoft.com/office/drawing/2014/main" id="{F9CCA3F1-2378-4DBF-9D30-F0E2D9663371}"/>
              </a:ext>
            </a:extLst>
          </p:cNvPr>
          <p:cNvSpPr/>
          <p:nvPr/>
        </p:nvSpPr>
        <p:spPr>
          <a:xfrm>
            <a:off x="5940152" y="1988840"/>
            <a:ext cx="493712" cy="238464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E0724C3-C66A-486B-AF3E-61EDB505C523}"/>
              </a:ext>
            </a:extLst>
          </p:cNvPr>
          <p:cNvSpPr txBox="1"/>
          <p:nvPr/>
        </p:nvSpPr>
        <p:spPr>
          <a:xfrm>
            <a:off x="6331024" y="2744756"/>
            <a:ext cx="11063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3200" dirty="0"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sr-Latn-ME" sz="3200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sr-Cyrl-ME" sz="3200" dirty="0">
                <a:latin typeface="Calibri" panose="020F0502020204030204" pitchFamily="34" charset="0"/>
                <a:cs typeface="Calibri" panose="020F0502020204030204" pitchFamily="34" charset="0"/>
              </a:rPr>
              <a:t> ≈ 1</a:t>
            </a:r>
            <a:endParaRPr lang="sr-Cyrl-ME" sz="3200" dirty="0"/>
          </a:p>
        </p:txBody>
      </p:sp>
    </p:spTree>
    <p:extLst>
      <p:ext uri="{BB962C8B-B14F-4D97-AF65-F5344CB8AC3E}">
        <p14:creationId xmlns:p14="http://schemas.microsoft.com/office/powerpoint/2010/main" val="515117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E1954-60D6-4A07-87A5-1E58D9C35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Релативна магнетна пермеабилност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694F09-1867-4FB2-9C80-03DA31343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552" y="1277145"/>
            <a:ext cx="3034680" cy="639762"/>
          </a:xfrm>
        </p:spPr>
        <p:txBody>
          <a:bodyPr>
            <a:normAutofit fontScale="92500" lnSpcReduction="20000"/>
          </a:bodyPr>
          <a:lstStyle/>
          <a:p>
            <a:r>
              <a:rPr lang="sr-Cyrl-ME" dirty="0"/>
              <a:t>Парамагнетни и дијамагнетни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4E9F052-7BF3-42FF-BAC3-A5B2BD41CAEE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39552" y="1916113"/>
          <a:ext cx="303468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3338">
                  <a:extLst>
                    <a:ext uri="{9D8B030D-6E8A-4147-A177-3AD203B41FA5}">
                      <a16:colId xmlns:a16="http://schemas.microsoft.com/office/drawing/2014/main" val="3630742817"/>
                    </a:ext>
                  </a:extLst>
                </a:gridCol>
                <a:gridCol w="1651342">
                  <a:extLst>
                    <a:ext uri="{9D8B030D-6E8A-4147-A177-3AD203B41FA5}">
                      <a16:colId xmlns:a16="http://schemas.microsoft.com/office/drawing/2014/main" val="2549253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материјал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sr-Latn-ME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sr-Cyrl-M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63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бизмут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42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сребро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0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олово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320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бакар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23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вода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0,999992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67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платина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1,00027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алуминијум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1,000096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04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кисеоник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1,0000018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68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ваздух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1,00000036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936694"/>
                  </a:ext>
                </a:extLst>
              </a:tr>
            </a:tbl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CCE738-BB6F-49A9-AAD8-6C31629E6B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95935" y="1124744"/>
            <a:ext cx="4690865" cy="639762"/>
          </a:xfrm>
        </p:spPr>
        <p:txBody>
          <a:bodyPr>
            <a:normAutofit/>
          </a:bodyPr>
          <a:lstStyle/>
          <a:p>
            <a:r>
              <a:rPr lang="sr-Cyrl-ME" dirty="0"/>
              <a:t>Феромагнетни материјали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22CD18A3-05BD-4ACC-B8AD-C0B3B34ADD16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3995936" y="1916113"/>
          <a:ext cx="496855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339323595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907628117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49972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материјал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почетно </a:t>
                      </a:r>
                      <a:r>
                        <a:rPr lang="sr-Cyrl-M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sr-Latn-ME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sr-Cyrl-M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максимално </a:t>
                      </a:r>
                      <a:r>
                        <a:rPr lang="sr-Cyrl-ME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μ</a:t>
                      </a:r>
                      <a:r>
                        <a:rPr lang="sr-Latn-ME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</a:t>
                      </a:r>
                      <a:endParaRPr lang="sr-Cyrl-M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супермалој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300 000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088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гвожђе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25 000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250 000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7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пермалој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10 000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50 000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17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динамо лим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7 000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836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Cyrl-ME" dirty="0"/>
                        <a:t>гвоздени лив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ME" dirty="0"/>
                        <a:t>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59157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EC6C06B-78ED-4A20-B910-EA1BA199F521}"/>
              </a:ext>
            </a:extLst>
          </p:cNvPr>
          <p:cNvSpPr txBox="1"/>
          <p:nvPr/>
        </p:nvSpPr>
        <p:spPr>
          <a:xfrm>
            <a:off x="733795" y="5762947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Релативна магнетна пермеабилност говори колико је пута интензитет поља магнетне индукције већи у неком материјалу у односу на то исто поље у вакуму.</a:t>
            </a:r>
          </a:p>
        </p:txBody>
      </p:sp>
    </p:spTree>
    <p:extLst>
      <p:ext uri="{BB962C8B-B14F-4D97-AF65-F5344CB8AC3E}">
        <p14:creationId xmlns:p14="http://schemas.microsoft.com/office/powerpoint/2010/main" val="196742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Амперов закон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54578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 l="7424" t="25033" b="17392"/>
          <a:stretch>
            <a:fillRect/>
          </a:stretch>
        </p:blipFill>
        <p:spPr bwMode="auto">
          <a:xfrm>
            <a:off x="3419872" y="2996952"/>
            <a:ext cx="538772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AutoShape 5" descr="{\displaystyle \oint _{C}\mathbf {B} \cdot \mathrm {d} {\boldsymbol {l}}=\mu _{0}\iint _{S}\mathbf {J} \cdot \mathrm {d} \mathbf {S} =\mu _{0}I_{\mathrm {enc} 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877272"/>
            <a:ext cx="51530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55576" y="4869160"/>
            <a:ext cx="80994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Производ  јачине магнетног поља и дужине линије по којој је оно константно је </a:t>
            </a:r>
          </a:p>
          <a:p>
            <a:r>
              <a:rPr lang="sr-Cyrl-CS" dirty="0"/>
              <a:t>раван суми свих струја које та линија обухвата.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F6FD1-01B8-4B4D-9C07-C73C53154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Торус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E855D8D-1806-4B55-84F1-A22442909CFF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4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sr-Latn-ME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𝑁𝐼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sr-Cyrl-ME" sz="40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E855D8D-1806-4B55-84F1-A22442909C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Rezultat slika za toroid">
            <a:extLst>
              <a:ext uri="{FF2B5EF4-FFF2-40B4-BE49-F238E27FC236}">
                <a16:creationId xmlns:a16="http://schemas.microsoft.com/office/drawing/2014/main" id="{D0BE5C79-0D48-43E3-A727-340997DCD10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71625"/>
            <a:ext cx="4680520" cy="50309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1745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dirty="0"/>
              <a:t>ТОРУС</a:t>
            </a:r>
            <a:endParaRPr lang="en-US" dirty="0"/>
          </a:p>
        </p:txBody>
      </p:sp>
      <p:pic>
        <p:nvPicPr>
          <p:cNvPr id="22530" name="Picture 2" descr="Rezultat slika za toroi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3562350" cy="3829051"/>
          </a:xfrm>
          <a:prstGeom prst="rect">
            <a:avLst/>
          </a:prstGeom>
          <a:noFill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72816"/>
            <a:ext cx="4064085" cy="4398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7874536-290A-4D9F-BF1B-DBD572419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Калем/соленоид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0BD080C4-1D10-4B41-AA65-7B32D805344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5090201" y="1600200"/>
                <a:ext cx="3874287" cy="4525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sr-Cyrl-ME" dirty="0"/>
                  <a:t>Састоји се од намотаја жицае обмотаних око цилиндричног феромагнетног језгра.</a:t>
                </a:r>
              </a:p>
              <a:p>
                <a:pPr marL="0" indent="0">
                  <a:buNone/>
                </a:pPr>
                <a:r>
                  <a:rPr lang="sr-Cyrl-ME" dirty="0"/>
                  <a:t>Протоком струје калем постаје магнет.</a:t>
                </a:r>
                <a:endParaRPr lang="sr-Latn-M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𝑁𝐼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r>
                  <a:rPr lang="en-US" dirty="0"/>
                  <a:t>N – </a:t>
                </a:r>
                <a:r>
                  <a:rPr lang="sr-Cyrl-ME" dirty="0"/>
                  <a:t>број намотаја</a:t>
                </a:r>
              </a:p>
              <a:p>
                <a:pPr marL="457200" lvl="1" indent="0">
                  <a:buNone/>
                </a:pPr>
                <a:r>
                  <a:rPr lang="sr-Latn-ME" dirty="0"/>
                  <a:t>L – </a:t>
                </a:r>
                <a:r>
                  <a:rPr lang="sr-Cyrl-ME" dirty="0"/>
                  <a:t>дужина калема</a:t>
                </a:r>
                <a:endParaRPr lang="sr-Latn-ME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0BD080C4-1D10-4B41-AA65-7B32D80534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5090201" y="1600200"/>
                <a:ext cx="3874287" cy="4525963"/>
              </a:xfrm>
              <a:blipFill>
                <a:blip r:embed="rId2"/>
                <a:stretch>
                  <a:fillRect l="-3145" t="-1348" b="-40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Cylinder 13">
            <a:extLst>
              <a:ext uri="{FF2B5EF4-FFF2-40B4-BE49-F238E27FC236}">
                <a16:creationId xmlns:a16="http://schemas.microsoft.com/office/drawing/2014/main" id="{F3CDE89D-B9E4-47E3-8E4D-FDCCD2FE83EC}"/>
              </a:ext>
            </a:extLst>
          </p:cNvPr>
          <p:cNvSpPr/>
          <p:nvPr/>
        </p:nvSpPr>
        <p:spPr>
          <a:xfrm rot="16200000">
            <a:off x="1979712" y="1952836"/>
            <a:ext cx="936104" cy="2952328"/>
          </a:xfrm>
          <a:prstGeom prst="ca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F892C1D-83F8-4501-BC62-3949E1889AC1}"/>
              </a:ext>
            </a:extLst>
          </p:cNvPr>
          <p:cNvGrpSpPr/>
          <p:nvPr/>
        </p:nvGrpSpPr>
        <p:grpSpPr>
          <a:xfrm>
            <a:off x="999241" y="2996860"/>
            <a:ext cx="3124822" cy="854067"/>
            <a:chOff x="999241" y="2996860"/>
            <a:chExt cx="3124822" cy="854067"/>
          </a:xfrm>
        </p:grpSpPr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148988B-E23C-49C2-8227-89F3BB724F6F}"/>
                </a:ext>
              </a:extLst>
            </p:cNvPr>
            <p:cNvCxnSpPr>
              <a:cxnSpLocks/>
              <a:stCxn id="61" idx="10"/>
              <a:endCxn id="61" idx="0"/>
            </p:cNvCxnSpPr>
            <p:nvPr/>
          </p:nvCxnSpPr>
          <p:spPr>
            <a:xfrm>
              <a:off x="999241" y="3280528"/>
              <a:ext cx="3110846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8962EC9-7DA3-4F0D-B54B-3705AF6E66C3}"/>
                </a:ext>
              </a:extLst>
            </p:cNvPr>
            <p:cNvCxnSpPr>
              <a:cxnSpLocks/>
              <a:endCxn id="81" idx="0"/>
            </p:cNvCxnSpPr>
            <p:nvPr/>
          </p:nvCxnSpPr>
          <p:spPr>
            <a:xfrm flipV="1">
              <a:off x="1043608" y="3573015"/>
              <a:ext cx="3080455" cy="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3A78DB9-4D52-47BB-904D-33E98FDDA5E9}"/>
                </a:ext>
              </a:extLst>
            </p:cNvPr>
            <p:cNvCxnSpPr>
              <a:cxnSpLocks/>
            </p:cNvCxnSpPr>
            <p:nvPr/>
          </p:nvCxnSpPr>
          <p:spPr>
            <a:xfrm>
              <a:off x="1048602" y="3789040"/>
              <a:ext cx="2948338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22C273C-8AAC-49C2-AD29-6168E98A438C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3068960"/>
              <a:ext cx="2953332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93F780AC-65BC-4319-B64C-FD5A61EB66BA}"/>
                </a:ext>
              </a:extLst>
            </p:cNvPr>
            <p:cNvSpPr/>
            <p:nvPr/>
          </p:nvSpPr>
          <p:spPr>
            <a:xfrm rot="5400000">
              <a:off x="2383001" y="2992302"/>
              <a:ext cx="139614" cy="1487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D0DA20CB-9D88-44B2-B524-33E803E160C3}"/>
                </a:ext>
              </a:extLst>
            </p:cNvPr>
            <p:cNvSpPr/>
            <p:nvPr/>
          </p:nvSpPr>
          <p:spPr>
            <a:xfrm rot="5400000">
              <a:off x="2455230" y="3213745"/>
              <a:ext cx="139614" cy="1487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63DB4D41-4578-4F57-B85F-F3DE72D698B1}"/>
                </a:ext>
              </a:extLst>
            </p:cNvPr>
            <p:cNvSpPr/>
            <p:nvPr/>
          </p:nvSpPr>
          <p:spPr>
            <a:xfrm rot="5400000">
              <a:off x="2443617" y="3494165"/>
              <a:ext cx="139614" cy="1487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0664BBEB-FB61-476D-A7FD-CFAD5071D73B}"/>
                </a:ext>
              </a:extLst>
            </p:cNvPr>
            <p:cNvSpPr/>
            <p:nvPr/>
          </p:nvSpPr>
          <p:spPr>
            <a:xfrm rot="5400000">
              <a:off x="2420425" y="3706755"/>
              <a:ext cx="139614" cy="1487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7ADE776-9C06-4B06-84E2-C392D1781630}"/>
              </a:ext>
            </a:extLst>
          </p:cNvPr>
          <p:cNvGrpSpPr/>
          <p:nvPr/>
        </p:nvGrpSpPr>
        <p:grpSpPr>
          <a:xfrm>
            <a:off x="1171636" y="2852870"/>
            <a:ext cx="2648099" cy="1982419"/>
            <a:chOff x="955612" y="1880762"/>
            <a:chExt cx="2648099" cy="1982419"/>
          </a:xfrm>
        </p:grpSpPr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D374BCC1-D159-4234-9DED-8B342B8FBFAE}"/>
                </a:ext>
              </a:extLst>
            </p:cNvPr>
            <p:cNvSpPr/>
            <p:nvPr/>
          </p:nvSpPr>
          <p:spPr>
            <a:xfrm rot="21256855">
              <a:off x="955612" y="1880764"/>
              <a:ext cx="373728" cy="1143000"/>
            </a:xfrm>
            <a:prstGeom prst="arc">
              <a:avLst>
                <a:gd name="adj1" fmla="val 15358614"/>
                <a:gd name="adj2" fmla="val 623290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18452074-E690-4637-B3CB-BBA07C83287D}"/>
                </a:ext>
              </a:extLst>
            </p:cNvPr>
            <p:cNvSpPr/>
            <p:nvPr/>
          </p:nvSpPr>
          <p:spPr>
            <a:xfrm rot="21256855">
              <a:off x="1342511" y="1880764"/>
              <a:ext cx="373728" cy="1143000"/>
            </a:xfrm>
            <a:prstGeom prst="arc">
              <a:avLst>
                <a:gd name="adj1" fmla="val 15358614"/>
                <a:gd name="adj2" fmla="val 623290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9B45B981-B417-44F0-B6B4-ECEC9EF85508}"/>
                </a:ext>
              </a:extLst>
            </p:cNvPr>
            <p:cNvSpPr/>
            <p:nvPr/>
          </p:nvSpPr>
          <p:spPr>
            <a:xfrm rot="21256855">
              <a:off x="1729985" y="1880763"/>
              <a:ext cx="373728" cy="1143000"/>
            </a:xfrm>
            <a:prstGeom prst="arc">
              <a:avLst>
                <a:gd name="adj1" fmla="val 15358614"/>
                <a:gd name="adj2" fmla="val 623290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09BE3AF6-7D66-4D37-A390-D1E3A88CF217}"/>
                </a:ext>
              </a:extLst>
            </p:cNvPr>
            <p:cNvSpPr/>
            <p:nvPr/>
          </p:nvSpPr>
          <p:spPr>
            <a:xfrm rot="21256855">
              <a:off x="2116884" y="1880763"/>
              <a:ext cx="373728" cy="1143000"/>
            </a:xfrm>
            <a:prstGeom prst="arc">
              <a:avLst>
                <a:gd name="adj1" fmla="val 15358614"/>
                <a:gd name="adj2" fmla="val 623290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B058C9AE-05AF-4048-A4FF-A2C3D78CFE28}"/>
                </a:ext>
              </a:extLst>
            </p:cNvPr>
            <p:cNvSpPr/>
            <p:nvPr/>
          </p:nvSpPr>
          <p:spPr>
            <a:xfrm rot="21256855">
              <a:off x="2503784" y="1880762"/>
              <a:ext cx="373728" cy="1143000"/>
            </a:xfrm>
            <a:prstGeom prst="arc">
              <a:avLst>
                <a:gd name="adj1" fmla="val 15358614"/>
                <a:gd name="adj2" fmla="val 623290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DC01CAF1-3BA1-45E5-B4AF-5330FA531891}"/>
                </a:ext>
              </a:extLst>
            </p:cNvPr>
            <p:cNvSpPr/>
            <p:nvPr/>
          </p:nvSpPr>
          <p:spPr>
            <a:xfrm rot="21256855">
              <a:off x="2890683" y="1880762"/>
              <a:ext cx="373728" cy="1143000"/>
            </a:xfrm>
            <a:prstGeom prst="arc">
              <a:avLst>
                <a:gd name="adj1" fmla="val 15358614"/>
                <a:gd name="adj2" fmla="val 6232904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40D2EB1B-607D-4C2B-9233-5D60A7BF937A}"/>
                </a:ext>
              </a:extLst>
            </p:cNvPr>
            <p:cNvSpPr/>
            <p:nvPr/>
          </p:nvSpPr>
          <p:spPr>
            <a:xfrm rot="21256855">
              <a:off x="3225547" y="1880763"/>
              <a:ext cx="373728" cy="1143000"/>
            </a:xfrm>
            <a:prstGeom prst="arc">
              <a:avLst>
                <a:gd name="adj1" fmla="val 15358614"/>
                <a:gd name="adj2" fmla="val 3463602"/>
              </a:avLst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7B68C4D-3BBC-4CF5-BA10-BF878C2A9EE2}"/>
                </a:ext>
              </a:extLst>
            </p:cNvPr>
            <p:cNvCxnSpPr>
              <a:cxnSpLocks/>
              <a:stCxn id="26" idx="2"/>
            </p:cNvCxnSpPr>
            <p:nvPr/>
          </p:nvCxnSpPr>
          <p:spPr>
            <a:xfrm>
              <a:off x="3603711" y="2697183"/>
              <a:ext cx="0" cy="1091859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53559E9-8C16-4B20-82D8-7F70EDB05AF8}"/>
                </a:ext>
              </a:extLst>
            </p:cNvPr>
            <p:cNvCxnSpPr>
              <a:cxnSpLocks/>
            </p:cNvCxnSpPr>
            <p:nvPr/>
          </p:nvCxnSpPr>
          <p:spPr>
            <a:xfrm>
              <a:off x="978496" y="2924944"/>
              <a:ext cx="0" cy="938237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B9B60EC-EFDF-44FD-84BD-7FFB19C06588}"/>
              </a:ext>
            </a:extLst>
          </p:cNvPr>
          <p:cNvCxnSpPr/>
          <p:nvPr/>
        </p:nvCxnSpPr>
        <p:spPr>
          <a:xfrm flipV="1">
            <a:off x="1403648" y="4149080"/>
            <a:ext cx="0" cy="6120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57C281A-E1D4-45BD-A9C6-3E13FCE2DD77}"/>
                  </a:ext>
                </a:extLst>
              </p:cNvPr>
              <p:cNvSpPr txBox="1"/>
              <p:nvPr/>
            </p:nvSpPr>
            <p:spPr>
              <a:xfrm>
                <a:off x="1457218" y="4316614"/>
                <a:ext cx="19569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57C281A-E1D4-45BD-A9C6-3E13FCE2D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7218" y="4316614"/>
                <a:ext cx="195695" cy="369332"/>
              </a:xfrm>
              <a:prstGeom prst="rect">
                <a:avLst/>
              </a:prstGeom>
              <a:blipFill>
                <a:blip r:embed="rId3"/>
                <a:stretch>
                  <a:fillRect l="-34375" r="-34375" b="-65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>
            <a:extLst>
              <a:ext uri="{FF2B5EF4-FFF2-40B4-BE49-F238E27FC236}">
                <a16:creationId xmlns:a16="http://schemas.microsoft.com/office/drawing/2014/main" id="{FF2C3794-2FFF-414B-BB05-6B50EB55DCA8}"/>
              </a:ext>
            </a:extLst>
          </p:cNvPr>
          <p:cNvGrpSpPr/>
          <p:nvPr/>
        </p:nvGrpSpPr>
        <p:grpSpPr>
          <a:xfrm>
            <a:off x="1382334" y="3248678"/>
            <a:ext cx="2596084" cy="337692"/>
            <a:chOff x="1166310" y="3248678"/>
            <a:chExt cx="2596084" cy="337692"/>
          </a:xfrm>
        </p:grpSpPr>
        <p:sp>
          <p:nvSpPr>
            <p:cNvPr id="39" name="Flowchart: Merge 38">
              <a:extLst>
                <a:ext uri="{FF2B5EF4-FFF2-40B4-BE49-F238E27FC236}">
                  <a16:creationId xmlns:a16="http://schemas.microsoft.com/office/drawing/2014/main" id="{65B365F8-B8BC-42AC-B1EF-99A881EE85AE}"/>
                </a:ext>
              </a:extLst>
            </p:cNvPr>
            <p:cNvSpPr/>
            <p:nvPr/>
          </p:nvSpPr>
          <p:spPr>
            <a:xfrm rot="21180339">
              <a:off x="1166310" y="3262370"/>
              <a:ext cx="324000" cy="324000"/>
            </a:xfrm>
            <a:prstGeom prst="flowChartMer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0" name="Flowchart: Merge 39">
              <a:extLst>
                <a:ext uri="{FF2B5EF4-FFF2-40B4-BE49-F238E27FC236}">
                  <a16:creationId xmlns:a16="http://schemas.microsoft.com/office/drawing/2014/main" id="{9316354C-8E00-441E-B184-D1688A6BD026}"/>
                </a:ext>
              </a:extLst>
            </p:cNvPr>
            <p:cNvSpPr/>
            <p:nvPr/>
          </p:nvSpPr>
          <p:spPr>
            <a:xfrm rot="21180339">
              <a:off x="1555734" y="3262369"/>
              <a:ext cx="324000" cy="324000"/>
            </a:xfrm>
            <a:prstGeom prst="flowChartMer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1" name="Flowchart: Merge 40">
              <a:extLst>
                <a:ext uri="{FF2B5EF4-FFF2-40B4-BE49-F238E27FC236}">
                  <a16:creationId xmlns:a16="http://schemas.microsoft.com/office/drawing/2014/main" id="{E1BCB24E-03DE-437B-B539-04B359ADD632}"/>
                </a:ext>
              </a:extLst>
            </p:cNvPr>
            <p:cNvSpPr/>
            <p:nvPr/>
          </p:nvSpPr>
          <p:spPr>
            <a:xfrm rot="21180339">
              <a:off x="1950312" y="3256821"/>
              <a:ext cx="324000" cy="324000"/>
            </a:xfrm>
            <a:prstGeom prst="flowChartMer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2" name="Flowchart: Merge 41">
              <a:extLst>
                <a:ext uri="{FF2B5EF4-FFF2-40B4-BE49-F238E27FC236}">
                  <a16:creationId xmlns:a16="http://schemas.microsoft.com/office/drawing/2014/main" id="{8B4D80B2-B97F-4DFD-B781-376E540C942D}"/>
                </a:ext>
              </a:extLst>
            </p:cNvPr>
            <p:cNvSpPr/>
            <p:nvPr/>
          </p:nvSpPr>
          <p:spPr>
            <a:xfrm rot="21180339">
              <a:off x="2339736" y="3256820"/>
              <a:ext cx="324000" cy="324000"/>
            </a:xfrm>
            <a:prstGeom prst="flowChartMer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3" name="Flowchart: Merge 42">
              <a:extLst>
                <a:ext uri="{FF2B5EF4-FFF2-40B4-BE49-F238E27FC236}">
                  <a16:creationId xmlns:a16="http://schemas.microsoft.com/office/drawing/2014/main" id="{58A987D9-8E7A-4430-B84E-FFAF1A3E1185}"/>
                </a:ext>
              </a:extLst>
            </p:cNvPr>
            <p:cNvSpPr/>
            <p:nvPr/>
          </p:nvSpPr>
          <p:spPr>
            <a:xfrm rot="21180339">
              <a:off x="2712530" y="3254227"/>
              <a:ext cx="324000" cy="324000"/>
            </a:xfrm>
            <a:prstGeom prst="flowChartMer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4" name="Flowchart: Merge 43">
              <a:extLst>
                <a:ext uri="{FF2B5EF4-FFF2-40B4-BE49-F238E27FC236}">
                  <a16:creationId xmlns:a16="http://schemas.microsoft.com/office/drawing/2014/main" id="{A0C4E3A8-78FE-462A-9FE7-D871854F3C61}"/>
                </a:ext>
              </a:extLst>
            </p:cNvPr>
            <p:cNvSpPr/>
            <p:nvPr/>
          </p:nvSpPr>
          <p:spPr>
            <a:xfrm rot="21180339">
              <a:off x="3101954" y="3254226"/>
              <a:ext cx="324000" cy="324000"/>
            </a:xfrm>
            <a:prstGeom prst="flowChartMer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45" name="Flowchart: Merge 44">
              <a:extLst>
                <a:ext uri="{FF2B5EF4-FFF2-40B4-BE49-F238E27FC236}">
                  <a16:creationId xmlns:a16="http://schemas.microsoft.com/office/drawing/2014/main" id="{1602F1C2-4443-48D5-AED3-8076ACE42EDA}"/>
                </a:ext>
              </a:extLst>
            </p:cNvPr>
            <p:cNvSpPr/>
            <p:nvPr/>
          </p:nvSpPr>
          <p:spPr>
            <a:xfrm rot="21180339">
              <a:off x="3438394" y="3248678"/>
              <a:ext cx="324000" cy="324000"/>
            </a:xfrm>
            <a:prstGeom prst="flowChartMer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8E3DDBE0-DDA4-4536-8770-8DEBCB9969C8}"/>
              </a:ext>
            </a:extLst>
          </p:cNvPr>
          <p:cNvGrpSpPr/>
          <p:nvPr/>
        </p:nvGrpSpPr>
        <p:grpSpPr>
          <a:xfrm>
            <a:off x="307754" y="1926285"/>
            <a:ext cx="4337003" cy="1354243"/>
            <a:chOff x="307754" y="1926285"/>
            <a:chExt cx="4337003" cy="1354243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A1F89F2-8712-4C1A-900B-3AD0E6C758E6}"/>
                </a:ext>
              </a:extLst>
            </p:cNvPr>
            <p:cNvSpPr/>
            <p:nvPr/>
          </p:nvSpPr>
          <p:spPr>
            <a:xfrm>
              <a:off x="307754" y="1993179"/>
              <a:ext cx="4337003" cy="1287349"/>
            </a:xfrm>
            <a:custGeom>
              <a:avLst/>
              <a:gdLst>
                <a:gd name="connsiteX0" fmla="*/ 3802333 w 4337003"/>
                <a:gd name="connsiteY0" fmla="*/ 1287349 h 1287349"/>
                <a:gd name="connsiteX1" fmla="*/ 4038003 w 4337003"/>
                <a:gd name="connsiteY1" fmla="*/ 1240215 h 1287349"/>
                <a:gd name="connsiteX2" fmla="*/ 4245392 w 4337003"/>
                <a:gd name="connsiteY2" fmla="*/ 1051679 h 1287349"/>
                <a:gd name="connsiteX3" fmla="*/ 4320807 w 4337003"/>
                <a:gd name="connsiteY3" fmla="*/ 693460 h 1287349"/>
                <a:gd name="connsiteX4" fmla="*/ 3943735 w 4337003"/>
                <a:gd name="connsiteY4" fmla="*/ 382376 h 1287349"/>
                <a:gd name="connsiteX5" fmla="*/ 2906786 w 4337003"/>
                <a:gd name="connsiteY5" fmla="*/ 43011 h 1287349"/>
                <a:gd name="connsiteX6" fmla="*/ 1360790 w 4337003"/>
                <a:gd name="connsiteY6" fmla="*/ 43011 h 1287349"/>
                <a:gd name="connsiteX7" fmla="*/ 229574 w 4337003"/>
                <a:gd name="connsiteY7" fmla="*/ 391802 h 1287349"/>
                <a:gd name="connsiteX8" fmla="*/ 3331 w 4337003"/>
                <a:gd name="connsiteY8" fmla="*/ 947984 h 1287349"/>
                <a:gd name="connsiteX9" fmla="*/ 304988 w 4337003"/>
                <a:gd name="connsiteY9" fmla="*/ 1221361 h 1287349"/>
                <a:gd name="connsiteX10" fmla="*/ 691487 w 4337003"/>
                <a:gd name="connsiteY10" fmla="*/ 1287349 h 1287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7003" h="1287349">
                  <a:moveTo>
                    <a:pt x="3802333" y="1287349"/>
                  </a:moveTo>
                  <a:cubicBezTo>
                    <a:pt x="3883246" y="1283421"/>
                    <a:pt x="3964160" y="1279493"/>
                    <a:pt x="4038003" y="1240215"/>
                  </a:cubicBezTo>
                  <a:cubicBezTo>
                    <a:pt x="4111846" y="1200937"/>
                    <a:pt x="4198258" y="1142805"/>
                    <a:pt x="4245392" y="1051679"/>
                  </a:cubicBezTo>
                  <a:cubicBezTo>
                    <a:pt x="4292526" y="960553"/>
                    <a:pt x="4371083" y="805010"/>
                    <a:pt x="4320807" y="693460"/>
                  </a:cubicBezTo>
                  <a:cubicBezTo>
                    <a:pt x="4270531" y="581910"/>
                    <a:pt x="4179405" y="490784"/>
                    <a:pt x="3943735" y="382376"/>
                  </a:cubicBezTo>
                  <a:cubicBezTo>
                    <a:pt x="3708065" y="273968"/>
                    <a:pt x="3337277" y="99572"/>
                    <a:pt x="2906786" y="43011"/>
                  </a:cubicBezTo>
                  <a:cubicBezTo>
                    <a:pt x="2476295" y="-13550"/>
                    <a:pt x="1806992" y="-15121"/>
                    <a:pt x="1360790" y="43011"/>
                  </a:cubicBezTo>
                  <a:cubicBezTo>
                    <a:pt x="914588" y="101143"/>
                    <a:pt x="455817" y="240973"/>
                    <a:pt x="229574" y="391802"/>
                  </a:cubicBezTo>
                  <a:cubicBezTo>
                    <a:pt x="3331" y="542631"/>
                    <a:pt x="-9238" y="809724"/>
                    <a:pt x="3331" y="947984"/>
                  </a:cubicBezTo>
                  <a:cubicBezTo>
                    <a:pt x="15900" y="1086244"/>
                    <a:pt x="190295" y="1164800"/>
                    <a:pt x="304988" y="1221361"/>
                  </a:cubicBezTo>
                  <a:cubicBezTo>
                    <a:pt x="419681" y="1277922"/>
                    <a:pt x="555584" y="1282635"/>
                    <a:pt x="691487" y="1287349"/>
                  </a:cubicBezTo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B07FEFC-2498-4C46-B119-8B7C91140F58}"/>
                </a:ext>
              </a:extLst>
            </p:cNvPr>
            <p:cNvSpPr/>
            <p:nvPr/>
          </p:nvSpPr>
          <p:spPr>
            <a:xfrm>
              <a:off x="809912" y="2612692"/>
              <a:ext cx="3366141" cy="460708"/>
            </a:xfrm>
            <a:custGeom>
              <a:avLst/>
              <a:gdLst>
                <a:gd name="connsiteX0" fmla="*/ 3142963 w 3366141"/>
                <a:gd name="connsiteY0" fmla="*/ 457533 h 460708"/>
                <a:gd name="connsiteX1" fmla="*/ 3279488 w 3366141"/>
                <a:gd name="connsiteY1" fmla="*/ 451183 h 460708"/>
                <a:gd name="connsiteX2" fmla="*/ 3342988 w 3366141"/>
                <a:gd name="connsiteY2" fmla="*/ 403558 h 460708"/>
                <a:gd name="connsiteX3" fmla="*/ 3362038 w 3366141"/>
                <a:gd name="connsiteY3" fmla="*/ 295608 h 460708"/>
                <a:gd name="connsiteX4" fmla="*/ 3269963 w 3366141"/>
                <a:gd name="connsiteY4" fmla="*/ 213058 h 460708"/>
                <a:gd name="connsiteX5" fmla="*/ 3069938 w 3366141"/>
                <a:gd name="connsiteY5" fmla="*/ 108283 h 460708"/>
                <a:gd name="connsiteX6" fmla="*/ 2546063 w 3366141"/>
                <a:gd name="connsiteY6" fmla="*/ 35258 h 460708"/>
                <a:gd name="connsiteX7" fmla="*/ 1653888 w 3366141"/>
                <a:gd name="connsiteY7" fmla="*/ 333 h 460708"/>
                <a:gd name="connsiteX8" fmla="*/ 399763 w 3366141"/>
                <a:gd name="connsiteY8" fmla="*/ 54308 h 460708"/>
                <a:gd name="connsiteX9" fmla="*/ 21938 w 3366141"/>
                <a:gd name="connsiteY9" fmla="*/ 222583 h 460708"/>
                <a:gd name="connsiteX10" fmla="*/ 69563 w 3366141"/>
                <a:gd name="connsiteY10" fmla="*/ 394033 h 460708"/>
                <a:gd name="connsiteX11" fmla="*/ 272763 w 3366141"/>
                <a:gd name="connsiteY11" fmla="*/ 460708 h 460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6141" h="460708">
                  <a:moveTo>
                    <a:pt x="3142963" y="457533"/>
                  </a:moveTo>
                  <a:cubicBezTo>
                    <a:pt x="3194557" y="458856"/>
                    <a:pt x="3246151" y="460179"/>
                    <a:pt x="3279488" y="451183"/>
                  </a:cubicBezTo>
                  <a:cubicBezTo>
                    <a:pt x="3312825" y="442187"/>
                    <a:pt x="3329230" y="429487"/>
                    <a:pt x="3342988" y="403558"/>
                  </a:cubicBezTo>
                  <a:cubicBezTo>
                    <a:pt x="3356746" y="377629"/>
                    <a:pt x="3374209" y="327358"/>
                    <a:pt x="3362038" y="295608"/>
                  </a:cubicBezTo>
                  <a:cubicBezTo>
                    <a:pt x="3349867" y="263858"/>
                    <a:pt x="3318646" y="244279"/>
                    <a:pt x="3269963" y="213058"/>
                  </a:cubicBezTo>
                  <a:cubicBezTo>
                    <a:pt x="3221280" y="181837"/>
                    <a:pt x="3190588" y="137916"/>
                    <a:pt x="3069938" y="108283"/>
                  </a:cubicBezTo>
                  <a:cubicBezTo>
                    <a:pt x="2949288" y="78650"/>
                    <a:pt x="2782071" y="53250"/>
                    <a:pt x="2546063" y="35258"/>
                  </a:cubicBezTo>
                  <a:cubicBezTo>
                    <a:pt x="2310055" y="17266"/>
                    <a:pt x="2011605" y="-2842"/>
                    <a:pt x="1653888" y="333"/>
                  </a:cubicBezTo>
                  <a:cubicBezTo>
                    <a:pt x="1296171" y="3508"/>
                    <a:pt x="671755" y="17266"/>
                    <a:pt x="399763" y="54308"/>
                  </a:cubicBezTo>
                  <a:cubicBezTo>
                    <a:pt x="127771" y="91350"/>
                    <a:pt x="76971" y="165962"/>
                    <a:pt x="21938" y="222583"/>
                  </a:cubicBezTo>
                  <a:cubicBezTo>
                    <a:pt x="-33095" y="279204"/>
                    <a:pt x="27759" y="354345"/>
                    <a:pt x="69563" y="394033"/>
                  </a:cubicBezTo>
                  <a:cubicBezTo>
                    <a:pt x="111367" y="433721"/>
                    <a:pt x="192065" y="447214"/>
                    <a:pt x="272763" y="460708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7" name="Isosceles Triangle 76">
              <a:extLst>
                <a:ext uri="{FF2B5EF4-FFF2-40B4-BE49-F238E27FC236}">
                  <a16:creationId xmlns:a16="http://schemas.microsoft.com/office/drawing/2014/main" id="{B7C5BB2C-8803-4A8C-85B0-19BBCF167014}"/>
                </a:ext>
              </a:extLst>
            </p:cNvPr>
            <p:cNvSpPr/>
            <p:nvPr/>
          </p:nvSpPr>
          <p:spPr>
            <a:xfrm rot="16200000">
              <a:off x="2420425" y="1921727"/>
              <a:ext cx="139614" cy="1487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78" name="Isosceles Triangle 77">
              <a:extLst>
                <a:ext uri="{FF2B5EF4-FFF2-40B4-BE49-F238E27FC236}">
                  <a16:creationId xmlns:a16="http://schemas.microsoft.com/office/drawing/2014/main" id="{455B4D85-3CDA-4105-B3BA-08B4C6C47C9A}"/>
                </a:ext>
              </a:extLst>
            </p:cNvPr>
            <p:cNvSpPr/>
            <p:nvPr/>
          </p:nvSpPr>
          <p:spPr>
            <a:xfrm rot="16200000">
              <a:off x="2435639" y="2531584"/>
              <a:ext cx="139614" cy="1487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CCF2B07-CC71-4777-A49D-C6C0BFF3203D}"/>
              </a:ext>
            </a:extLst>
          </p:cNvPr>
          <p:cNvGrpSpPr/>
          <p:nvPr/>
        </p:nvGrpSpPr>
        <p:grpSpPr>
          <a:xfrm flipV="1">
            <a:off x="321730" y="3573015"/>
            <a:ext cx="4337003" cy="1367625"/>
            <a:chOff x="307754" y="1926285"/>
            <a:chExt cx="4337003" cy="1354243"/>
          </a:xfrm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10B5998-9D4F-48D6-938C-BBA1E4BF6FB0}"/>
                </a:ext>
              </a:extLst>
            </p:cNvPr>
            <p:cNvSpPr/>
            <p:nvPr/>
          </p:nvSpPr>
          <p:spPr>
            <a:xfrm>
              <a:off x="307754" y="1993179"/>
              <a:ext cx="4337003" cy="1287349"/>
            </a:xfrm>
            <a:custGeom>
              <a:avLst/>
              <a:gdLst>
                <a:gd name="connsiteX0" fmla="*/ 3802333 w 4337003"/>
                <a:gd name="connsiteY0" fmla="*/ 1287349 h 1287349"/>
                <a:gd name="connsiteX1" fmla="*/ 4038003 w 4337003"/>
                <a:gd name="connsiteY1" fmla="*/ 1240215 h 1287349"/>
                <a:gd name="connsiteX2" fmla="*/ 4245392 w 4337003"/>
                <a:gd name="connsiteY2" fmla="*/ 1051679 h 1287349"/>
                <a:gd name="connsiteX3" fmla="*/ 4320807 w 4337003"/>
                <a:gd name="connsiteY3" fmla="*/ 693460 h 1287349"/>
                <a:gd name="connsiteX4" fmla="*/ 3943735 w 4337003"/>
                <a:gd name="connsiteY4" fmla="*/ 382376 h 1287349"/>
                <a:gd name="connsiteX5" fmla="*/ 2906786 w 4337003"/>
                <a:gd name="connsiteY5" fmla="*/ 43011 h 1287349"/>
                <a:gd name="connsiteX6" fmla="*/ 1360790 w 4337003"/>
                <a:gd name="connsiteY6" fmla="*/ 43011 h 1287349"/>
                <a:gd name="connsiteX7" fmla="*/ 229574 w 4337003"/>
                <a:gd name="connsiteY7" fmla="*/ 391802 h 1287349"/>
                <a:gd name="connsiteX8" fmla="*/ 3331 w 4337003"/>
                <a:gd name="connsiteY8" fmla="*/ 947984 h 1287349"/>
                <a:gd name="connsiteX9" fmla="*/ 304988 w 4337003"/>
                <a:gd name="connsiteY9" fmla="*/ 1221361 h 1287349"/>
                <a:gd name="connsiteX10" fmla="*/ 691487 w 4337003"/>
                <a:gd name="connsiteY10" fmla="*/ 1287349 h 1287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37003" h="1287349">
                  <a:moveTo>
                    <a:pt x="3802333" y="1287349"/>
                  </a:moveTo>
                  <a:cubicBezTo>
                    <a:pt x="3883246" y="1283421"/>
                    <a:pt x="3964160" y="1279493"/>
                    <a:pt x="4038003" y="1240215"/>
                  </a:cubicBezTo>
                  <a:cubicBezTo>
                    <a:pt x="4111846" y="1200937"/>
                    <a:pt x="4198258" y="1142805"/>
                    <a:pt x="4245392" y="1051679"/>
                  </a:cubicBezTo>
                  <a:cubicBezTo>
                    <a:pt x="4292526" y="960553"/>
                    <a:pt x="4371083" y="805010"/>
                    <a:pt x="4320807" y="693460"/>
                  </a:cubicBezTo>
                  <a:cubicBezTo>
                    <a:pt x="4270531" y="581910"/>
                    <a:pt x="4179405" y="490784"/>
                    <a:pt x="3943735" y="382376"/>
                  </a:cubicBezTo>
                  <a:cubicBezTo>
                    <a:pt x="3708065" y="273968"/>
                    <a:pt x="3337277" y="99572"/>
                    <a:pt x="2906786" y="43011"/>
                  </a:cubicBezTo>
                  <a:cubicBezTo>
                    <a:pt x="2476295" y="-13550"/>
                    <a:pt x="1806992" y="-15121"/>
                    <a:pt x="1360790" y="43011"/>
                  </a:cubicBezTo>
                  <a:cubicBezTo>
                    <a:pt x="914588" y="101143"/>
                    <a:pt x="455817" y="240973"/>
                    <a:pt x="229574" y="391802"/>
                  </a:cubicBezTo>
                  <a:cubicBezTo>
                    <a:pt x="3331" y="542631"/>
                    <a:pt x="-9238" y="809724"/>
                    <a:pt x="3331" y="947984"/>
                  </a:cubicBezTo>
                  <a:cubicBezTo>
                    <a:pt x="15900" y="1086244"/>
                    <a:pt x="190295" y="1164800"/>
                    <a:pt x="304988" y="1221361"/>
                  </a:cubicBezTo>
                  <a:cubicBezTo>
                    <a:pt x="419681" y="1277922"/>
                    <a:pt x="555584" y="1282635"/>
                    <a:pt x="691487" y="1287349"/>
                  </a:cubicBezTo>
                </a:path>
              </a:pathLst>
            </a:custGeom>
            <a:ln w="28575">
              <a:solidFill>
                <a:srgbClr val="C0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4D6168F-8B74-47F2-8B41-C548E33665B1}"/>
                </a:ext>
              </a:extLst>
            </p:cNvPr>
            <p:cNvSpPr/>
            <p:nvPr/>
          </p:nvSpPr>
          <p:spPr>
            <a:xfrm>
              <a:off x="809912" y="2612692"/>
              <a:ext cx="3366141" cy="460708"/>
            </a:xfrm>
            <a:custGeom>
              <a:avLst/>
              <a:gdLst>
                <a:gd name="connsiteX0" fmla="*/ 3142963 w 3366141"/>
                <a:gd name="connsiteY0" fmla="*/ 457533 h 460708"/>
                <a:gd name="connsiteX1" fmla="*/ 3279488 w 3366141"/>
                <a:gd name="connsiteY1" fmla="*/ 451183 h 460708"/>
                <a:gd name="connsiteX2" fmla="*/ 3342988 w 3366141"/>
                <a:gd name="connsiteY2" fmla="*/ 403558 h 460708"/>
                <a:gd name="connsiteX3" fmla="*/ 3362038 w 3366141"/>
                <a:gd name="connsiteY3" fmla="*/ 295608 h 460708"/>
                <a:gd name="connsiteX4" fmla="*/ 3269963 w 3366141"/>
                <a:gd name="connsiteY4" fmla="*/ 213058 h 460708"/>
                <a:gd name="connsiteX5" fmla="*/ 3069938 w 3366141"/>
                <a:gd name="connsiteY5" fmla="*/ 108283 h 460708"/>
                <a:gd name="connsiteX6" fmla="*/ 2546063 w 3366141"/>
                <a:gd name="connsiteY6" fmla="*/ 35258 h 460708"/>
                <a:gd name="connsiteX7" fmla="*/ 1653888 w 3366141"/>
                <a:gd name="connsiteY7" fmla="*/ 333 h 460708"/>
                <a:gd name="connsiteX8" fmla="*/ 399763 w 3366141"/>
                <a:gd name="connsiteY8" fmla="*/ 54308 h 460708"/>
                <a:gd name="connsiteX9" fmla="*/ 21938 w 3366141"/>
                <a:gd name="connsiteY9" fmla="*/ 222583 h 460708"/>
                <a:gd name="connsiteX10" fmla="*/ 69563 w 3366141"/>
                <a:gd name="connsiteY10" fmla="*/ 394033 h 460708"/>
                <a:gd name="connsiteX11" fmla="*/ 272763 w 3366141"/>
                <a:gd name="connsiteY11" fmla="*/ 460708 h 460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66141" h="460708">
                  <a:moveTo>
                    <a:pt x="3142963" y="457533"/>
                  </a:moveTo>
                  <a:cubicBezTo>
                    <a:pt x="3194557" y="458856"/>
                    <a:pt x="3246151" y="460179"/>
                    <a:pt x="3279488" y="451183"/>
                  </a:cubicBezTo>
                  <a:cubicBezTo>
                    <a:pt x="3312825" y="442187"/>
                    <a:pt x="3329230" y="429487"/>
                    <a:pt x="3342988" y="403558"/>
                  </a:cubicBezTo>
                  <a:cubicBezTo>
                    <a:pt x="3356746" y="377629"/>
                    <a:pt x="3374209" y="327358"/>
                    <a:pt x="3362038" y="295608"/>
                  </a:cubicBezTo>
                  <a:cubicBezTo>
                    <a:pt x="3349867" y="263858"/>
                    <a:pt x="3318646" y="244279"/>
                    <a:pt x="3269963" y="213058"/>
                  </a:cubicBezTo>
                  <a:cubicBezTo>
                    <a:pt x="3221280" y="181837"/>
                    <a:pt x="3190588" y="137916"/>
                    <a:pt x="3069938" y="108283"/>
                  </a:cubicBezTo>
                  <a:cubicBezTo>
                    <a:pt x="2949288" y="78650"/>
                    <a:pt x="2782071" y="53250"/>
                    <a:pt x="2546063" y="35258"/>
                  </a:cubicBezTo>
                  <a:cubicBezTo>
                    <a:pt x="2310055" y="17266"/>
                    <a:pt x="2011605" y="-2842"/>
                    <a:pt x="1653888" y="333"/>
                  </a:cubicBezTo>
                  <a:cubicBezTo>
                    <a:pt x="1296171" y="3508"/>
                    <a:pt x="671755" y="17266"/>
                    <a:pt x="399763" y="54308"/>
                  </a:cubicBezTo>
                  <a:cubicBezTo>
                    <a:pt x="127771" y="91350"/>
                    <a:pt x="76971" y="165962"/>
                    <a:pt x="21938" y="222583"/>
                  </a:cubicBezTo>
                  <a:cubicBezTo>
                    <a:pt x="-33095" y="279204"/>
                    <a:pt x="27759" y="354345"/>
                    <a:pt x="69563" y="394033"/>
                  </a:cubicBezTo>
                  <a:cubicBezTo>
                    <a:pt x="111367" y="433721"/>
                    <a:pt x="192065" y="447214"/>
                    <a:pt x="272763" y="460708"/>
                  </a:cubicBezTo>
                </a:path>
              </a:pathLst>
            </a:cu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3" name="Isosceles Triangle 82">
              <a:extLst>
                <a:ext uri="{FF2B5EF4-FFF2-40B4-BE49-F238E27FC236}">
                  <a16:creationId xmlns:a16="http://schemas.microsoft.com/office/drawing/2014/main" id="{ED1BB526-CEF5-47CF-93D8-D96B0263E8CF}"/>
                </a:ext>
              </a:extLst>
            </p:cNvPr>
            <p:cNvSpPr/>
            <p:nvPr/>
          </p:nvSpPr>
          <p:spPr>
            <a:xfrm rot="16200000">
              <a:off x="2420425" y="1921727"/>
              <a:ext cx="139614" cy="1487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84" name="Isosceles Triangle 83">
              <a:extLst>
                <a:ext uri="{FF2B5EF4-FFF2-40B4-BE49-F238E27FC236}">
                  <a16:creationId xmlns:a16="http://schemas.microsoft.com/office/drawing/2014/main" id="{2DBCB36F-A780-4125-8C71-CD945A20C136}"/>
                </a:ext>
              </a:extLst>
            </p:cNvPr>
            <p:cNvSpPr/>
            <p:nvPr/>
          </p:nvSpPr>
          <p:spPr>
            <a:xfrm rot="16200000">
              <a:off x="2435639" y="2531584"/>
              <a:ext cx="139614" cy="148730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CD45CBA3-3A2B-4851-912A-C679E06784A5}"/>
              </a:ext>
            </a:extLst>
          </p:cNvPr>
          <p:cNvSpPr txBox="1"/>
          <p:nvPr/>
        </p:nvSpPr>
        <p:spPr>
          <a:xfrm flipH="1">
            <a:off x="4569507" y="3065811"/>
            <a:ext cx="43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 b="1" dirty="0">
                <a:solidFill>
                  <a:srgbClr val="FF0000"/>
                </a:solidFill>
              </a:rPr>
              <a:t>N</a:t>
            </a:r>
            <a:endParaRPr lang="sr-Cyrl-ME" sz="3600" b="1" dirty="0">
              <a:solidFill>
                <a:srgbClr val="FF0000"/>
              </a:solidFill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581C701C-0965-44E0-AE37-743CEBC76984}"/>
              </a:ext>
            </a:extLst>
          </p:cNvPr>
          <p:cNvSpPr txBox="1"/>
          <p:nvPr/>
        </p:nvSpPr>
        <p:spPr>
          <a:xfrm flipH="1">
            <a:off x="72673" y="3087512"/>
            <a:ext cx="439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ME" sz="3600" b="1" dirty="0">
                <a:solidFill>
                  <a:srgbClr val="0070C0"/>
                </a:solidFill>
              </a:rPr>
              <a:t>S</a:t>
            </a:r>
            <a:endParaRPr lang="sr-Cyrl-ME" sz="3600" b="1" dirty="0">
              <a:solidFill>
                <a:srgbClr val="0070C0"/>
              </a:solidFill>
            </a:endParaRP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D8C4089C-CC4C-4A78-9274-70BD82B00DA0}"/>
              </a:ext>
            </a:extLst>
          </p:cNvPr>
          <p:cNvCxnSpPr/>
          <p:nvPr/>
        </p:nvCxnSpPr>
        <p:spPr>
          <a:xfrm flipV="1">
            <a:off x="1259632" y="1716650"/>
            <a:ext cx="0" cy="111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F99EF927-A431-4FC1-847F-E161D029489E}"/>
              </a:ext>
            </a:extLst>
          </p:cNvPr>
          <p:cNvCxnSpPr/>
          <p:nvPr/>
        </p:nvCxnSpPr>
        <p:spPr>
          <a:xfrm flipV="1">
            <a:off x="3635896" y="1716650"/>
            <a:ext cx="0" cy="111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95DE207-F63D-4670-A29F-15E9A723BABC}"/>
              </a:ext>
            </a:extLst>
          </p:cNvPr>
          <p:cNvCxnSpPr/>
          <p:nvPr/>
        </p:nvCxnSpPr>
        <p:spPr>
          <a:xfrm>
            <a:off x="1259632" y="1844824"/>
            <a:ext cx="237626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D532965-89B5-4066-A3D0-E2216C0C803B}"/>
                  </a:ext>
                </a:extLst>
              </p:cNvPr>
              <p:cNvSpPr txBox="1"/>
              <p:nvPr/>
            </p:nvSpPr>
            <p:spPr>
              <a:xfrm>
                <a:off x="2439848" y="1492546"/>
                <a:ext cx="2387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ME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CD532965-89B5-4066-A3D0-E2216C0C8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848" y="1492546"/>
                <a:ext cx="238720" cy="369332"/>
              </a:xfrm>
              <a:prstGeom prst="rect">
                <a:avLst/>
              </a:prstGeom>
              <a:blipFill>
                <a:blip r:embed="rId4"/>
                <a:stretch>
                  <a:fillRect l="-28205" r="-30769" b="-6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479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  <p:bldP spid="14" grpId="0" animBg="1"/>
      <p:bldP spid="38" grpId="0"/>
      <p:bldP spid="86" grpId="0"/>
      <p:bldP spid="87" grpId="0"/>
      <p:bldP spid="9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78670-DE17-4050-BE2B-D449BE916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sr-Cyrl-ME" dirty="0"/>
              <a:t>Калем/соленоид</a:t>
            </a:r>
          </a:p>
        </p:txBody>
      </p:sp>
      <p:pic>
        <p:nvPicPr>
          <p:cNvPr id="1026" name="Picture 2" descr="http://i.imgur.com/fEAquEj.jpg">
            <a:extLst>
              <a:ext uri="{FF2B5EF4-FFF2-40B4-BE49-F238E27FC236}">
                <a16:creationId xmlns:a16="http://schemas.microsoft.com/office/drawing/2014/main" id="{06B79189-0B82-4F6D-B28F-1F903B8D4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2" y="1340767"/>
            <a:ext cx="3616424" cy="289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87849A48-17DB-454B-B4F0-1FB0BB7DE5D8}"/>
              </a:ext>
            </a:extLst>
          </p:cNvPr>
          <p:cNvCxnSpPr>
            <a:cxnSpLocks/>
          </p:cNvCxnSpPr>
          <p:nvPr/>
        </p:nvCxnSpPr>
        <p:spPr>
          <a:xfrm>
            <a:off x="5580112" y="2348880"/>
            <a:ext cx="197317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FE931091-41DA-448A-8BE9-954A57D7F8C6}"/>
              </a:ext>
            </a:extLst>
          </p:cNvPr>
          <p:cNvCxnSpPr>
            <a:cxnSpLocks/>
          </p:cNvCxnSpPr>
          <p:nvPr/>
        </p:nvCxnSpPr>
        <p:spPr>
          <a:xfrm flipH="1" flipV="1">
            <a:off x="5545081" y="-271882"/>
            <a:ext cx="35031" cy="262076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9BDA7101-88C7-4866-8413-1F51E0A8398F}"/>
              </a:ext>
            </a:extLst>
          </p:cNvPr>
          <p:cNvCxnSpPr>
            <a:cxnSpLocks/>
          </p:cNvCxnSpPr>
          <p:nvPr/>
        </p:nvCxnSpPr>
        <p:spPr>
          <a:xfrm flipH="1" flipV="1">
            <a:off x="7518253" y="-271882"/>
            <a:ext cx="35031" cy="262076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Straight Arrow Connector 1028">
            <a:extLst>
              <a:ext uri="{FF2B5EF4-FFF2-40B4-BE49-F238E27FC236}">
                <a16:creationId xmlns:a16="http://schemas.microsoft.com/office/drawing/2014/main" id="{2DE1832E-F338-4002-B3E4-850BEBFFE65B}"/>
              </a:ext>
            </a:extLst>
          </p:cNvPr>
          <p:cNvCxnSpPr/>
          <p:nvPr/>
        </p:nvCxnSpPr>
        <p:spPr>
          <a:xfrm flipH="1" flipV="1">
            <a:off x="6537041" y="0"/>
            <a:ext cx="148909" cy="6206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>
            <a:extLst>
              <a:ext uri="{FF2B5EF4-FFF2-40B4-BE49-F238E27FC236}">
                <a16:creationId xmlns:a16="http://schemas.microsoft.com/office/drawing/2014/main" id="{35268552-9DF7-4984-A30F-8DC636D4C40E}"/>
              </a:ext>
            </a:extLst>
          </p:cNvPr>
          <p:cNvSpPr txBox="1"/>
          <p:nvPr/>
        </p:nvSpPr>
        <p:spPr>
          <a:xfrm>
            <a:off x="6175818" y="535434"/>
            <a:ext cx="115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953B0D6E-BF94-426E-A719-49D1FF6C0A74}"/>
              </a:ext>
            </a:extLst>
          </p:cNvPr>
          <p:cNvSpPr txBox="1"/>
          <p:nvPr/>
        </p:nvSpPr>
        <p:spPr>
          <a:xfrm>
            <a:off x="4892361" y="379528"/>
            <a:ext cx="115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3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E3580876-AC04-4028-BE98-667ED737265A}"/>
              </a:ext>
            </a:extLst>
          </p:cNvPr>
          <p:cNvSpPr txBox="1"/>
          <p:nvPr/>
        </p:nvSpPr>
        <p:spPr>
          <a:xfrm>
            <a:off x="7235468" y="1400521"/>
            <a:ext cx="115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2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7B0710B-2C98-4A23-A3D7-244AFBD0E298}"/>
              </a:ext>
            </a:extLst>
          </p:cNvPr>
          <p:cNvSpPr txBox="1"/>
          <p:nvPr/>
        </p:nvSpPr>
        <p:spPr>
          <a:xfrm>
            <a:off x="5946464" y="1269876"/>
            <a:ext cx="1155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1</a:t>
            </a:r>
          </a:p>
        </p:txBody>
      </p:sp>
      <p:cxnSp>
        <p:nvCxnSpPr>
          <p:cNvPr id="1032" name="Straight Arrow Connector 1031">
            <a:extLst>
              <a:ext uri="{FF2B5EF4-FFF2-40B4-BE49-F238E27FC236}">
                <a16:creationId xmlns:a16="http://schemas.microsoft.com/office/drawing/2014/main" id="{0FC832D8-8993-4369-A202-7C4A99B5275E}"/>
              </a:ext>
            </a:extLst>
          </p:cNvPr>
          <p:cNvCxnSpPr>
            <a:cxnSpLocks/>
            <a:stCxn id="143" idx="2"/>
          </p:cNvCxnSpPr>
          <p:nvPr/>
        </p:nvCxnSpPr>
        <p:spPr>
          <a:xfrm>
            <a:off x="6524283" y="1639208"/>
            <a:ext cx="324146" cy="7292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Isosceles Triangle 1035">
            <a:extLst>
              <a:ext uri="{FF2B5EF4-FFF2-40B4-BE49-F238E27FC236}">
                <a16:creationId xmlns:a16="http://schemas.microsoft.com/office/drawing/2014/main" id="{8581B913-1176-45A3-9D31-D282F1279370}"/>
              </a:ext>
            </a:extLst>
          </p:cNvPr>
          <p:cNvSpPr/>
          <p:nvPr/>
        </p:nvSpPr>
        <p:spPr>
          <a:xfrm rot="16858465">
            <a:off x="4409177" y="2246412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0" name="Isosceles Triangle 149">
            <a:extLst>
              <a:ext uri="{FF2B5EF4-FFF2-40B4-BE49-F238E27FC236}">
                <a16:creationId xmlns:a16="http://schemas.microsoft.com/office/drawing/2014/main" id="{DD60682A-A604-44E6-A885-5012BC7E50CC}"/>
              </a:ext>
            </a:extLst>
          </p:cNvPr>
          <p:cNvSpPr/>
          <p:nvPr/>
        </p:nvSpPr>
        <p:spPr>
          <a:xfrm rot="16852141">
            <a:off x="4381309" y="2393860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51" name="Isosceles Triangle 150">
            <a:extLst>
              <a:ext uri="{FF2B5EF4-FFF2-40B4-BE49-F238E27FC236}">
                <a16:creationId xmlns:a16="http://schemas.microsoft.com/office/drawing/2014/main" id="{7D414FAD-CD75-4BBE-86CB-889D55165C7A}"/>
              </a:ext>
            </a:extLst>
          </p:cNvPr>
          <p:cNvSpPr/>
          <p:nvPr/>
        </p:nvSpPr>
        <p:spPr>
          <a:xfrm rot="16200000">
            <a:off x="4383932" y="2587628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D1432B75-4E8B-4D42-84F1-A6D389F438BB}"/>
              </a:ext>
            </a:extLst>
          </p:cNvPr>
          <p:cNvGrpSpPr/>
          <p:nvPr/>
        </p:nvGrpSpPr>
        <p:grpSpPr>
          <a:xfrm>
            <a:off x="5545081" y="2294362"/>
            <a:ext cx="2018116" cy="847211"/>
            <a:chOff x="5545081" y="2294362"/>
            <a:chExt cx="2018116" cy="847211"/>
          </a:xfrm>
        </p:grpSpPr>
        <p:sp>
          <p:nvSpPr>
            <p:cNvPr id="1038" name="TextBox 1037">
              <a:extLst>
                <a:ext uri="{FF2B5EF4-FFF2-40B4-BE49-F238E27FC236}">
                  <a16:creationId xmlns:a16="http://schemas.microsoft.com/office/drawing/2014/main" id="{4E2A5582-A4A2-4F3F-AD0C-77049FD9660D}"/>
                </a:ext>
              </a:extLst>
            </p:cNvPr>
            <p:cNvSpPr txBox="1"/>
            <p:nvPr/>
          </p:nvSpPr>
          <p:spPr>
            <a:xfrm>
              <a:off x="6470855" y="2772241"/>
              <a:ext cx="3113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b="1" dirty="0"/>
                <a:t>X</a:t>
              </a:r>
              <a:endParaRPr lang="sr-Cyrl-ME" b="1" dirty="0"/>
            </a:p>
          </p:txBody>
        </p: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07C3EAAA-E612-4DF7-98F2-1CB149AF8D53}"/>
                </a:ext>
              </a:extLst>
            </p:cNvPr>
            <p:cNvCxnSpPr/>
            <p:nvPr/>
          </p:nvCxnSpPr>
          <p:spPr>
            <a:xfrm>
              <a:off x="5545081" y="2326085"/>
              <a:ext cx="0" cy="7115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0D7A7A2B-FE66-4FA4-92DA-C71DDEB1B7F5}"/>
                </a:ext>
              </a:extLst>
            </p:cNvPr>
            <p:cNvCxnSpPr/>
            <p:nvPr/>
          </p:nvCxnSpPr>
          <p:spPr>
            <a:xfrm>
              <a:off x="7563197" y="2294362"/>
              <a:ext cx="0" cy="7115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2" name="Straight Arrow Connector 1041">
              <a:extLst>
                <a:ext uri="{FF2B5EF4-FFF2-40B4-BE49-F238E27FC236}">
                  <a16:creationId xmlns:a16="http://schemas.microsoft.com/office/drawing/2014/main" id="{F8746E05-3191-4C57-A103-CD51B587D03C}"/>
                </a:ext>
              </a:extLst>
            </p:cNvPr>
            <p:cNvCxnSpPr/>
            <p:nvPr/>
          </p:nvCxnSpPr>
          <p:spPr>
            <a:xfrm>
              <a:off x="5545081" y="2790558"/>
              <a:ext cx="2008203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B91A60D4-0818-4A7E-BDDE-8CE37A13AB31}"/>
              </a:ext>
            </a:extLst>
          </p:cNvPr>
          <p:cNvCxnSpPr/>
          <p:nvPr/>
        </p:nvCxnSpPr>
        <p:spPr>
          <a:xfrm>
            <a:off x="8352392" y="3469224"/>
            <a:ext cx="0" cy="711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00877DC-6531-4443-946D-547F7D3F47EF}"/>
              </a:ext>
            </a:extLst>
          </p:cNvPr>
          <p:cNvGrpSpPr/>
          <p:nvPr/>
        </p:nvGrpSpPr>
        <p:grpSpPr>
          <a:xfrm>
            <a:off x="4766361" y="1898056"/>
            <a:ext cx="3586031" cy="2386656"/>
            <a:chOff x="4766361" y="1898056"/>
            <a:chExt cx="3586031" cy="238665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16D24FA5-7E79-4A31-B74F-0E2860C83D30}"/>
                </a:ext>
              </a:extLst>
            </p:cNvPr>
            <p:cNvGrpSpPr/>
            <p:nvPr/>
          </p:nvGrpSpPr>
          <p:grpSpPr>
            <a:xfrm flipV="1">
              <a:off x="8100392" y="1898056"/>
              <a:ext cx="252000" cy="252000"/>
              <a:chOff x="4427984" y="2852936"/>
              <a:chExt cx="792088" cy="72008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79A988B-77B3-479B-9DAE-615112EB66F6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97744348-243B-4276-A93C-F3BFFD3A7838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33151E00-6371-43DB-9B82-BBCFFA4538BD}"/>
                    </a:ext>
                  </a:extLst>
                </p:cNvPr>
                <p:cNvCxnSpPr>
                  <a:stCxn id="7" idx="1"/>
                  <a:endCxn id="7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E405295B-60FE-4C04-8E49-F419F8A00CA6}"/>
                  </a:ext>
                </a:extLst>
              </p:cNvPr>
              <p:cNvCxnSpPr>
                <a:cxnSpLocks/>
                <a:stCxn id="7" idx="3"/>
                <a:endCxn id="7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3D0F52A-6AB0-4AC8-9290-3D5DADADCCAA}"/>
                </a:ext>
              </a:extLst>
            </p:cNvPr>
            <p:cNvGrpSpPr/>
            <p:nvPr/>
          </p:nvGrpSpPr>
          <p:grpSpPr>
            <a:xfrm>
              <a:off x="8100392" y="3249075"/>
              <a:ext cx="252000" cy="252000"/>
              <a:chOff x="611560" y="1484784"/>
              <a:chExt cx="792088" cy="720080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0E678227-6906-4CFF-BAB1-3E2E30F381A3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10658C1-FBD6-4B71-9ABC-64E21AC6C7E4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EE463F7-5CBE-4A14-9BCD-7BA8E7DD7858}"/>
                </a:ext>
              </a:extLst>
            </p:cNvPr>
            <p:cNvGrpSpPr/>
            <p:nvPr/>
          </p:nvGrpSpPr>
          <p:grpSpPr>
            <a:xfrm flipV="1">
              <a:off x="7664378" y="1898056"/>
              <a:ext cx="252000" cy="252000"/>
              <a:chOff x="4427984" y="2852936"/>
              <a:chExt cx="792088" cy="720080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C8F66DC-93C2-487F-8086-6542CEA5BA65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D3F66DF8-DFD5-48E2-8A4D-0D2F7DB57EBF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FD890CA3-064D-4E58-A6BC-B48F53BC5486}"/>
                    </a:ext>
                  </a:extLst>
                </p:cNvPr>
                <p:cNvCxnSpPr>
                  <a:stCxn id="17" idx="1"/>
                  <a:endCxn id="17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6DCB387A-FCDD-4B62-B38A-FBAD148515F3}"/>
                  </a:ext>
                </a:extLst>
              </p:cNvPr>
              <p:cNvCxnSpPr>
                <a:cxnSpLocks/>
                <a:stCxn id="17" idx="3"/>
                <a:endCxn id="17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104FF34-FAA9-4C91-BB64-7CF2D79D93D6}"/>
                </a:ext>
              </a:extLst>
            </p:cNvPr>
            <p:cNvGrpSpPr/>
            <p:nvPr/>
          </p:nvGrpSpPr>
          <p:grpSpPr>
            <a:xfrm>
              <a:off x="7664378" y="3249075"/>
              <a:ext cx="252000" cy="252000"/>
              <a:chOff x="611560" y="1484784"/>
              <a:chExt cx="792088" cy="72008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72E97EC-557C-4976-855F-9D1614156EBB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C83BD14B-5990-4203-B443-4042CEBCDAC4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D69A8DD-9F8F-4538-8CC9-630B66F6567D}"/>
                </a:ext>
              </a:extLst>
            </p:cNvPr>
            <p:cNvGrpSpPr/>
            <p:nvPr/>
          </p:nvGrpSpPr>
          <p:grpSpPr>
            <a:xfrm flipV="1">
              <a:off x="7228364" y="1898056"/>
              <a:ext cx="252000" cy="252000"/>
              <a:chOff x="4427984" y="2852936"/>
              <a:chExt cx="792088" cy="720080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4CC3F8E-39B2-41E6-B971-E58FEAA46C8E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ECDC1D59-1446-4E04-9D0C-CFCCEC2A17E9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80817D76-B332-49FE-A620-0F3E750B2FB9}"/>
                    </a:ext>
                  </a:extLst>
                </p:cNvPr>
                <p:cNvCxnSpPr>
                  <a:stCxn id="25" idx="1"/>
                  <a:endCxn id="25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899523C1-650B-4578-BB17-2927A18842AC}"/>
                  </a:ext>
                </a:extLst>
              </p:cNvPr>
              <p:cNvCxnSpPr>
                <a:cxnSpLocks/>
                <a:stCxn id="25" idx="3"/>
                <a:endCxn id="25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CA427FB-D060-4093-8E03-EF3FE7CE4E3E}"/>
                </a:ext>
              </a:extLst>
            </p:cNvPr>
            <p:cNvGrpSpPr/>
            <p:nvPr/>
          </p:nvGrpSpPr>
          <p:grpSpPr>
            <a:xfrm>
              <a:off x="7228364" y="3249075"/>
              <a:ext cx="252000" cy="252000"/>
              <a:chOff x="611560" y="1484784"/>
              <a:chExt cx="792088" cy="720080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F95BB984-1BB5-47F4-AD49-407D8116630A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DD7B395C-90CA-415E-9917-143BD11FED45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6B0DC2A8-19D2-41A4-9A43-56E6A015239C}"/>
                </a:ext>
              </a:extLst>
            </p:cNvPr>
            <p:cNvGrpSpPr/>
            <p:nvPr/>
          </p:nvGrpSpPr>
          <p:grpSpPr>
            <a:xfrm flipV="1">
              <a:off x="6869964" y="1898056"/>
              <a:ext cx="252000" cy="252000"/>
              <a:chOff x="4427984" y="2852936"/>
              <a:chExt cx="792088" cy="720080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9F4D9E6B-7A04-49E6-A264-2E6D52C02E7B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30E733A9-4B9D-4CE1-9DE7-C12CF0DF1B2E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D015D247-771F-43E5-9109-86E60B756E60}"/>
                    </a:ext>
                  </a:extLst>
                </p:cNvPr>
                <p:cNvCxnSpPr>
                  <a:stCxn id="33" idx="1"/>
                  <a:endCxn id="33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EE2660B0-48E3-4531-A69D-2780EF28A4BF}"/>
                  </a:ext>
                </a:extLst>
              </p:cNvPr>
              <p:cNvCxnSpPr>
                <a:cxnSpLocks/>
                <a:stCxn id="33" idx="3"/>
                <a:endCxn id="33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F33ACBA-6CB9-492B-9F63-29458B515288}"/>
                </a:ext>
              </a:extLst>
            </p:cNvPr>
            <p:cNvGrpSpPr/>
            <p:nvPr/>
          </p:nvGrpSpPr>
          <p:grpSpPr>
            <a:xfrm>
              <a:off x="6869964" y="3249075"/>
              <a:ext cx="252000" cy="252000"/>
              <a:chOff x="611560" y="1484784"/>
              <a:chExt cx="792088" cy="720080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808E9A11-96E3-4AA8-BC7F-21F3BC485C30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0704F1B8-6692-4B16-84EA-7166E7574213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D0B48FF-1566-4A02-9E1F-82529DFC1975}"/>
                </a:ext>
              </a:extLst>
            </p:cNvPr>
            <p:cNvGrpSpPr/>
            <p:nvPr/>
          </p:nvGrpSpPr>
          <p:grpSpPr>
            <a:xfrm flipV="1">
              <a:off x="6433950" y="1898056"/>
              <a:ext cx="252000" cy="252000"/>
              <a:chOff x="4427984" y="2852936"/>
              <a:chExt cx="792088" cy="720080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B5C8DCE1-F05E-44B2-B360-14A84DD476DF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BA3E4875-7328-4B95-BD2C-D44E482FA56C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182C03FE-542F-4E28-A657-CA78D37E88F1}"/>
                    </a:ext>
                  </a:extLst>
                </p:cNvPr>
                <p:cNvCxnSpPr>
                  <a:stCxn id="41" idx="1"/>
                  <a:endCxn id="41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E7C8E608-00A2-4684-A5B6-438B7EA4A443}"/>
                  </a:ext>
                </a:extLst>
              </p:cNvPr>
              <p:cNvCxnSpPr>
                <a:cxnSpLocks/>
                <a:stCxn id="41" idx="3"/>
                <a:endCxn id="41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C95A187-255C-4F2B-8FAB-AF5CB4A0CFCF}"/>
                </a:ext>
              </a:extLst>
            </p:cNvPr>
            <p:cNvGrpSpPr/>
            <p:nvPr/>
          </p:nvGrpSpPr>
          <p:grpSpPr>
            <a:xfrm>
              <a:off x="6433950" y="3249075"/>
              <a:ext cx="252000" cy="252000"/>
              <a:chOff x="611560" y="1484784"/>
              <a:chExt cx="792088" cy="72008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D203B0DE-E785-488A-9EE9-9682C318AF65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2A46F4D0-ABC2-43FC-A9C9-FDC74442A30C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F7FEFDB8-19FB-49FF-808F-1DD4A09D5DF6}"/>
                </a:ext>
              </a:extLst>
            </p:cNvPr>
            <p:cNvGrpSpPr/>
            <p:nvPr/>
          </p:nvGrpSpPr>
          <p:grpSpPr>
            <a:xfrm flipV="1">
              <a:off x="5997936" y="1898056"/>
              <a:ext cx="252000" cy="252000"/>
              <a:chOff x="4427984" y="2852936"/>
              <a:chExt cx="792088" cy="720080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CEFE03D0-99B0-421A-90ED-A84A16082922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49" name="Oval 48">
                  <a:extLst>
                    <a:ext uri="{FF2B5EF4-FFF2-40B4-BE49-F238E27FC236}">
                      <a16:creationId xmlns:a16="http://schemas.microsoft.com/office/drawing/2014/main" id="{C9BEBDB7-194F-42D9-A8BE-C728C3C40B5C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EEF8DDF1-D4FD-4FCB-BE0D-2494F869F7F3}"/>
                    </a:ext>
                  </a:extLst>
                </p:cNvPr>
                <p:cNvCxnSpPr>
                  <a:stCxn id="49" idx="1"/>
                  <a:endCxn id="49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28D608B1-6617-40FD-A6A2-8277EADC44EE}"/>
                  </a:ext>
                </a:extLst>
              </p:cNvPr>
              <p:cNvCxnSpPr>
                <a:cxnSpLocks/>
                <a:stCxn id="49" idx="3"/>
                <a:endCxn id="49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36E7F13-28F6-4903-A15E-675E315ED0E4}"/>
                </a:ext>
              </a:extLst>
            </p:cNvPr>
            <p:cNvGrpSpPr/>
            <p:nvPr/>
          </p:nvGrpSpPr>
          <p:grpSpPr>
            <a:xfrm>
              <a:off x="5997936" y="3249075"/>
              <a:ext cx="252000" cy="252000"/>
              <a:chOff x="611560" y="1484784"/>
              <a:chExt cx="792088" cy="720080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4703AF35-3EA0-4C06-B40C-564EFE772D18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3521B1A0-85A0-4799-9861-E4C42167257B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99C050F-E19D-48D9-B16A-BB2F58ECA778}"/>
                </a:ext>
              </a:extLst>
            </p:cNvPr>
            <p:cNvGrpSpPr/>
            <p:nvPr/>
          </p:nvGrpSpPr>
          <p:grpSpPr>
            <a:xfrm flipV="1">
              <a:off x="5638389" y="1904912"/>
              <a:ext cx="252000" cy="252000"/>
              <a:chOff x="4427984" y="2852936"/>
              <a:chExt cx="792088" cy="720080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3DC09F39-42BE-4BE0-BE8E-0A0BB6C51CA5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F41A2E50-4B4A-4FA5-851B-D738D1A2D844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E6D7315F-D502-4795-A635-DFEAC05580F8}"/>
                    </a:ext>
                  </a:extLst>
                </p:cNvPr>
                <p:cNvCxnSpPr>
                  <a:stCxn id="57" idx="1"/>
                  <a:endCxn id="57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2EC571DC-379C-4706-BDA6-0BC242293FB5}"/>
                  </a:ext>
                </a:extLst>
              </p:cNvPr>
              <p:cNvCxnSpPr>
                <a:cxnSpLocks/>
                <a:stCxn id="57" idx="3"/>
                <a:endCxn id="57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8F7B02C-259C-4235-9241-D5FE0A290DA4}"/>
                </a:ext>
              </a:extLst>
            </p:cNvPr>
            <p:cNvGrpSpPr/>
            <p:nvPr/>
          </p:nvGrpSpPr>
          <p:grpSpPr>
            <a:xfrm>
              <a:off x="5638389" y="3255931"/>
              <a:ext cx="252000" cy="252000"/>
              <a:chOff x="611560" y="1484784"/>
              <a:chExt cx="792088" cy="720080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FED9CA8C-7324-45B3-AAD6-4E40D4301887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BF039081-3D4A-4FD7-BB04-F1E31F8403A1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378A492-DD52-4989-B413-A5DBCE164776}"/>
                </a:ext>
              </a:extLst>
            </p:cNvPr>
            <p:cNvGrpSpPr/>
            <p:nvPr/>
          </p:nvGrpSpPr>
          <p:grpSpPr>
            <a:xfrm flipV="1">
              <a:off x="5202375" y="1904912"/>
              <a:ext cx="252000" cy="252000"/>
              <a:chOff x="4427984" y="2852936"/>
              <a:chExt cx="792088" cy="720080"/>
            </a:xfrm>
          </p:grpSpPr>
          <p:grpSp>
            <p:nvGrpSpPr>
              <p:cNvPr id="63" name="Group 62">
                <a:extLst>
                  <a:ext uri="{FF2B5EF4-FFF2-40B4-BE49-F238E27FC236}">
                    <a16:creationId xmlns:a16="http://schemas.microsoft.com/office/drawing/2014/main" id="{9D61C8D6-C092-4B24-B7B1-A79B54F10E7B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64175356-7D25-4E85-BD77-72A0E330C66A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82BF0866-921E-4C0A-9862-437457C0E7DB}"/>
                    </a:ext>
                  </a:extLst>
                </p:cNvPr>
                <p:cNvCxnSpPr>
                  <a:stCxn id="65" idx="1"/>
                  <a:endCxn id="65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F140B848-E0EC-4D38-9742-72D9E02679AA}"/>
                  </a:ext>
                </a:extLst>
              </p:cNvPr>
              <p:cNvCxnSpPr>
                <a:cxnSpLocks/>
                <a:stCxn id="65" idx="3"/>
                <a:endCxn id="65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84D0256-E0DB-4B00-970F-98247EA22460}"/>
                </a:ext>
              </a:extLst>
            </p:cNvPr>
            <p:cNvGrpSpPr/>
            <p:nvPr/>
          </p:nvGrpSpPr>
          <p:grpSpPr>
            <a:xfrm>
              <a:off x="5202375" y="3255931"/>
              <a:ext cx="252000" cy="252000"/>
              <a:chOff x="611560" y="1484784"/>
              <a:chExt cx="792088" cy="720080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5F90435C-29F6-48D7-AB57-98599BB295D0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CD24FCEA-5FA5-4046-8490-45EA8132AAEB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B076368-E17F-4DF7-8458-CA8D875C96EA}"/>
                </a:ext>
              </a:extLst>
            </p:cNvPr>
            <p:cNvGrpSpPr/>
            <p:nvPr/>
          </p:nvGrpSpPr>
          <p:grpSpPr>
            <a:xfrm flipV="1">
              <a:off x="4766361" y="1904912"/>
              <a:ext cx="252000" cy="252000"/>
              <a:chOff x="4427984" y="2852936"/>
              <a:chExt cx="792088" cy="720080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D3D32344-4432-4CD5-8D2C-838A4735022B}"/>
                  </a:ext>
                </a:extLst>
              </p:cNvPr>
              <p:cNvGrpSpPr/>
              <p:nvPr/>
            </p:nvGrpSpPr>
            <p:grpSpPr>
              <a:xfrm>
                <a:off x="4427984" y="2852936"/>
                <a:ext cx="792088" cy="720080"/>
                <a:chOff x="5076056" y="1484784"/>
                <a:chExt cx="792088" cy="720080"/>
              </a:xfrm>
            </p:grpSpPr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CA17D2A2-554C-4186-BE0C-CC6B0977333E}"/>
                    </a:ext>
                  </a:extLst>
                </p:cNvPr>
                <p:cNvSpPr/>
                <p:nvPr/>
              </p:nvSpPr>
              <p:spPr>
                <a:xfrm>
                  <a:off x="5076056" y="1484784"/>
                  <a:ext cx="792088" cy="72008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4" name="Straight Connector 73">
                  <a:extLst>
                    <a:ext uri="{FF2B5EF4-FFF2-40B4-BE49-F238E27FC236}">
                      <a16:creationId xmlns:a16="http://schemas.microsoft.com/office/drawing/2014/main" id="{17076ACC-BDA9-4036-BC4B-B29F7EBD5199}"/>
                    </a:ext>
                  </a:extLst>
                </p:cNvPr>
                <p:cNvCxnSpPr>
                  <a:stCxn id="73" idx="1"/>
                  <a:endCxn id="73" idx="5"/>
                </p:cNvCxnSpPr>
                <p:nvPr/>
              </p:nvCxnSpPr>
              <p:spPr>
                <a:xfrm>
                  <a:off x="5192055" y="1590237"/>
                  <a:ext cx="560090" cy="509174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3676446F-6D92-488D-AF22-CDDC32522DC3}"/>
                  </a:ext>
                </a:extLst>
              </p:cNvPr>
              <p:cNvCxnSpPr>
                <a:cxnSpLocks/>
                <a:stCxn id="73" idx="3"/>
                <a:endCxn id="73" idx="7"/>
              </p:cNvCxnSpPr>
              <p:nvPr/>
            </p:nvCxnSpPr>
            <p:spPr>
              <a:xfrm flipV="1">
                <a:off x="4543983" y="2958389"/>
                <a:ext cx="560090" cy="5091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3574D505-64AA-4515-BF86-2F502DD50CE0}"/>
                </a:ext>
              </a:extLst>
            </p:cNvPr>
            <p:cNvGrpSpPr/>
            <p:nvPr/>
          </p:nvGrpSpPr>
          <p:grpSpPr>
            <a:xfrm>
              <a:off x="4766361" y="3255931"/>
              <a:ext cx="252000" cy="252000"/>
              <a:chOff x="611560" y="1484784"/>
              <a:chExt cx="792088" cy="720080"/>
            </a:xfrm>
          </p:grpSpPr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76E3E834-412A-4C02-80E0-DCF283A82266}"/>
                  </a:ext>
                </a:extLst>
              </p:cNvPr>
              <p:cNvSpPr/>
              <p:nvPr/>
            </p:nvSpPr>
            <p:spPr>
              <a:xfrm>
                <a:off x="611560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D440DC38-7620-4A18-A0E7-66FB3FC49B92}"/>
                  </a:ext>
                </a:extLst>
              </p:cNvPr>
              <p:cNvSpPr/>
              <p:nvPr/>
            </p:nvSpPr>
            <p:spPr>
              <a:xfrm>
                <a:off x="935596" y="1772816"/>
                <a:ext cx="144016" cy="144016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0150D00C-A01C-4553-BA9B-1457EFD70905}"/>
                </a:ext>
              </a:extLst>
            </p:cNvPr>
            <p:cNvSpPr txBox="1"/>
            <p:nvPr/>
          </p:nvSpPr>
          <p:spPr>
            <a:xfrm>
              <a:off x="5692135" y="3915380"/>
              <a:ext cx="282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b="1" dirty="0"/>
                <a:t>L</a:t>
              </a:r>
              <a:endParaRPr lang="sr-Cyrl-ME" b="1" dirty="0"/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CC6434C1-AF31-4D9F-9546-EFEC42D77B37}"/>
                </a:ext>
              </a:extLst>
            </p:cNvPr>
            <p:cNvCxnSpPr/>
            <p:nvPr/>
          </p:nvCxnSpPr>
          <p:spPr>
            <a:xfrm>
              <a:off x="4766361" y="3469224"/>
              <a:ext cx="0" cy="7115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9DFF0162-47D9-45B1-BCE8-7877DF38A6E8}"/>
                </a:ext>
              </a:extLst>
            </p:cNvPr>
            <p:cNvCxnSpPr>
              <a:cxnSpLocks/>
            </p:cNvCxnSpPr>
            <p:nvPr/>
          </p:nvCxnSpPr>
          <p:spPr>
            <a:xfrm>
              <a:off x="4766361" y="3933697"/>
              <a:ext cx="3549127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46" name="Picture 1045">
            <a:extLst>
              <a:ext uri="{FF2B5EF4-FFF2-40B4-BE49-F238E27FC236}">
                <a16:creationId xmlns:a16="http://schemas.microsoft.com/office/drawing/2014/main" id="{C52FCF75-F7B0-46F6-83FA-73F564130EC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59003" y="4555286"/>
            <a:ext cx="3456267" cy="770541"/>
          </a:xfrm>
          <a:prstGeom prst="rect">
            <a:avLst/>
          </a:prstGeom>
        </p:spPr>
      </p:pic>
      <p:sp>
        <p:nvSpPr>
          <p:cNvPr id="1047" name="TextBox 1046">
            <a:extLst>
              <a:ext uri="{FF2B5EF4-FFF2-40B4-BE49-F238E27FC236}">
                <a16:creationId xmlns:a16="http://schemas.microsoft.com/office/drawing/2014/main" id="{14932A60-BBDB-4BD4-B854-8DD65C57A1AF}"/>
              </a:ext>
            </a:extLst>
          </p:cNvPr>
          <p:cNvSpPr txBox="1"/>
          <p:nvPr/>
        </p:nvSpPr>
        <p:spPr>
          <a:xfrm>
            <a:off x="107504" y="4590632"/>
            <a:ext cx="1218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1: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DFFBA15-DB0C-44C3-A843-122C6EB6A7B2}"/>
              </a:ext>
            </a:extLst>
          </p:cNvPr>
          <p:cNvSpPr txBox="1"/>
          <p:nvPr/>
        </p:nvSpPr>
        <p:spPr>
          <a:xfrm>
            <a:off x="83258" y="5325827"/>
            <a:ext cx="1566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2 и 3:</a:t>
            </a:r>
          </a:p>
        </p:txBody>
      </p:sp>
      <p:pic>
        <p:nvPicPr>
          <p:cNvPr id="1048" name="Picture 1047">
            <a:extLst>
              <a:ext uri="{FF2B5EF4-FFF2-40B4-BE49-F238E27FC236}">
                <a16:creationId xmlns:a16="http://schemas.microsoft.com/office/drawing/2014/main" id="{AEA938FE-1E9B-4D7C-B460-003652433D4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25768" y="5350836"/>
            <a:ext cx="2922736" cy="706658"/>
          </a:xfrm>
          <a:prstGeom prst="rect">
            <a:avLst/>
          </a:prstGeom>
        </p:spPr>
      </p:pic>
      <p:sp>
        <p:nvSpPr>
          <p:cNvPr id="172" name="TextBox 171">
            <a:extLst>
              <a:ext uri="{FF2B5EF4-FFF2-40B4-BE49-F238E27FC236}">
                <a16:creationId xmlns:a16="http://schemas.microsoft.com/office/drawing/2014/main" id="{2EF274EE-3F63-498B-A3DF-23D5C2842AF5}"/>
              </a:ext>
            </a:extLst>
          </p:cNvPr>
          <p:cNvSpPr txBox="1"/>
          <p:nvPr/>
        </p:nvSpPr>
        <p:spPr>
          <a:xfrm>
            <a:off x="107504" y="6039652"/>
            <a:ext cx="1218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Сегмент 4:</a:t>
            </a:r>
          </a:p>
        </p:txBody>
      </p:sp>
      <p:pic>
        <p:nvPicPr>
          <p:cNvPr id="1049" name="Picture 1048">
            <a:extLst>
              <a:ext uri="{FF2B5EF4-FFF2-40B4-BE49-F238E27FC236}">
                <a16:creationId xmlns:a16="http://schemas.microsoft.com/office/drawing/2014/main" id="{A956EBAF-9038-4619-9BAA-F3B8EAC2061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25658" y="6059567"/>
            <a:ext cx="2542681" cy="698834"/>
          </a:xfrm>
          <a:prstGeom prst="rect">
            <a:avLst/>
          </a:prstGeom>
        </p:spPr>
      </p:pic>
      <p:pic>
        <p:nvPicPr>
          <p:cNvPr id="1050" name="Picture 1049">
            <a:extLst>
              <a:ext uri="{FF2B5EF4-FFF2-40B4-BE49-F238E27FC236}">
                <a16:creationId xmlns:a16="http://schemas.microsoft.com/office/drawing/2014/main" id="{EC3356E3-5F88-44D1-BF99-9BC64DD1BA7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60365" y="4296506"/>
            <a:ext cx="2528189" cy="709126"/>
          </a:xfrm>
          <a:prstGeom prst="rect">
            <a:avLst/>
          </a:prstGeom>
        </p:spPr>
      </p:pic>
      <p:pic>
        <p:nvPicPr>
          <p:cNvPr id="1051" name="Picture 1050">
            <a:extLst>
              <a:ext uri="{FF2B5EF4-FFF2-40B4-BE49-F238E27FC236}">
                <a16:creationId xmlns:a16="http://schemas.microsoft.com/office/drawing/2014/main" id="{11EB319F-C854-471A-8D29-523D5903E7A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692135" y="5121397"/>
            <a:ext cx="3221282" cy="327118"/>
          </a:xfrm>
          <a:prstGeom prst="rect">
            <a:avLst/>
          </a:prstGeom>
        </p:spPr>
      </p:pic>
      <p:cxnSp>
        <p:nvCxnSpPr>
          <p:cNvPr id="1053" name="Straight Arrow Connector 1052">
            <a:extLst>
              <a:ext uri="{FF2B5EF4-FFF2-40B4-BE49-F238E27FC236}">
                <a16:creationId xmlns:a16="http://schemas.microsoft.com/office/drawing/2014/main" id="{CD640580-DAA2-4BCF-B132-6A2B16144A40}"/>
              </a:ext>
            </a:extLst>
          </p:cNvPr>
          <p:cNvCxnSpPr/>
          <p:nvPr/>
        </p:nvCxnSpPr>
        <p:spPr>
          <a:xfrm flipV="1">
            <a:off x="4876556" y="4725822"/>
            <a:ext cx="1098029" cy="395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2C379C11-D1B1-4BBD-B7F6-AC58A2E244D3}"/>
              </a:ext>
            </a:extLst>
          </p:cNvPr>
          <p:cNvCxnSpPr>
            <a:cxnSpLocks/>
          </p:cNvCxnSpPr>
          <p:nvPr/>
        </p:nvCxnSpPr>
        <p:spPr>
          <a:xfrm flipV="1">
            <a:off x="4355976" y="4829794"/>
            <a:ext cx="1641960" cy="10424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36CEC84D-4149-43E8-A6D5-FBB31095F2F8}"/>
              </a:ext>
            </a:extLst>
          </p:cNvPr>
          <p:cNvCxnSpPr>
            <a:cxnSpLocks/>
          </p:cNvCxnSpPr>
          <p:nvPr/>
        </p:nvCxnSpPr>
        <p:spPr>
          <a:xfrm flipV="1">
            <a:off x="3684965" y="4989264"/>
            <a:ext cx="2261499" cy="1589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5" name="Picture 134">
            <a:extLst>
              <a:ext uri="{FF2B5EF4-FFF2-40B4-BE49-F238E27FC236}">
                <a16:creationId xmlns:a16="http://schemas.microsoft.com/office/drawing/2014/main" id="{A1C31A01-73B9-485D-BB46-0390B8947D9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b="71915"/>
          <a:stretch/>
        </p:blipFill>
        <p:spPr>
          <a:xfrm>
            <a:off x="6542858" y="5479998"/>
            <a:ext cx="1641960" cy="375956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DDA32733-A1C8-4A03-8619-296A7F25EF3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t="29266"/>
          <a:stretch/>
        </p:blipFill>
        <p:spPr>
          <a:xfrm>
            <a:off x="6662216" y="5898803"/>
            <a:ext cx="1501010" cy="865578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257EBE6-8FC4-45C4-9FA8-DD0A2049BA8F}"/>
              </a:ext>
            </a:extLst>
          </p:cNvPr>
          <p:cNvSpPr/>
          <p:nvPr/>
        </p:nvSpPr>
        <p:spPr>
          <a:xfrm>
            <a:off x="3292880" y="-269592"/>
            <a:ext cx="6803352" cy="2939640"/>
          </a:xfrm>
          <a:custGeom>
            <a:avLst/>
            <a:gdLst>
              <a:gd name="connsiteX0" fmla="*/ 5329912 w 6803352"/>
              <a:gd name="connsiteY0" fmla="*/ 2921352 h 2939640"/>
              <a:gd name="connsiteX1" fmla="*/ 4397224 w 6803352"/>
              <a:gd name="connsiteY1" fmla="*/ 2930496 h 2939640"/>
              <a:gd name="connsiteX2" fmla="*/ 2870176 w 6803352"/>
              <a:gd name="connsiteY2" fmla="*/ 2930496 h 2939640"/>
              <a:gd name="connsiteX3" fmla="*/ 1379704 w 6803352"/>
              <a:gd name="connsiteY3" fmla="*/ 2939640 h 2939640"/>
              <a:gd name="connsiteX4" fmla="*/ 757912 w 6803352"/>
              <a:gd name="connsiteY4" fmla="*/ 2884776 h 2939640"/>
              <a:gd name="connsiteX5" fmla="*/ 328144 w 6803352"/>
              <a:gd name="connsiteY5" fmla="*/ 2674464 h 2939640"/>
              <a:gd name="connsiteX6" fmla="*/ 26392 w 6803352"/>
              <a:gd name="connsiteY6" fmla="*/ 1860648 h 2939640"/>
              <a:gd name="connsiteX7" fmla="*/ 1023088 w 6803352"/>
              <a:gd name="connsiteY7" fmla="*/ 644496 h 2939640"/>
              <a:gd name="connsiteX8" fmla="*/ 2595856 w 6803352"/>
              <a:gd name="connsiteY8" fmla="*/ 123288 h 2939640"/>
              <a:gd name="connsiteX9" fmla="*/ 5549368 w 6803352"/>
              <a:gd name="connsiteY9" fmla="*/ 169008 h 2939640"/>
              <a:gd name="connsiteX10" fmla="*/ 6802096 w 6803352"/>
              <a:gd name="connsiteY10" fmla="*/ 1924656 h 2939640"/>
              <a:gd name="connsiteX11" fmla="*/ 5329912 w 6803352"/>
              <a:gd name="connsiteY11" fmla="*/ 2921352 h 293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3352" h="2939640">
                <a:moveTo>
                  <a:pt x="5329912" y="2921352"/>
                </a:moveTo>
                <a:lnTo>
                  <a:pt x="4397224" y="2930496"/>
                </a:lnTo>
                <a:lnTo>
                  <a:pt x="2870176" y="2930496"/>
                </a:lnTo>
                <a:lnTo>
                  <a:pt x="1379704" y="2939640"/>
                </a:lnTo>
                <a:cubicBezTo>
                  <a:pt x="1027660" y="2932020"/>
                  <a:pt x="933172" y="2928972"/>
                  <a:pt x="757912" y="2884776"/>
                </a:cubicBezTo>
                <a:cubicBezTo>
                  <a:pt x="582652" y="2840580"/>
                  <a:pt x="450064" y="2845152"/>
                  <a:pt x="328144" y="2674464"/>
                </a:cubicBezTo>
                <a:cubicBezTo>
                  <a:pt x="206224" y="2503776"/>
                  <a:pt x="-89432" y="2198976"/>
                  <a:pt x="26392" y="1860648"/>
                </a:cubicBezTo>
                <a:cubicBezTo>
                  <a:pt x="142216" y="1522320"/>
                  <a:pt x="594844" y="934056"/>
                  <a:pt x="1023088" y="644496"/>
                </a:cubicBezTo>
                <a:cubicBezTo>
                  <a:pt x="1451332" y="354936"/>
                  <a:pt x="1841476" y="202536"/>
                  <a:pt x="2595856" y="123288"/>
                </a:cubicBezTo>
                <a:cubicBezTo>
                  <a:pt x="3350236" y="44040"/>
                  <a:pt x="4848328" y="-131220"/>
                  <a:pt x="5549368" y="169008"/>
                </a:cubicBezTo>
                <a:cubicBezTo>
                  <a:pt x="6250408" y="469236"/>
                  <a:pt x="6834100" y="1465932"/>
                  <a:pt x="6802096" y="1924656"/>
                </a:cubicBezTo>
                <a:cubicBezTo>
                  <a:pt x="6770092" y="2383380"/>
                  <a:pt x="6063718" y="2652366"/>
                  <a:pt x="5329912" y="2921352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B2BA840C-7B0B-441C-B5F2-43E60D2EFB9D}"/>
              </a:ext>
            </a:extLst>
          </p:cNvPr>
          <p:cNvSpPr/>
          <p:nvPr/>
        </p:nvSpPr>
        <p:spPr>
          <a:xfrm>
            <a:off x="3491880" y="279531"/>
            <a:ext cx="6336704" cy="2205278"/>
          </a:xfrm>
          <a:custGeom>
            <a:avLst/>
            <a:gdLst>
              <a:gd name="connsiteX0" fmla="*/ 5329912 w 6803352"/>
              <a:gd name="connsiteY0" fmla="*/ 2921352 h 2939640"/>
              <a:gd name="connsiteX1" fmla="*/ 4397224 w 6803352"/>
              <a:gd name="connsiteY1" fmla="*/ 2930496 h 2939640"/>
              <a:gd name="connsiteX2" fmla="*/ 2870176 w 6803352"/>
              <a:gd name="connsiteY2" fmla="*/ 2930496 h 2939640"/>
              <a:gd name="connsiteX3" fmla="*/ 1379704 w 6803352"/>
              <a:gd name="connsiteY3" fmla="*/ 2939640 h 2939640"/>
              <a:gd name="connsiteX4" fmla="*/ 757912 w 6803352"/>
              <a:gd name="connsiteY4" fmla="*/ 2884776 h 2939640"/>
              <a:gd name="connsiteX5" fmla="*/ 328144 w 6803352"/>
              <a:gd name="connsiteY5" fmla="*/ 2674464 h 2939640"/>
              <a:gd name="connsiteX6" fmla="*/ 26392 w 6803352"/>
              <a:gd name="connsiteY6" fmla="*/ 1860648 h 2939640"/>
              <a:gd name="connsiteX7" fmla="*/ 1023088 w 6803352"/>
              <a:gd name="connsiteY7" fmla="*/ 644496 h 2939640"/>
              <a:gd name="connsiteX8" fmla="*/ 2595856 w 6803352"/>
              <a:gd name="connsiteY8" fmla="*/ 123288 h 2939640"/>
              <a:gd name="connsiteX9" fmla="*/ 5549368 w 6803352"/>
              <a:gd name="connsiteY9" fmla="*/ 169008 h 2939640"/>
              <a:gd name="connsiteX10" fmla="*/ 6802096 w 6803352"/>
              <a:gd name="connsiteY10" fmla="*/ 1924656 h 2939640"/>
              <a:gd name="connsiteX11" fmla="*/ 5329912 w 6803352"/>
              <a:gd name="connsiteY11" fmla="*/ 2921352 h 293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3352" h="2939640">
                <a:moveTo>
                  <a:pt x="5329912" y="2921352"/>
                </a:moveTo>
                <a:lnTo>
                  <a:pt x="4397224" y="2930496"/>
                </a:lnTo>
                <a:lnTo>
                  <a:pt x="2870176" y="2930496"/>
                </a:lnTo>
                <a:lnTo>
                  <a:pt x="1379704" y="2939640"/>
                </a:lnTo>
                <a:cubicBezTo>
                  <a:pt x="1027660" y="2932020"/>
                  <a:pt x="933172" y="2928972"/>
                  <a:pt x="757912" y="2884776"/>
                </a:cubicBezTo>
                <a:cubicBezTo>
                  <a:pt x="582652" y="2840580"/>
                  <a:pt x="450064" y="2845152"/>
                  <a:pt x="328144" y="2674464"/>
                </a:cubicBezTo>
                <a:cubicBezTo>
                  <a:pt x="206224" y="2503776"/>
                  <a:pt x="-89432" y="2198976"/>
                  <a:pt x="26392" y="1860648"/>
                </a:cubicBezTo>
                <a:cubicBezTo>
                  <a:pt x="142216" y="1522320"/>
                  <a:pt x="594844" y="934056"/>
                  <a:pt x="1023088" y="644496"/>
                </a:cubicBezTo>
                <a:cubicBezTo>
                  <a:pt x="1451332" y="354936"/>
                  <a:pt x="1841476" y="202536"/>
                  <a:pt x="2595856" y="123288"/>
                </a:cubicBezTo>
                <a:cubicBezTo>
                  <a:pt x="3350236" y="44040"/>
                  <a:pt x="4848328" y="-131220"/>
                  <a:pt x="5549368" y="169008"/>
                </a:cubicBezTo>
                <a:cubicBezTo>
                  <a:pt x="6250408" y="469236"/>
                  <a:pt x="6834100" y="1465932"/>
                  <a:pt x="6802096" y="1924656"/>
                </a:cubicBezTo>
                <a:cubicBezTo>
                  <a:pt x="6770092" y="2383380"/>
                  <a:pt x="6063718" y="2652366"/>
                  <a:pt x="5329912" y="2921352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E3DDFFD1-872D-4660-BFBE-F5AA0991F16E}"/>
              </a:ext>
            </a:extLst>
          </p:cNvPr>
          <p:cNvSpPr/>
          <p:nvPr/>
        </p:nvSpPr>
        <p:spPr>
          <a:xfrm>
            <a:off x="3876048" y="876591"/>
            <a:ext cx="5664504" cy="1477182"/>
          </a:xfrm>
          <a:custGeom>
            <a:avLst/>
            <a:gdLst>
              <a:gd name="connsiteX0" fmla="*/ 5329912 w 6803352"/>
              <a:gd name="connsiteY0" fmla="*/ 2921352 h 2939640"/>
              <a:gd name="connsiteX1" fmla="*/ 4397224 w 6803352"/>
              <a:gd name="connsiteY1" fmla="*/ 2930496 h 2939640"/>
              <a:gd name="connsiteX2" fmla="*/ 2870176 w 6803352"/>
              <a:gd name="connsiteY2" fmla="*/ 2930496 h 2939640"/>
              <a:gd name="connsiteX3" fmla="*/ 1379704 w 6803352"/>
              <a:gd name="connsiteY3" fmla="*/ 2939640 h 2939640"/>
              <a:gd name="connsiteX4" fmla="*/ 757912 w 6803352"/>
              <a:gd name="connsiteY4" fmla="*/ 2884776 h 2939640"/>
              <a:gd name="connsiteX5" fmla="*/ 328144 w 6803352"/>
              <a:gd name="connsiteY5" fmla="*/ 2674464 h 2939640"/>
              <a:gd name="connsiteX6" fmla="*/ 26392 w 6803352"/>
              <a:gd name="connsiteY6" fmla="*/ 1860648 h 2939640"/>
              <a:gd name="connsiteX7" fmla="*/ 1023088 w 6803352"/>
              <a:gd name="connsiteY7" fmla="*/ 644496 h 2939640"/>
              <a:gd name="connsiteX8" fmla="*/ 2595856 w 6803352"/>
              <a:gd name="connsiteY8" fmla="*/ 123288 h 2939640"/>
              <a:gd name="connsiteX9" fmla="*/ 5549368 w 6803352"/>
              <a:gd name="connsiteY9" fmla="*/ 169008 h 2939640"/>
              <a:gd name="connsiteX10" fmla="*/ 6802096 w 6803352"/>
              <a:gd name="connsiteY10" fmla="*/ 1924656 h 2939640"/>
              <a:gd name="connsiteX11" fmla="*/ 5329912 w 6803352"/>
              <a:gd name="connsiteY11" fmla="*/ 2921352 h 293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03352" h="2939640">
                <a:moveTo>
                  <a:pt x="5329912" y="2921352"/>
                </a:moveTo>
                <a:lnTo>
                  <a:pt x="4397224" y="2930496"/>
                </a:lnTo>
                <a:lnTo>
                  <a:pt x="2870176" y="2930496"/>
                </a:lnTo>
                <a:lnTo>
                  <a:pt x="1379704" y="2939640"/>
                </a:lnTo>
                <a:cubicBezTo>
                  <a:pt x="1027660" y="2932020"/>
                  <a:pt x="933172" y="2928972"/>
                  <a:pt x="757912" y="2884776"/>
                </a:cubicBezTo>
                <a:cubicBezTo>
                  <a:pt x="582652" y="2840580"/>
                  <a:pt x="450064" y="2845152"/>
                  <a:pt x="328144" y="2674464"/>
                </a:cubicBezTo>
                <a:cubicBezTo>
                  <a:pt x="206224" y="2503776"/>
                  <a:pt x="-89432" y="2198976"/>
                  <a:pt x="26392" y="1860648"/>
                </a:cubicBezTo>
                <a:cubicBezTo>
                  <a:pt x="142216" y="1522320"/>
                  <a:pt x="594844" y="934056"/>
                  <a:pt x="1023088" y="644496"/>
                </a:cubicBezTo>
                <a:cubicBezTo>
                  <a:pt x="1451332" y="354936"/>
                  <a:pt x="1841476" y="202536"/>
                  <a:pt x="2595856" y="123288"/>
                </a:cubicBezTo>
                <a:cubicBezTo>
                  <a:pt x="3350236" y="44040"/>
                  <a:pt x="4848328" y="-131220"/>
                  <a:pt x="5549368" y="169008"/>
                </a:cubicBezTo>
                <a:cubicBezTo>
                  <a:pt x="6250408" y="469236"/>
                  <a:pt x="6834100" y="1465932"/>
                  <a:pt x="6802096" y="1924656"/>
                </a:cubicBezTo>
                <a:cubicBezTo>
                  <a:pt x="6770092" y="2383380"/>
                  <a:pt x="6063718" y="2652366"/>
                  <a:pt x="5329912" y="2921352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7" name="Isosceles Triangle 116">
            <a:extLst>
              <a:ext uri="{FF2B5EF4-FFF2-40B4-BE49-F238E27FC236}">
                <a16:creationId xmlns:a16="http://schemas.microsoft.com/office/drawing/2014/main" id="{66FE4EB3-5D1F-4126-95E3-0E1346EBEEC2}"/>
              </a:ext>
            </a:extLst>
          </p:cNvPr>
          <p:cNvSpPr/>
          <p:nvPr/>
        </p:nvSpPr>
        <p:spPr>
          <a:xfrm rot="14761240">
            <a:off x="8655532" y="2170975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8" name="Isosceles Triangle 117">
            <a:extLst>
              <a:ext uri="{FF2B5EF4-FFF2-40B4-BE49-F238E27FC236}">
                <a16:creationId xmlns:a16="http://schemas.microsoft.com/office/drawing/2014/main" id="{530AE17C-ED4B-4406-8C1F-22B879DDEB42}"/>
              </a:ext>
            </a:extLst>
          </p:cNvPr>
          <p:cNvSpPr/>
          <p:nvPr/>
        </p:nvSpPr>
        <p:spPr>
          <a:xfrm rot="15155612">
            <a:off x="8627664" y="2336028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19" name="Isosceles Triangle 118">
            <a:extLst>
              <a:ext uri="{FF2B5EF4-FFF2-40B4-BE49-F238E27FC236}">
                <a16:creationId xmlns:a16="http://schemas.microsoft.com/office/drawing/2014/main" id="{E78F2D4E-4A65-4CBC-AE06-1384DA227887}"/>
              </a:ext>
            </a:extLst>
          </p:cNvPr>
          <p:cNvSpPr/>
          <p:nvPr/>
        </p:nvSpPr>
        <p:spPr>
          <a:xfrm rot="15002378">
            <a:off x="8618618" y="2548635"/>
            <a:ext cx="113027" cy="179562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68D0A76-5E8B-49FB-B866-4997D3D0AE6D}"/>
              </a:ext>
            </a:extLst>
          </p:cNvPr>
          <p:cNvCxnSpPr>
            <a:cxnSpLocks/>
          </p:cNvCxnSpPr>
          <p:nvPr/>
        </p:nvCxnSpPr>
        <p:spPr>
          <a:xfrm>
            <a:off x="5580112" y="980728"/>
            <a:ext cx="66982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Arc 82">
            <a:extLst>
              <a:ext uri="{FF2B5EF4-FFF2-40B4-BE49-F238E27FC236}">
                <a16:creationId xmlns:a16="http://schemas.microsoft.com/office/drawing/2014/main" id="{479ABBCD-D111-4CF0-8BFD-9D3CE8760850}"/>
              </a:ext>
            </a:extLst>
          </p:cNvPr>
          <p:cNvSpPr/>
          <p:nvPr/>
        </p:nvSpPr>
        <p:spPr>
          <a:xfrm>
            <a:off x="5292080" y="712917"/>
            <a:ext cx="522715" cy="522715"/>
          </a:xfrm>
          <a:prstGeom prst="arc">
            <a:avLst>
              <a:gd name="adj1" fmla="val 156175"/>
              <a:gd name="adj2" fmla="val 515713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4821CB21-E6D1-4458-B51D-6ED763913E03}"/>
              </a:ext>
            </a:extLst>
          </p:cNvPr>
          <p:cNvSpPr/>
          <p:nvPr/>
        </p:nvSpPr>
        <p:spPr>
          <a:xfrm>
            <a:off x="5638389" y="1059071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61A1986-A214-4C5A-9E6E-3E9B34747C6F}"/>
              </a:ext>
            </a:extLst>
          </p:cNvPr>
          <p:cNvSpPr txBox="1"/>
          <p:nvPr/>
        </p:nvSpPr>
        <p:spPr>
          <a:xfrm>
            <a:off x="5953337" y="91404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B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211285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0" grpId="0"/>
      <p:bldP spid="141" grpId="0"/>
      <p:bldP spid="142" grpId="0"/>
      <p:bldP spid="143" grpId="0"/>
      <p:bldP spid="1036" grpId="0" animBg="1"/>
      <p:bldP spid="150" grpId="0" animBg="1"/>
      <p:bldP spid="151" grpId="0" animBg="1"/>
      <p:bldP spid="1047" grpId="0"/>
      <p:bldP spid="170" grpId="0"/>
      <p:bldP spid="172" grpId="0"/>
      <p:bldP spid="3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83" grpId="0" animBg="1"/>
      <p:bldP spid="84" grpId="0" animBg="1"/>
      <p:bldP spid="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Електромагнет</a:t>
            </a:r>
            <a:endParaRPr lang="en-US" dirty="0"/>
          </a:p>
        </p:txBody>
      </p:sp>
      <p:pic>
        <p:nvPicPr>
          <p:cNvPr id="32770" name="Picture 2" descr="Image result for electromag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01" y="1700808"/>
            <a:ext cx="8960995" cy="5040561"/>
          </a:xfrm>
          <a:prstGeom prst="rect">
            <a:avLst/>
          </a:prstGeom>
          <a:noFill/>
        </p:spPr>
      </p:pic>
      <p:sp>
        <p:nvSpPr>
          <p:cNvPr id="11" name="Arc 10"/>
          <p:cNvSpPr/>
          <p:nvPr/>
        </p:nvSpPr>
        <p:spPr>
          <a:xfrm>
            <a:off x="2843808" y="2708920"/>
            <a:ext cx="504056" cy="360040"/>
          </a:xfrm>
          <a:prstGeom prst="arc">
            <a:avLst>
              <a:gd name="adj1" fmla="val 13689462"/>
              <a:gd name="adj2" fmla="val 4250983"/>
            </a:avLst>
          </a:prstGeom>
          <a:ln w="38100"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321514" y="263691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endParaRPr lang="en-US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300192" y="139361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b="1" dirty="0"/>
              <a:t>+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48264" y="1484784"/>
            <a:ext cx="29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b="1" dirty="0"/>
              <a:t>-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979712" y="2996952"/>
            <a:ext cx="288032" cy="36004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09346" y="2924944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endParaRPr lang="en-US" i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2699792" y="2132856"/>
            <a:ext cx="144016" cy="1296144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2483768" y="2132856"/>
            <a:ext cx="144016" cy="1296144"/>
          </a:xfrm>
          <a:prstGeom prst="straightConnector1">
            <a:avLst/>
          </a:prstGeom>
          <a:ln w="5715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71800" y="2060848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B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7" grpId="0"/>
      <p:bldP spid="2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3ABA63DF9EB54BB32921C1E1D2E0DD" ma:contentTypeVersion="10" ma:contentTypeDescription="Create a new document." ma:contentTypeScope="" ma:versionID="eb1d24b6be7cfa73c4facf861f946c08">
  <xsd:schema xmlns:xsd="http://www.w3.org/2001/XMLSchema" xmlns:xs="http://www.w3.org/2001/XMLSchema" xmlns:p="http://schemas.microsoft.com/office/2006/metadata/properties" xmlns:ns2="959f0fbd-4f49-4eb3-ac9c-cf9d511687be" xmlns:ns3="aa2ba125-0c82-4766-b0cc-3f251c39f9c6" targetNamespace="http://schemas.microsoft.com/office/2006/metadata/properties" ma:root="true" ma:fieldsID="9ac69940e55c6d469ec0f08657ec8199" ns2:_="" ns3:_="">
    <xsd:import namespace="959f0fbd-4f49-4eb3-ac9c-cf9d511687be"/>
    <xsd:import namespace="aa2ba125-0c82-4766-b0cc-3f251c39f9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f0fbd-4f49-4eb3-ac9c-cf9d51168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283c838-6ee1-48cb-8539-85abe88050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2ba125-0c82-4766-b0cc-3f251c39f9c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f8b90e5-62bd-43c0-a47a-51905902ea10}" ma:internalName="TaxCatchAll" ma:showField="CatchAllData" ma:web="aa2ba125-0c82-4766-b0cc-3f251c39f9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2ba125-0c82-4766-b0cc-3f251c39f9c6" xsi:nil="true"/>
    <lcf76f155ced4ddcb4097134ff3c332f xmlns="959f0fbd-4f49-4eb3-ac9c-cf9d511687b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4C3856-A4EE-4EF2-B1CA-54594C4F0A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9f0fbd-4f49-4eb3-ac9c-cf9d511687be"/>
    <ds:schemaRef ds:uri="aa2ba125-0c82-4766-b0cc-3f251c39f9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629CF89-610A-4567-9F4F-5B89F8525833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dcmitype/"/>
    <ds:schemaRef ds:uri="959f0fbd-4f49-4eb3-ac9c-cf9d511687be"/>
    <ds:schemaRef ds:uri="aa2ba125-0c82-4766-b0cc-3f251c39f9c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86A5FBE-8B58-4683-9C4D-E330C94AAC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323</Words>
  <Application>Microsoft Office PowerPoint</Application>
  <PresentationFormat>On-screen Show (4:3)</PresentationFormat>
  <Paragraphs>99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 Math</vt:lpstr>
      <vt:lpstr>Office Theme</vt:lpstr>
      <vt:lpstr>Електромагнетика: магнетна индукција</vt:lpstr>
      <vt:lpstr>Вектор магнетне индукције/ Вектор густине магнетног флукса</vt:lpstr>
      <vt:lpstr>Био-Саваров закон</vt:lpstr>
      <vt:lpstr>Материјали према магнетним својствима</vt:lpstr>
      <vt:lpstr>Релативна магнетна пермеабилност</vt:lpstr>
      <vt:lpstr>Амперов закон</vt:lpstr>
      <vt:lpstr>Торус</vt:lpstr>
      <vt:lpstr>ТОРУС</vt:lpstr>
      <vt:lpstr>Калем/соленоид</vt:lpstr>
      <vt:lpstr>Калем/соленоид</vt:lpstr>
      <vt:lpstr>Електромагнет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Електромагнетика магнетно поље</dc:title>
  <dc:creator>blazodj</dc:creator>
  <cp:lastModifiedBy>Блажо Ђуровић</cp:lastModifiedBy>
  <cp:revision>121</cp:revision>
  <dcterms:created xsi:type="dcterms:W3CDTF">2019-04-04T08:13:45Z</dcterms:created>
  <dcterms:modified xsi:type="dcterms:W3CDTF">2023-02-09T19:25:44Z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0x010100523ABA63DF9EB54BB32921C1E1D2E0DD</vt:lpwstr>
  </property>
  <property fmtid="{D5CDD505-2E9C-101B-9397-08002B2CF9AE}" pid="3" name="MediaServiceImageTags">
    <vt:lpwstr/>
  </property>
</Properties>
</file>