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6AF574-3BE7-4A82-993A-C3E44A324235}" v="944" dt="2021-11-03T11:49:25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1F6AF574-3BE7-4A82-993A-C3E44A324235}"/>
    <pc:docChg chg="undo custSel addSld modSld">
      <pc:chgData name="Блажо Ђуровић" userId="5694572e-f064-495d-ac23-a1610d1060de" providerId="ADAL" clId="{1F6AF574-3BE7-4A82-993A-C3E44A324235}" dt="2021-11-03T11:49:25.836" v="1390" actId="20577"/>
      <pc:docMkLst>
        <pc:docMk/>
      </pc:docMkLst>
      <pc:sldChg chg="modSp mod modAnim">
        <pc:chgData name="Блажо Ђуровић" userId="5694572e-f064-495d-ac23-a1610d1060de" providerId="ADAL" clId="{1F6AF574-3BE7-4A82-993A-C3E44A324235}" dt="2021-11-03T10:07:55.175" v="56" actId="6549"/>
        <pc:sldMkLst>
          <pc:docMk/>
          <pc:sldMk cId="3646997937" sldId="257"/>
        </pc:sldMkLst>
        <pc:spChg chg="mod">
          <ac:chgData name="Блажо Ђуровић" userId="5694572e-f064-495d-ac23-a1610d1060de" providerId="ADAL" clId="{1F6AF574-3BE7-4A82-993A-C3E44A324235}" dt="2021-11-03T10:07:14.780" v="22" actId="14100"/>
          <ac:spMkLst>
            <pc:docMk/>
            <pc:sldMk cId="3646997937" sldId="257"/>
            <ac:spMk id="2" creationId="{17804308-0F32-47B6-B610-7ACD5EBC3150}"/>
          </ac:spMkLst>
        </pc:spChg>
        <pc:spChg chg="mod">
          <ac:chgData name="Блажо Ђуровић" userId="5694572e-f064-495d-ac23-a1610d1060de" providerId="ADAL" clId="{1F6AF574-3BE7-4A82-993A-C3E44A324235}" dt="2021-11-03T10:07:55.175" v="56" actId="6549"/>
          <ac:spMkLst>
            <pc:docMk/>
            <pc:sldMk cId="3646997937" sldId="257"/>
            <ac:spMk id="3" creationId="{969BB9EE-3B60-4FDC-939A-1B234A8BAA87}"/>
          </ac:spMkLst>
        </pc:spChg>
      </pc:sldChg>
      <pc:sldChg chg="addSp delSp modSp new mod modAnim">
        <pc:chgData name="Блажо Ђуровић" userId="5694572e-f064-495d-ac23-a1610d1060de" providerId="ADAL" clId="{1F6AF574-3BE7-4A82-993A-C3E44A324235}" dt="2021-11-03T10:24:38.218" v="668"/>
        <pc:sldMkLst>
          <pc:docMk/>
          <pc:sldMk cId="2045605257" sldId="258"/>
        </pc:sldMkLst>
        <pc:spChg chg="mod">
          <ac:chgData name="Блажо Ђуровић" userId="5694572e-f064-495d-ac23-a1610d1060de" providerId="ADAL" clId="{1F6AF574-3BE7-4A82-993A-C3E44A324235}" dt="2021-11-03T10:10:46.917" v="174" actId="1076"/>
          <ac:spMkLst>
            <pc:docMk/>
            <pc:sldMk cId="2045605257" sldId="258"/>
            <ac:spMk id="2" creationId="{4975C538-13E9-4EE0-AFAB-6D7C4BBE7702}"/>
          </ac:spMkLst>
        </pc:spChg>
        <pc:spChg chg="mod">
          <ac:chgData name="Блажо Ђуровић" userId="5694572e-f064-495d-ac23-a1610d1060de" providerId="ADAL" clId="{1F6AF574-3BE7-4A82-993A-C3E44A324235}" dt="2021-11-03T10:22:54.342" v="642" actId="20577"/>
          <ac:spMkLst>
            <pc:docMk/>
            <pc:sldMk cId="2045605257" sldId="258"/>
            <ac:spMk id="3" creationId="{8646593A-BBF2-4BA7-B3AA-302ECB04B4FA}"/>
          </ac:spMkLst>
        </pc:spChg>
        <pc:spChg chg="add mod">
          <ac:chgData name="Блажо Ђуровић" userId="5694572e-f064-495d-ac23-a1610d1060de" providerId="ADAL" clId="{1F6AF574-3BE7-4A82-993A-C3E44A324235}" dt="2021-11-03T10:12:22.131" v="231" actId="403"/>
          <ac:spMkLst>
            <pc:docMk/>
            <pc:sldMk cId="2045605257" sldId="258"/>
            <ac:spMk id="5" creationId="{BAC02BC7-9E4A-4F2D-8411-D94B7758B9DD}"/>
          </ac:spMkLst>
        </pc:spChg>
        <pc:spChg chg="add del mod">
          <ac:chgData name="Блажо Ђуровић" userId="5694572e-f064-495d-ac23-a1610d1060de" providerId="ADAL" clId="{1F6AF574-3BE7-4A82-993A-C3E44A324235}" dt="2021-11-03T10:14:38.654" v="350"/>
          <ac:spMkLst>
            <pc:docMk/>
            <pc:sldMk cId="2045605257" sldId="258"/>
            <ac:spMk id="6" creationId="{2E3A888C-5E14-4997-84A1-65E5957908E0}"/>
          </ac:spMkLst>
        </pc:spChg>
        <pc:spChg chg="add mod">
          <ac:chgData name="Блажо Ђуровић" userId="5694572e-f064-495d-ac23-a1610d1060de" providerId="ADAL" clId="{1F6AF574-3BE7-4A82-993A-C3E44A324235}" dt="2021-11-03T10:23:55.508" v="657" actId="1076"/>
          <ac:spMkLst>
            <pc:docMk/>
            <pc:sldMk cId="2045605257" sldId="258"/>
            <ac:spMk id="7" creationId="{68D9C76B-F053-4597-949A-506C13B351C4}"/>
          </ac:spMkLst>
        </pc:spChg>
        <pc:spChg chg="add mod">
          <ac:chgData name="Блажо Ђуровић" userId="5694572e-f064-495d-ac23-a1610d1060de" providerId="ADAL" clId="{1F6AF574-3BE7-4A82-993A-C3E44A324235}" dt="2021-11-03T10:19:31.256" v="516" actId="1076"/>
          <ac:spMkLst>
            <pc:docMk/>
            <pc:sldMk cId="2045605257" sldId="258"/>
            <ac:spMk id="8" creationId="{9C82BCF5-40BE-4FC1-B1EF-F97289612EFB}"/>
          </ac:spMkLst>
        </pc:spChg>
        <pc:spChg chg="add mod">
          <ac:chgData name="Блажо Ђуровић" userId="5694572e-f064-495d-ac23-a1610d1060de" providerId="ADAL" clId="{1F6AF574-3BE7-4A82-993A-C3E44A324235}" dt="2021-11-03T10:23:37.132" v="654" actId="1076"/>
          <ac:spMkLst>
            <pc:docMk/>
            <pc:sldMk cId="2045605257" sldId="258"/>
            <ac:spMk id="9" creationId="{756B5CE6-6304-411E-A821-C7BEFF30C936}"/>
          </ac:spMkLst>
        </pc:spChg>
        <pc:spChg chg="add mod">
          <ac:chgData name="Блажо Ђуровић" userId="5694572e-f064-495d-ac23-a1610d1060de" providerId="ADAL" clId="{1F6AF574-3BE7-4A82-993A-C3E44A324235}" dt="2021-11-03T10:23:30.508" v="653" actId="1076"/>
          <ac:spMkLst>
            <pc:docMk/>
            <pc:sldMk cId="2045605257" sldId="258"/>
            <ac:spMk id="10" creationId="{1650CA3F-54A4-4AAF-BE61-49DFB43693DA}"/>
          </ac:spMkLst>
        </pc:spChg>
        <pc:spChg chg="add del">
          <ac:chgData name="Блажо Ђуровић" userId="5694572e-f064-495d-ac23-a1610d1060de" providerId="ADAL" clId="{1F6AF574-3BE7-4A82-993A-C3E44A324235}" dt="2021-11-03T10:24:01.340" v="659" actId="22"/>
          <ac:spMkLst>
            <pc:docMk/>
            <pc:sldMk cId="2045605257" sldId="258"/>
            <ac:spMk id="12" creationId="{2AAA2C5F-236F-44D2-8D7C-86ECF75A7552}"/>
          </ac:spMkLst>
        </pc:spChg>
        <pc:spChg chg="add mod">
          <ac:chgData name="Блажо Ђуровић" userId="5694572e-f064-495d-ac23-a1610d1060de" providerId="ADAL" clId="{1F6AF574-3BE7-4A82-993A-C3E44A324235}" dt="2021-11-03T10:24:09.964" v="665" actId="1076"/>
          <ac:spMkLst>
            <pc:docMk/>
            <pc:sldMk cId="2045605257" sldId="258"/>
            <ac:spMk id="13" creationId="{B14BFC01-C984-40A3-AFEC-590BAB978125}"/>
          </ac:spMkLst>
        </pc:spChg>
      </pc:sldChg>
      <pc:sldChg chg="addSp delSp modSp new mod">
        <pc:chgData name="Блажо Ђуровић" userId="5694572e-f064-495d-ac23-a1610d1060de" providerId="ADAL" clId="{1F6AF574-3BE7-4A82-993A-C3E44A324235}" dt="2021-11-03T11:49:25.836" v="1390" actId="20577"/>
        <pc:sldMkLst>
          <pc:docMk/>
          <pc:sldMk cId="1348092274" sldId="259"/>
        </pc:sldMkLst>
        <pc:spChg chg="mod">
          <ac:chgData name="Блажо Ђуровић" userId="5694572e-f064-495d-ac23-a1610d1060de" providerId="ADAL" clId="{1F6AF574-3BE7-4A82-993A-C3E44A324235}" dt="2021-11-03T10:25:26.048" v="714" actId="20577"/>
          <ac:spMkLst>
            <pc:docMk/>
            <pc:sldMk cId="1348092274" sldId="259"/>
            <ac:spMk id="2" creationId="{47F6118F-6350-458B-B0A8-36A41E1C1B66}"/>
          </ac:spMkLst>
        </pc:spChg>
        <pc:spChg chg="mod">
          <ac:chgData name="Блажо Ђуровић" userId="5694572e-f064-495d-ac23-a1610d1060de" providerId="ADAL" clId="{1F6AF574-3BE7-4A82-993A-C3E44A324235}" dt="2021-11-03T11:39:40.154" v="935" actId="14100"/>
          <ac:spMkLst>
            <pc:docMk/>
            <pc:sldMk cId="1348092274" sldId="259"/>
            <ac:spMk id="3" creationId="{7038B616-404C-4F80-B604-E91281D43BD3}"/>
          </ac:spMkLst>
        </pc:spChg>
        <pc:spChg chg="add mod">
          <ac:chgData name="Блажо Ђуровић" userId="5694572e-f064-495d-ac23-a1610d1060de" providerId="ADAL" clId="{1F6AF574-3BE7-4A82-993A-C3E44A324235}" dt="2021-11-03T11:48:03.326" v="1345" actId="1076"/>
          <ac:spMkLst>
            <pc:docMk/>
            <pc:sldMk cId="1348092274" sldId="259"/>
            <ac:spMk id="4" creationId="{29908B7D-A58F-4CDB-81EB-CE34A727D442}"/>
          </ac:spMkLst>
        </pc:spChg>
        <pc:spChg chg="add mod">
          <ac:chgData name="Блажо Ђуровић" userId="5694572e-f064-495d-ac23-a1610d1060de" providerId="ADAL" clId="{1F6AF574-3BE7-4A82-993A-C3E44A324235}" dt="2021-11-03T11:48:03.326" v="1345" actId="1076"/>
          <ac:spMkLst>
            <pc:docMk/>
            <pc:sldMk cId="1348092274" sldId="259"/>
            <ac:spMk id="5" creationId="{348FB3B7-4795-4172-85C7-4112B980B4B6}"/>
          </ac:spMkLst>
        </pc:spChg>
        <pc:spChg chg="add mod">
          <ac:chgData name="Блажо Ђуровић" userId="5694572e-f064-495d-ac23-a1610d1060de" providerId="ADAL" clId="{1F6AF574-3BE7-4A82-993A-C3E44A324235}" dt="2021-11-03T11:48:03.326" v="1345" actId="1076"/>
          <ac:spMkLst>
            <pc:docMk/>
            <pc:sldMk cId="1348092274" sldId="259"/>
            <ac:spMk id="6" creationId="{A2CBDC61-F654-4E82-94C9-C4CD58CC42A4}"/>
          </ac:spMkLst>
        </pc:spChg>
        <pc:spChg chg="add mod">
          <ac:chgData name="Блажо Ђуровић" userId="5694572e-f064-495d-ac23-a1610d1060de" providerId="ADAL" clId="{1F6AF574-3BE7-4A82-993A-C3E44A324235}" dt="2021-11-03T11:48:03.326" v="1345" actId="1076"/>
          <ac:spMkLst>
            <pc:docMk/>
            <pc:sldMk cId="1348092274" sldId="259"/>
            <ac:spMk id="7" creationId="{991A07F8-7B5C-405E-B43B-6C432AEA397B}"/>
          </ac:spMkLst>
        </pc:spChg>
        <pc:spChg chg="add mod">
          <ac:chgData name="Блажо Ђуровић" userId="5694572e-f064-495d-ac23-a1610d1060de" providerId="ADAL" clId="{1F6AF574-3BE7-4A82-993A-C3E44A324235}" dt="2021-11-03T11:48:28.670" v="1348" actId="1076"/>
          <ac:spMkLst>
            <pc:docMk/>
            <pc:sldMk cId="1348092274" sldId="259"/>
            <ac:spMk id="8" creationId="{A97CA91F-E7C5-4A62-8632-BDDE18B216AA}"/>
          </ac:spMkLst>
        </pc:spChg>
        <pc:spChg chg="add mod">
          <ac:chgData name="Блажо Ђуровић" userId="5694572e-f064-495d-ac23-a1610d1060de" providerId="ADAL" clId="{1F6AF574-3BE7-4A82-993A-C3E44A324235}" dt="2021-11-03T11:48:28.670" v="1348" actId="1076"/>
          <ac:spMkLst>
            <pc:docMk/>
            <pc:sldMk cId="1348092274" sldId="259"/>
            <ac:spMk id="9" creationId="{76E8793E-563E-426A-B095-D0607F798D20}"/>
          </ac:spMkLst>
        </pc:spChg>
        <pc:spChg chg="add mod">
          <ac:chgData name="Блажо Ђуровић" userId="5694572e-f064-495d-ac23-a1610d1060de" providerId="ADAL" clId="{1F6AF574-3BE7-4A82-993A-C3E44A324235}" dt="2021-11-03T11:48:28.670" v="1348" actId="1076"/>
          <ac:spMkLst>
            <pc:docMk/>
            <pc:sldMk cId="1348092274" sldId="259"/>
            <ac:spMk id="10" creationId="{D97E1479-0165-49EC-9871-F5D0CE3C765B}"/>
          </ac:spMkLst>
        </pc:spChg>
        <pc:spChg chg="add del">
          <ac:chgData name="Блажо Ђуровић" userId="5694572e-f064-495d-ac23-a1610d1060de" providerId="ADAL" clId="{1F6AF574-3BE7-4A82-993A-C3E44A324235}" dt="2021-11-03T11:44:53.844" v="1158" actId="478"/>
          <ac:spMkLst>
            <pc:docMk/>
            <pc:sldMk cId="1348092274" sldId="259"/>
            <ac:spMk id="12" creationId="{9DACC5D1-FEA0-423F-98BD-2B214B126CA0}"/>
          </ac:spMkLst>
        </pc:spChg>
        <pc:spChg chg="add mod">
          <ac:chgData name="Блажо Ђуровић" userId="5694572e-f064-495d-ac23-a1610d1060de" providerId="ADAL" clId="{1F6AF574-3BE7-4A82-993A-C3E44A324235}" dt="2021-11-03T11:48:28.670" v="1348" actId="1076"/>
          <ac:spMkLst>
            <pc:docMk/>
            <pc:sldMk cId="1348092274" sldId="259"/>
            <ac:spMk id="13" creationId="{F668730E-D596-4D3A-9A85-FB0BCF18531F}"/>
          </ac:spMkLst>
        </pc:spChg>
        <pc:spChg chg="add mod">
          <ac:chgData name="Блажо Ђуровић" userId="5694572e-f064-495d-ac23-a1610d1060de" providerId="ADAL" clId="{1F6AF574-3BE7-4A82-993A-C3E44A324235}" dt="2021-11-03T11:48:28.670" v="1348" actId="1076"/>
          <ac:spMkLst>
            <pc:docMk/>
            <pc:sldMk cId="1348092274" sldId="259"/>
            <ac:spMk id="14" creationId="{D1ED5AB7-4E79-4105-ABEB-2AFCE77180EB}"/>
          </ac:spMkLst>
        </pc:spChg>
        <pc:spChg chg="add del mod">
          <ac:chgData name="Блажо Ђуровић" userId="5694572e-f064-495d-ac23-a1610d1060de" providerId="ADAL" clId="{1F6AF574-3BE7-4A82-993A-C3E44A324235}" dt="2021-11-03T11:48:32.300" v="1351" actId="478"/>
          <ac:spMkLst>
            <pc:docMk/>
            <pc:sldMk cId="1348092274" sldId="259"/>
            <ac:spMk id="15" creationId="{BF824BE9-FD60-4A16-A2EA-E8F3441A4356}"/>
          </ac:spMkLst>
        </pc:spChg>
        <pc:spChg chg="add mod">
          <ac:chgData name="Блажо Ђуровић" userId="5694572e-f064-495d-ac23-a1610d1060de" providerId="ADAL" clId="{1F6AF574-3BE7-4A82-993A-C3E44A324235}" dt="2021-11-03T11:49:25.836" v="1390" actId="20577"/>
          <ac:spMkLst>
            <pc:docMk/>
            <pc:sldMk cId="1348092274" sldId="259"/>
            <ac:spMk id="16" creationId="{DA88115F-2051-4FA9-9232-85F24ECB540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8DF44-5CBF-45C9-AC18-1C0106F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3C45B5-FB3E-42A1-932B-512AAC136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9CC92-FBB0-4F7B-A456-2CF0BCFC5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00463-4B17-4275-9234-CE87C873F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963E0-79EB-4F8B-8F1F-C3931E62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471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22034-BC3F-47ED-A554-E86983E1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4DB93-623A-4C9B-AB4C-659BF8C49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99EF0-8D98-40D2-811D-DBD238852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B1251-6809-412C-8A95-F35C70E2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DB4DA-57FA-4359-ABBD-A13FD8653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0995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A8300-5470-40AD-89EA-CA215046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C9C59-3D7D-4311-85A8-D4AA9005F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74C93-FA69-4FEA-9AD1-1BFECDE9A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614F4-3E03-4183-94F4-E520A50E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F1460-9CCD-44E2-BC61-ACAC407E0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2299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E25AB-E4FA-4F51-99CD-96E009224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E445F-A92F-475B-8686-1E8E72949D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DFD5F-15FE-484A-A1DD-850994493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345C96-4C26-4ABF-AE23-668DEDF12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271E2-B1DC-486B-AEE8-4B65ACEFA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5F176-04A5-4814-9841-80FEFECE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50206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AF7A2-E936-4289-B2B3-D9464D1C4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DE6FC-A384-4FCC-BA48-B7A95912B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4BC63-7BBF-49E4-A920-2BAE76505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6759AB-127A-4ABD-AB8C-335C2F728C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7B4098-53EC-4E72-BB86-42A86F32C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0F7B1D-1867-440C-B352-54C7182ED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53819C-5F72-4358-ADB5-25FD2A6A7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D9DFAD-04D0-4587-8349-8ED92DFDC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700650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B8997-4702-4340-9BC6-C7B4E737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A4D519-9992-4064-826E-9B1387A3C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F7D53A-A07A-4797-B9C7-78F4D8108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833B51-EF18-4408-9EAB-5D3E53E58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11433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9F9768-5D2E-4B8C-906B-CF6954A7F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BA0F1C-05A3-437B-B29A-920A00730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DC36EF-298C-490E-862A-89A5E6C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6141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8CF64-CA36-4845-8419-29D594824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02F2A-16A3-4C53-B73F-FD7F6A2D8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95536-89F2-4AFD-90DF-D03185E7F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58C93-D26B-42F2-9EB4-623298212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CF4D7-A38B-4BBF-8031-04A45F9F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60D9A-C2D6-4060-815C-18B80B635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42756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B4A5C-E2E2-41FC-9AB1-3F6D4A72D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5C634B-1A1E-40A9-BC57-5311155809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14455-EBB5-4179-A02D-306E06FA8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A220F-7942-4EDA-BD11-01D9255F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71A9C-93D2-4C32-8A00-AFF1238B1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80CE0-0776-411C-AD2A-3D1CDAF92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59344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067FF-1259-4849-99E5-BA8DDFADE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10E0F2-91BA-4D87-85CE-E441BBC81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78568-F1E8-4BED-9C3B-5E6B11626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295C3-5555-4BB5-9D8A-D33E4D39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81FF3-D2EE-4F10-992D-58A52C050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961538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A1FAA-E190-4A72-A35F-D54F6D6F4D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5EA8C2-8D9F-4BA5-9C3F-622ED7F99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15849-8C26-4241-965B-429B71902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F72B8-63E0-481B-A1C2-4968052F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B56E5-672F-469D-82A3-D0047EE3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5613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83C8A3-BC2B-4D46-AD53-D4706BD33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EABC9-15A4-4D52-9EB6-0AEBB4A75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F6EEA-1DA5-4F24-AAE3-0FFB11A409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4F309-C7D8-483A-AEF0-418FED513F26}" type="datetimeFigureOut">
              <a:rPr lang="sr-Cyrl-ME" smtClean="0"/>
              <a:t>3.11.2021.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A5131-3EA1-4F5A-A79E-4DD4E48E3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B618C-0572-4780-BB63-8C9942905A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06276-B4B0-4BA3-B0B3-279F1C9DE7AB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6694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D547-D8EA-416C-8008-CA8DA1C1C9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Аналитички облик</a:t>
            </a:r>
            <a:endParaRPr lang="sr-Cyrl-M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52B007-1558-4285-A1EB-435DBCAF14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480048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4308-0F32-47B6-B610-7ACD5EBC3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9241"/>
          </a:xfrm>
        </p:spPr>
        <p:txBody>
          <a:bodyPr/>
          <a:lstStyle/>
          <a:p>
            <a:r>
              <a:rPr lang="sr-Cyrl-CS" dirty="0"/>
              <a:t>Аналитички облик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9BB9EE-3B60-4FDC-939A-1B234A8BAA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84069"/>
                <a:ext cx="10515600" cy="5747657"/>
              </a:xfrm>
            </p:spPr>
            <p:txBody>
              <a:bodyPr/>
              <a:lstStyle/>
              <a:p>
                <a:r>
                  <a:rPr lang="sr-Cyrl-CS" dirty="0"/>
                  <a:t>Описује тренутну вриједност промјенљиве величине математичким изразом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C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C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CS" dirty="0"/>
              </a:p>
              <a:p>
                <a:r>
                  <a:rPr lang="sr-Cyrl-CS" dirty="0"/>
                  <a:t>Кружна фреквенција: ω </a:t>
                </a:r>
                <a:r>
                  <a:rPr lang="en-US" dirty="0"/>
                  <a:t>[rad/s, </a:t>
                </a:r>
                <a:r>
                  <a:rPr lang="en-US" dirty="0" err="1"/>
                  <a:t>stepen</a:t>
                </a:r>
                <a:r>
                  <a:rPr lang="sr-Latn-CS" dirty="0"/>
                  <a:t>/s</a:t>
                </a:r>
                <a:r>
                  <a:rPr lang="en-US" dirty="0"/>
                  <a:t>]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sr-Cyrl-C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sr-Cyrl-CS" b="0" dirty="0"/>
                  <a:t> </a:t>
                </a:r>
                <a:r>
                  <a:rPr lang="en-US" b="0" dirty="0"/>
                  <a:t>  [rad/s]        </a:t>
                </a:r>
                <a:r>
                  <a:rPr lang="sr-Cyrl-CS" b="0" dirty="0"/>
                  <a:t>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=360°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b="0" dirty="0"/>
                  <a:t> [</a:t>
                </a:r>
                <a:r>
                  <a:rPr lang="en-US" b="0" dirty="0" err="1"/>
                  <a:t>stepen</a:t>
                </a:r>
                <a:r>
                  <a:rPr lang="en-US" b="0" dirty="0"/>
                  <a:t>/s]</a:t>
                </a:r>
                <a:endParaRPr lang="sr-Cyrl-CS" b="0" dirty="0"/>
              </a:p>
              <a:p>
                <a:r>
                  <a:rPr lang="sr-Cyrl-ME" dirty="0"/>
                  <a:t>Алтернативно: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C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dirty="0"/>
              </a:p>
              <a:p>
                <a:r>
                  <a:rPr lang="sr-Cyrl-ME" dirty="0"/>
                  <a:t>Ако је </a:t>
                </a:r>
                <a:r>
                  <a:rPr lang="el-GR" i="1" dirty="0"/>
                  <a:t>ω</a:t>
                </a:r>
                <a:r>
                  <a:rPr lang="sr-Cyrl-CS" dirty="0"/>
                  <a:t> у радијанима по секунди почетни угао мора бити у радијанима. Да би почетни угао био у степенима, </a:t>
                </a:r>
                <a:r>
                  <a:rPr lang="el-GR" i="1" dirty="0"/>
                  <a:t>ω</a:t>
                </a:r>
                <a:r>
                  <a:rPr lang="sr-Cyrl-CS" i="1" dirty="0"/>
                  <a:t> </a:t>
                </a:r>
                <a:r>
                  <a:rPr lang="sr-Cyrl-CS" dirty="0"/>
                  <a:t>мора бити у степенима по секунди.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9BB9EE-3B60-4FDC-939A-1B234A8BAA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84069"/>
                <a:ext cx="10515600" cy="5747657"/>
              </a:xfrm>
              <a:blipFill>
                <a:blip r:embed="rId2"/>
                <a:stretch>
                  <a:fillRect l="-1043" t="-169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99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5C538-13E9-4EE0-AFAB-6D7C4BBE7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sr-Cyrl-CS" dirty="0"/>
              <a:t>Задатак: параметри из аналитичког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46593A-BBF2-4BA7-B3AA-302ECB04B4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5511"/>
                <a:ext cx="10515600" cy="2772696"/>
              </a:xfrm>
            </p:spPr>
            <p:txBody>
              <a:bodyPr/>
              <a:lstStyle/>
              <a:p>
                <a:r>
                  <a:rPr lang="sr-Cyrl-CS" dirty="0"/>
                  <a:t>Одреди параметре промјенљиве струје из аналитичког облика: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=330</m:t>
                      </m:r>
                      <m:func>
                        <m:func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C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3000</m:t>
                              </m:r>
                              <m:f>
                                <m:fPr>
                                  <m:ctrlPr>
                                    <a:rPr lang="sr-Latn-C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sr-Latn-CS" b="0" i="1" smtClean="0">
                                      <a:latin typeface="Cambria Math" panose="02040503050406030204" pitchFamily="18" charset="0"/>
                                    </a:rPr>
                                    <m:t>𝑟𝑎𝑑</m:t>
                                  </m:r>
                                </m:num>
                                <m:den>
                                  <m:r>
                                    <a:rPr lang="sr-Latn-C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𝑟𝑎𝑑</m:t>
                              </m:r>
                            </m:e>
                          </m:d>
                        </m:e>
                      </m:func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𝑚𝐴</m:t>
                      </m:r>
                    </m:oMath>
                  </m:oMathPara>
                </a14:m>
                <a:endParaRPr lang="sr-Cyrl-C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r-Latn-C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sr-Latn-CS" b="0" i="1" smtClean="0">
                        <a:latin typeface="Cambria Math" panose="02040503050406030204" pitchFamily="18" charset="0"/>
                      </a:rPr>
                      <m:t>=330</m:t>
                    </m:r>
                    <m:r>
                      <a:rPr lang="sr-Latn-CS" b="0" i="1" smtClean="0">
                        <a:latin typeface="Cambria Math" panose="02040503050406030204" pitchFamily="18" charset="0"/>
                      </a:rPr>
                      <m:t>𝑚𝐴</m:t>
                    </m:r>
                    <m:r>
                      <a:rPr lang="sr-Latn-C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r-Latn-C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330</m:t>
                        </m:r>
                      </m:num>
                      <m:den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  <m:r>
                      <a:rPr lang="sr-Latn-C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sr-Latn-CS" b="0" i="1" smtClean="0">
                        <a:latin typeface="Cambria Math" panose="02040503050406030204" pitchFamily="18" charset="0"/>
                      </a:rPr>
                      <m:t>=0,33</m:t>
                    </m:r>
                    <m:r>
                      <a:rPr lang="sr-Latn-C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sr-Latn-CS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=3000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𝑟𝑎𝑑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dirty="0"/>
                  <a:t>                    </a:t>
                </a:r>
                <a:endParaRPr lang="sr-Cyrl-ME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46593A-BBF2-4BA7-B3AA-302ECB04B4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5511"/>
                <a:ext cx="10515600" cy="2772696"/>
              </a:xfrm>
              <a:blipFill>
                <a:blip r:embed="rId2"/>
                <a:stretch>
                  <a:fillRect l="-1043" t="-351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C02BC7-9E4A-4F2D-8411-D94B7758B9DD}"/>
                  </a:ext>
                </a:extLst>
              </p:cNvPr>
              <p:cNvSpPr txBox="1"/>
              <p:nvPr/>
            </p:nvSpPr>
            <p:spPr>
              <a:xfrm>
                <a:off x="9022326" y="293449"/>
                <a:ext cx="29865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C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sr-Latn-C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C02BC7-9E4A-4F2D-8411-D94B7758B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2326" y="293449"/>
                <a:ext cx="2986548" cy="461665"/>
              </a:xfrm>
              <a:prstGeom prst="rect">
                <a:avLst/>
              </a:prstGeom>
              <a:blipFill>
                <a:blip r:embed="rId3"/>
                <a:stretch>
                  <a:fillRect l="-20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D9C76B-F053-4597-949A-506C13B351C4}"/>
                  </a:ext>
                </a:extLst>
              </p:cNvPr>
              <p:cNvSpPr txBox="1"/>
              <p:nvPr/>
            </p:nvSpPr>
            <p:spPr>
              <a:xfrm>
                <a:off x="5466735" y="3411792"/>
                <a:ext cx="5320687" cy="1100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3000</m:t>
                          </m:r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rad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=477,7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D9C76B-F053-4597-949A-506C13B35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735" y="3411792"/>
                <a:ext cx="5320687" cy="11002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82BCF5-40BE-4FC1-B1EF-F97289612EFB}"/>
                  </a:ext>
                </a:extLst>
              </p:cNvPr>
              <p:cNvSpPr txBox="1"/>
              <p:nvPr/>
            </p:nvSpPr>
            <p:spPr>
              <a:xfrm>
                <a:off x="838200" y="4512030"/>
                <a:ext cx="5551584" cy="9920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477,7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=0,002093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=2,093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𝑚𝑠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82BCF5-40BE-4FC1-B1EF-F97289612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512030"/>
                <a:ext cx="5551584" cy="9920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6B5CE6-6304-411E-A821-C7BEFF30C936}"/>
                  </a:ext>
                </a:extLst>
              </p:cNvPr>
              <p:cNvSpPr txBox="1"/>
              <p:nvPr/>
            </p:nvSpPr>
            <p:spPr>
              <a:xfrm>
                <a:off x="6096000" y="5137286"/>
                <a:ext cx="5078891" cy="7629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0,33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=0,233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=233,3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6B5CE6-6304-411E-A821-C7BEFF30C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137286"/>
                <a:ext cx="5078891" cy="7629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50CA3F-54A4-4AAF-BE61-49DFB43693DA}"/>
                  </a:ext>
                </a:extLst>
              </p:cNvPr>
              <p:cNvSpPr txBox="1"/>
              <p:nvPr/>
            </p:nvSpPr>
            <p:spPr>
              <a:xfrm>
                <a:off x="838200" y="5900252"/>
                <a:ext cx="4890506" cy="701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rad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360°=−180°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50CA3F-54A4-4AAF-BE61-49DFB4369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900252"/>
                <a:ext cx="4890506" cy="7012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14BFC01-C984-40A3-AFEC-590BAB978125}"/>
                  </a:ext>
                </a:extLst>
              </p:cNvPr>
              <p:cNvSpPr txBox="1"/>
              <p:nvPr/>
            </p:nvSpPr>
            <p:spPr>
              <a:xfrm>
                <a:off x="4236462" y="3961911"/>
                <a:ext cx="123027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14BFC01-C984-40A3-AFEC-590BAB978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462" y="3961911"/>
                <a:ext cx="1230273" cy="369332"/>
              </a:xfrm>
              <a:prstGeom prst="rect">
                <a:avLst/>
              </a:prstGeom>
              <a:blipFill>
                <a:blip r:embed="rId8"/>
                <a:stretch>
                  <a:fillRect l="-3465" r="-7426" b="-3278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60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  <p:bldP spid="8" grpId="0"/>
      <p:bldP spid="9" grpId="0"/>
      <p:bldP spid="10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6118F-6350-458B-B0A8-36A41E1C1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Задатак: Аналитички облик из параметара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8B616-404C-4F80-B604-E91281D43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28852"/>
          </a:xfrm>
        </p:spPr>
        <p:txBody>
          <a:bodyPr/>
          <a:lstStyle/>
          <a:p>
            <a:r>
              <a:rPr lang="sr-Cyrl-CS" dirty="0"/>
              <a:t>Напиши аналитички облик промјенљивог синусоидалног напона кот кога је ефективна вриједност 5</a:t>
            </a:r>
            <a:r>
              <a:rPr lang="sr-Latn-CS" dirty="0"/>
              <a:t>V, </a:t>
            </a:r>
            <a:r>
              <a:rPr lang="sr-Cyrl-CS" dirty="0"/>
              <a:t>периода 20</a:t>
            </a:r>
            <a:r>
              <a:rPr lang="sr-Latn-CS" dirty="0"/>
              <a:t>ms</a:t>
            </a:r>
            <a:r>
              <a:rPr lang="sr-Cyrl-CS" dirty="0"/>
              <a:t> и почетни угао је -90°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908B7D-A58F-4CDB-81EB-CE34A727D442}"/>
                  </a:ext>
                </a:extLst>
              </p:cNvPr>
              <p:cNvSpPr txBox="1"/>
              <p:nvPr/>
            </p:nvSpPr>
            <p:spPr>
              <a:xfrm>
                <a:off x="838200" y="3185084"/>
                <a:ext cx="30551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C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908B7D-A58F-4CDB-81EB-CE34A727D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185084"/>
                <a:ext cx="3055132" cy="369332"/>
              </a:xfrm>
              <a:prstGeom prst="rect">
                <a:avLst/>
              </a:prstGeom>
              <a:blipFill>
                <a:blip r:embed="rId2"/>
                <a:stretch>
                  <a:fillRect l="-998" r="-2994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48FB3B7-4795-4172-85C7-4112B980B4B6}"/>
                  </a:ext>
                </a:extLst>
              </p:cNvPr>
              <p:cNvSpPr txBox="1"/>
              <p:nvPr/>
            </p:nvSpPr>
            <p:spPr>
              <a:xfrm>
                <a:off x="838200" y="3810000"/>
                <a:ext cx="7795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48FB3B7-4795-4172-85C7-4112B980B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810000"/>
                <a:ext cx="779572" cy="307777"/>
              </a:xfrm>
              <a:prstGeom prst="rect">
                <a:avLst/>
              </a:prstGeom>
              <a:blipFill>
                <a:blip r:embed="rId3"/>
                <a:stretch>
                  <a:fillRect l="-7874" r="-7874" b="-12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CBDC61-F654-4E82-94C9-C4CD58CC42A4}"/>
                  </a:ext>
                </a:extLst>
              </p:cNvPr>
              <p:cNvSpPr txBox="1"/>
              <p:nvPr/>
            </p:nvSpPr>
            <p:spPr>
              <a:xfrm>
                <a:off x="838200" y="4316704"/>
                <a:ext cx="88498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CBDC61-F654-4E82-94C9-C4CD58CC42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316704"/>
                <a:ext cx="884986" cy="307777"/>
              </a:xfrm>
              <a:prstGeom prst="rect">
                <a:avLst/>
              </a:prstGeom>
              <a:blipFill>
                <a:blip r:embed="rId4"/>
                <a:stretch>
                  <a:fillRect l="-6897" r="-4828" b="-588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91A07F8-7B5C-405E-B43B-6C432AEA397B}"/>
                  </a:ext>
                </a:extLst>
              </p:cNvPr>
              <p:cNvSpPr txBox="1"/>
              <p:nvPr/>
            </p:nvSpPr>
            <p:spPr>
              <a:xfrm>
                <a:off x="838200" y="4778720"/>
                <a:ext cx="3287695" cy="3440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=7,07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91A07F8-7B5C-405E-B43B-6C432AEA3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778720"/>
                <a:ext cx="3287695" cy="344069"/>
              </a:xfrm>
              <a:prstGeom prst="rect">
                <a:avLst/>
              </a:prstGeom>
              <a:blipFill>
                <a:blip r:embed="rId5"/>
                <a:stretch>
                  <a:fillRect l="-1484" r="-1113" b="-1071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97CA91F-E7C5-4A62-8632-BDDE18B216AA}"/>
                  </a:ext>
                </a:extLst>
              </p:cNvPr>
              <p:cNvSpPr txBox="1"/>
              <p:nvPr/>
            </p:nvSpPr>
            <p:spPr>
              <a:xfrm>
                <a:off x="4656021" y="3149340"/>
                <a:ext cx="6219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97CA91F-E7C5-4A62-8632-BDDE18B21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021" y="3149340"/>
                <a:ext cx="621902" cy="307777"/>
              </a:xfrm>
              <a:prstGeom prst="rect">
                <a:avLst/>
              </a:prstGeom>
              <a:blipFill>
                <a:blip r:embed="rId6"/>
                <a:stretch>
                  <a:fillRect l="-5882" r="-8824" b="-6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E8793E-563E-426A-B095-D0607F798D20}"/>
                  </a:ext>
                </a:extLst>
              </p:cNvPr>
              <p:cNvSpPr txBox="1"/>
              <p:nvPr/>
            </p:nvSpPr>
            <p:spPr>
              <a:xfrm>
                <a:off x="4656021" y="3551658"/>
                <a:ext cx="199426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E8793E-563E-426A-B095-D0607F798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021" y="3551658"/>
                <a:ext cx="1994264" cy="307777"/>
              </a:xfrm>
              <a:prstGeom prst="rect">
                <a:avLst/>
              </a:prstGeom>
              <a:blipFill>
                <a:blip r:embed="rId7"/>
                <a:stretch>
                  <a:fillRect l="-1529" r="-2446" b="-34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7E1479-0165-49EC-9871-F5D0CE3C765B}"/>
                  </a:ext>
                </a:extLst>
              </p:cNvPr>
              <p:cNvSpPr txBox="1"/>
              <p:nvPr/>
            </p:nvSpPr>
            <p:spPr>
              <a:xfrm>
                <a:off x="4656020" y="4007395"/>
                <a:ext cx="3391313" cy="11959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20∙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𝐻𝑧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=50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7E1479-0165-49EC-9871-F5D0CE3C76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020" y="4007395"/>
                <a:ext cx="3391313" cy="11959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68730E-D596-4D3A-9A85-FB0BCF18531F}"/>
                  </a:ext>
                </a:extLst>
              </p:cNvPr>
              <p:cNvSpPr txBox="1"/>
              <p:nvPr/>
            </p:nvSpPr>
            <p:spPr>
              <a:xfrm>
                <a:off x="4656020" y="5255795"/>
                <a:ext cx="3854004" cy="58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50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=100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68730E-D596-4D3A-9A85-FB0BCF185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020" y="5255795"/>
                <a:ext cx="3854004" cy="58451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ED5AB7-4E79-4105-ABEB-2AFCE77180EB}"/>
                  </a:ext>
                </a:extLst>
              </p:cNvPr>
              <p:cNvSpPr txBox="1"/>
              <p:nvPr/>
            </p:nvSpPr>
            <p:spPr>
              <a:xfrm>
                <a:off x="8763001" y="3199126"/>
                <a:ext cx="3009670" cy="13206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=−90°=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−90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180°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br>
                  <a:rPr lang="en-US" sz="2000" b="0" i="1" dirty="0">
                    <a:latin typeface="Cambria Math" panose="02040503050406030204" pitchFamily="18" charset="0"/>
                  </a:rPr>
                </a:br>
                <a:r>
                  <a:rPr lang="en-US" sz="2000" b="0" i="1" dirty="0">
                    <a:latin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𝑟𝑎𝑑</m:t>
                    </m:r>
                  </m:oMath>
                </a14:m>
                <a:endParaRPr lang="sr-Cyrl-ME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ED5AB7-4E79-4105-ABEB-2AFCE7718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1" y="3199126"/>
                <a:ext cx="3009670" cy="1320618"/>
              </a:xfrm>
              <a:prstGeom prst="rect">
                <a:avLst/>
              </a:prstGeom>
              <a:blipFill>
                <a:blip r:embed="rId10"/>
                <a:stretch>
                  <a:fillRect l="-1014" b="-41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A88115F-2051-4FA9-9232-85F24ECB5402}"/>
                  </a:ext>
                </a:extLst>
              </p:cNvPr>
              <p:cNvSpPr txBox="1"/>
              <p:nvPr/>
            </p:nvSpPr>
            <p:spPr>
              <a:xfrm>
                <a:off x="838200" y="5982459"/>
                <a:ext cx="7526163" cy="7014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C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=7,07</m:t>
                      </m:r>
                      <m:func>
                        <m:func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C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𝑟𝑎𝑑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A88115F-2051-4FA9-9232-85F24ECB5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982459"/>
                <a:ext cx="7526163" cy="7014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8092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294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Аналитички облик</vt:lpstr>
      <vt:lpstr>Аналитички облик</vt:lpstr>
      <vt:lpstr>Задатак: параметри из аналитичког</vt:lpstr>
      <vt:lpstr>Задатак: Аналитички облик из параметара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Аналитички облик</dc:title>
  <dc:creator>Блажо Ђуровић</dc:creator>
  <cp:lastModifiedBy>Блажо Ђуровић</cp:lastModifiedBy>
  <cp:revision>1</cp:revision>
  <dcterms:created xsi:type="dcterms:W3CDTF">2021-11-03T09:58:17Z</dcterms:created>
  <dcterms:modified xsi:type="dcterms:W3CDTF">2021-11-03T11:49:35Z</dcterms:modified>
</cp:coreProperties>
</file>