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9" r:id="rId3"/>
    <p:sldId id="260" r:id="rId4"/>
    <p:sldId id="257" r:id="rId5"/>
    <p:sldId id="258" r:id="rId6"/>
    <p:sldId id="261" r:id="rId7"/>
    <p:sldId id="262" r:id="rId8"/>
    <p:sldId id="266" r:id="rId9"/>
    <p:sldId id="263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67E6A-C83C-4BC6-9F35-F871B6DD9EF2}" v="607" dt="2024-02-20T12:28:08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E6B67E6A-C83C-4BC6-9F35-F871B6DD9EF2}"/>
    <pc:docChg chg="undo custSel addSld delSld modSld sldOrd">
      <pc:chgData name="Блажо Ђуровић" userId="5694572e-f064-495d-ac23-a1610d1060de" providerId="ADAL" clId="{E6B67E6A-C83C-4BC6-9F35-F871B6DD9EF2}" dt="2024-02-20T12:35:27.425" v="3322" actId="20577"/>
      <pc:docMkLst>
        <pc:docMk/>
      </pc:docMkLst>
      <pc:sldChg chg="addSp delSp modSp mod ord modAnim">
        <pc:chgData name="Блажо Ђуровић" userId="5694572e-f064-495d-ac23-a1610d1060de" providerId="ADAL" clId="{E6B67E6A-C83C-4BC6-9F35-F871B6DD9EF2}" dt="2024-02-20T09:14:44.463" v="1738"/>
        <pc:sldMkLst>
          <pc:docMk/>
          <pc:sldMk cId="4139559508" sldId="263"/>
        </pc:sldMkLst>
        <pc:spChg chg="add mod">
          <ac:chgData name="Блажо Ђуровић" userId="5694572e-f064-495d-ac23-a1610d1060de" providerId="ADAL" clId="{E6B67E6A-C83C-4BC6-9F35-F871B6DD9EF2}" dt="2024-02-20T09:00:35.363" v="1570" actId="1076"/>
          <ac:spMkLst>
            <pc:docMk/>
            <pc:sldMk cId="4139559508" sldId="263"/>
            <ac:spMk id="4" creationId="{7BFCA775-8124-13E7-E191-66AA58453047}"/>
          </ac:spMkLst>
        </pc:spChg>
        <pc:spChg chg="del">
          <ac:chgData name="Блажо Ђуровић" userId="5694572e-f064-495d-ac23-a1610d1060de" providerId="ADAL" clId="{E6B67E6A-C83C-4BC6-9F35-F871B6DD9EF2}" dt="2024-02-16T07:18:14.170" v="655" actId="478"/>
          <ac:spMkLst>
            <pc:docMk/>
            <pc:sldMk cId="4139559508" sldId="263"/>
            <ac:spMk id="5" creationId="{33F5EC37-A8AD-B42B-8780-E8F8ED35DF17}"/>
          </ac:spMkLst>
        </pc:spChg>
        <pc:spChg chg="add mod">
          <ac:chgData name="Блажо Ђуровић" userId="5694572e-f064-495d-ac23-a1610d1060de" providerId="ADAL" clId="{E6B67E6A-C83C-4BC6-9F35-F871B6DD9EF2}" dt="2024-02-20T09:05:50.452" v="1683" actId="1076"/>
          <ac:spMkLst>
            <pc:docMk/>
            <pc:sldMk cId="4139559508" sldId="263"/>
            <ac:spMk id="5" creationId="{CAF49F02-863F-93ED-E89C-C1C1BC7AD402}"/>
          </ac:spMkLst>
        </pc:spChg>
        <pc:spChg chg="add mod">
          <ac:chgData name="Блажо Ђуровић" userId="5694572e-f064-495d-ac23-a1610d1060de" providerId="ADAL" clId="{E6B67E6A-C83C-4BC6-9F35-F871B6DD9EF2}" dt="2024-02-20T09:05:50.452" v="1683" actId="1076"/>
          <ac:spMkLst>
            <pc:docMk/>
            <pc:sldMk cId="4139559508" sldId="263"/>
            <ac:spMk id="6" creationId="{4C5B3A05-8EC4-E937-5DB8-F3C85CAF66CF}"/>
          </ac:spMkLst>
        </pc:spChg>
        <pc:spChg chg="del">
          <ac:chgData name="Блажо Ђуровић" userId="5694572e-f064-495d-ac23-a1610d1060de" providerId="ADAL" clId="{E6B67E6A-C83C-4BC6-9F35-F871B6DD9EF2}" dt="2024-02-16T07:02:08.812" v="495" actId="478"/>
          <ac:spMkLst>
            <pc:docMk/>
            <pc:sldMk cId="4139559508" sldId="263"/>
            <ac:spMk id="6" creationId="{EA0D2C37-41ED-3709-711D-E0CF975564A0}"/>
          </ac:spMkLst>
        </pc:spChg>
        <pc:spChg chg="add mod">
          <ac:chgData name="Блажо Ђуровић" userId="5694572e-f064-495d-ac23-a1610d1060de" providerId="ADAL" clId="{E6B67E6A-C83C-4BC6-9F35-F871B6DD9EF2}" dt="2024-02-20T09:05:50.452" v="1683" actId="1076"/>
          <ac:spMkLst>
            <pc:docMk/>
            <pc:sldMk cId="4139559508" sldId="263"/>
            <ac:spMk id="7" creationId="{6AC522F4-43F6-A5E0-311F-E3F202C93FBE}"/>
          </ac:spMkLst>
        </pc:spChg>
        <pc:spChg chg="del">
          <ac:chgData name="Блажо Ђуровић" userId="5694572e-f064-495d-ac23-a1610d1060de" providerId="ADAL" clId="{E6B67E6A-C83C-4BC6-9F35-F871B6DD9EF2}" dt="2024-02-16T07:02:10.100" v="496" actId="478"/>
          <ac:spMkLst>
            <pc:docMk/>
            <pc:sldMk cId="4139559508" sldId="263"/>
            <ac:spMk id="7" creationId="{B74C14CF-5410-9466-8676-044EF45E8A18}"/>
          </ac:spMkLst>
        </pc:spChg>
        <pc:spChg chg="del">
          <ac:chgData name="Блажо Ђуровић" userId="5694572e-f064-495d-ac23-a1610d1060de" providerId="ADAL" clId="{E6B67E6A-C83C-4BC6-9F35-F871B6DD9EF2}" dt="2024-02-16T07:02:14.668" v="497" actId="478"/>
          <ac:spMkLst>
            <pc:docMk/>
            <pc:sldMk cId="4139559508" sldId="263"/>
            <ac:spMk id="8" creationId="{0F1F413A-D84A-5609-37E8-4340C5B70141}"/>
          </ac:spMkLst>
        </pc:spChg>
        <pc:spChg chg="add mod">
          <ac:chgData name="Блажо Ђуровић" userId="5694572e-f064-495d-ac23-a1610d1060de" providerId="ADAL" clId="{E6B67E6A-C83C-4BC6-9F35-F871B6DD9EF2}" dt="2024-02-20T09:05:50.452" v="1683" actId="1076"/>
          <ac:spMkLst>
            <pc:docMk/>
            <pc:sldMk cId="4139559508" sldId="263"/>
            <ac:spMk id="8" creationId="{7F82366F-9013-6A11-9425-C1151A77FB41}"/>
          </ac:spMkLst>
        </pc:spChg>
        <pc:spChg chg="add mod">
          <ac:chgData name="Блажо Ђуровић" userId="5694572e-f064-495d-ac23-a1610d1060de" providerId="ADAL" clId="{E6B67E6A-C83C-4BC6-9F35-F871B6DD9EF2}" dt="2024-02-20T09:06:42.514" v="1694" actId="1076"/>
          <ac:spMkLst>
            <pc:docMk/>
            <pc:sldMk cId="4139559508" sldId="263"/>
            <ac:spMk id="9" creationId="{4F67D02D-0F73-AC58-45A3-116352D68E2A}"/>
          </ac:spMkLst>
        </pc:spChg>
        <pc:spChg chg="mod">
          <ac:chgData name="Блажо Ђуровић" userId="5694572e-f064-495d-ac23-a1610d1060de" providerId="ADAL" clId="{E6B67E6A-C83C-4BC6-9F35-F871B6DD9EF2}" dt="2024-02-20T09:00:32.513" v="1569" actId="1076"/>
          <ac:spMkLst>
            <pc:docMk/>
            <pc:sldMk cId="4139559508" sldId="263"/>
            <ac:spMk id="11" creationId="{ABAF11C5-6951-5733-C908-D8E4A498197B}"/>
          </ac:spMkLst>
        </pc:spChg>
        <pc:spChg chg="add mod">
          <ac:chgData name="Блажо Ђуровић" userId="5694572e-f064-495d-ac23-a1610d1060de" providerId="ADAL" clId="{E6B67E6A-C83C-4BC6-9F35-F871B6DD9EF2}" dt="2024-02-20T09:07:37.289" v="1704" actId="1076"/>
          <ac:spMkLst>
            <pc:docMk/>
            <pc:sldMk cId="4139559508" sldId="263"/>
            <ac:spMk id="12" creationId="{7898C7F7-1410-986D-CCAD-4E9E6A6B0337}"/>
          </ac:spMkLst>
        </pc:spChg>
        <pc:spChg chg="del mod">
          <ac:chgData name="Блажо Ђуровић" userId="5694572e-f064-495d-ac23-a1610d1060de" providerId="ADAL" clId="{E6B67E6A-C83C-4BC6-9F35-F871B6DD9EF2}" dt="2024-02-16T07:07:30.270" v="564" actId="478"/>
          <ac:spMkLst>
            <pc:docMk/>
            <pc:sldMk cId="4139559508" sldId="263"/>
            <ac:spMk id="12" creationId="{DEE4AB38-4FFF-EDFF-1CF0-B54FFF96A3BA}"/>
          </ac:spMkLst>
        </pc:spChg>
        <pc:spChg chg="add mod">
          <ac:chgData name="Блажо Ђуровић" userId="5694572e-f064-495d-ac23-a1610d1060de" providerId="ADAL" clId="{E6B67E6A-C83C-4BC6-9F35-F871B6DD9EF2}" dt="2024-02-16T07:08:02.457" v="569" actId="1076"/>
          <ac:spMkLst>
            <pc:docMk/>
            <pc:sldMk cId="4139559508" sldId="263"/>
            <ac:spMk id="13" creationId="{1F399913-24A4-3897-41E0-86FF274D4D07}"/>
          </ac:spMkLst>
        </pc:spChg>
        <pc:spChg chg="add mod">
          <ac:chgData name="Блажо Ђуровић" userId="5694572e-f064-495d-ac23-a1610d1060de" providerId="ADAL" clId="{E6B67E6A-C83C-4BC6-9F35-F871B6DD9EF2}" dt="2024-02-20T09:02:29.145" v="1632" actId="1076"/>
          <ac:spMkLst>
            <pc:docMk/>
            <pc:sldMk cId="4139559508" sldId="263"/>
            <ac:spMk id="22" creationId="{9F0CAD3D-2B29-0817-49B3-D3C04787DF23}"/>
          </ac:spMkLst>
        </pc:spChg>
        <pc:spChg chg="mod">
          <ac:chgData name="Блажо Ђуровић" userId="5694572e-f064-495d-ac23-a1610d1060de" providerId="ADAL" clId="{E6B67E6A-C83C-4BC6-9F35-F871B6DD9EF2}" dt="2024-02-20T09:13:42.304" v="1729"/>
          <ac:spMkLst>
            <pc:docMk/>
            <pc:sldMk cId="4139559508" sldId="263"/>
            <ac:spMk id="25" creationId="{E7161209-3096-5827-E61B-CD1C2EE6F528}"/>
          </ac:spMkLst>
        </pc:spChg>
        <pc:spChg chg="mod">
          <ac:chgData name="Блажо Ђуровић" userId="5694572e-f064-495d-ac23-a1610d1060de" providerId="ADAL" clId="{E6B67E6A-C83C-4BC6-9F35-F871B6DD9EF2}" dt="2024-02-16T07:18:26.040" v="656" actId="1076"/>
          <ac:spMkLst>
            <pc:docMk/>
            <pc:sldMk cId="4139559508" sldId="263"/>
            <ac:spMk id="32" creationId="{2D9B731E-0893-2690-2503-A9224A24DD0D}"/>
          </ac:spMkLst>
        </pc:spChg>
        <pc:spChg chg="mod">
          <ac:chgData name="Блажо Ђуровић" userId="5694572e-f064-495d-ac23-a1610d1060de" providerId="ADAL" clId="{E6B67E6A-C83C-4BC6-9F35-F871B6DD9EF2}" dt="2024-02-16T07:18:32.918" v="657" actId="1076"/>
          <ac:spMkLst>
            <pc:docMk/>
            <pc:sldMk cId="4139559508" sldId="263"/>
            <ac:spMk id="33" creationId="{E0257A77-CDDD-E980-9806-45D6F9FA47C6}"/>
          </ac:spMkLst>
        </pc:spChg>
        <pc:spChg chg="add del mod">
          <ac:chgData name="Блажо Ђуровић" userId="5694572e-f064-495d-ac23-a1610d1060de" providerId="ADAL" clId="{E6B67E6A-C83C-4BC6-9F35-F871B6DD9EF2}" dt="2024-02-16T07:18:43.633" v="662" actId="1076"/>
          <ac:spMkLst>
            <pc:docMk/>
            <pc:sldMk cId="4139559508" sldId="263"/>
            <ac:spMk id="34" creationId="{2390EB58-C9EC-1D0E-A4E8-0C4B69F422C1}"/>
          </ac:spMkLst>
        </pc:spChg>
        <pc:spChg chg="add mod">
          <ac:chgData name="Блажо Ђуровић" userId="5694572e-f064-495d-ac23-a1610d1060de" providerId="ADAL" clId="{E6B67E6A-C83C-4BC6-9F35-F871B6DD9EF2}" dt="2024-02-20T09:06:58.747" v="1695" actId="1076"/>
          <ac:spMkLst>
            <pc:docMk/>
            <pc:sldMk cId="4139559508" sldId="263"/>
            <ac:spMk id="35" creationId="{BEA677E0-A8A7-6EF4-5DF5-898B220ADD9B}"/>
          </ac:spMkLst>
        </pc:spChg>
        <pc:spChg chg="add mod">
          <ac:chgData name="Блажо Ђуровић" userId="5694572e-f064-495d-ac23-a1610d1060de" providerId="ADAL" clId="{E6B67E6A-C83C-4BC6-9F35-F871B6DD9EF2}" dt="2024-02-20T09:08:40.769" v="1706" actId="1076"/>
          <ac:spMkLst>
            <pc:docMk/>
            <pc:sldMk cId="4139559508" sldId="263"/>
            <ac:spMk id="42" creationId="{F60B0CBF-4D0B-1E6D-B28D-B6F617789F69}"/>
          </ac:spMkLst>
        </pc:spChg>
        <pc:spChg chg="add mod">
          <ac:chgData name="Блажо Ђуровић" userId="5694572e-f064-495d-ac23-a1610d1060de" providerId="ADAL" clId="{E6B67E6A-C83C-4BC6-9F35-F871B6DD9EF2}" dt="2024-02-20T09:02:29.145" v="1632" actId="1076"/>
          <ac:spMkLst>
            <pc:docMk/>
            <pc:sldMk cId="4139559508" sldId="263"/>
            <ac:spMk id="44" creationId="{C30AA8CC-DFEF-5CAE-7EFB-9A49C0356AB0}"/>
          </ac:spMkLst>
        </pc:spChg>
        <pc:spChg chg="add mod">
          <ac:chgData name="Блажо Ђуровић" userId="5694572e-f064-495d-ac23-a1610d1060de" providerId="ADAL" clId="{E6B67E6A-C83C-4BC6-9F35-F871B6DD9EF2}" dt="2024-02-20T09:06:58.747" v="1695" actId="1076"/>
          <ac:spMkLst>
            <pc:docMk/>
            <pc:sldMk cId="4139559508" sldId="263"/>
            <ac:spMk id="47" creationId="{E09ACEDB-68DE-C46F-B23C-25779A5C8C36}"/>
          </ac:spMkLst>
        </pc:spChg>
        <pc:spChg chg="add mod">
          <ac:chgData name="Блажо Ђуровић" userId="5694572e-f064-495d-ac23-a1610d1060de" providerId="ADAL" clId="{E6B67E6A-C83C-4BC6-9F35-F871B6DD9EF2}" dt="2024-02-20T09:06:58.747" v="1695" actId="1076"/>
          <ac:spMkLst>
            <pc:docMk/>
            <pc:sldMk cId="4139559508" sldId="263"/>
            <ac:spMk id="48" creationId="{FB1CCA41-C694-C8E2-1C84-08AFA6C5680B}"/>
          </ac:spMkLst>
        </pc:spChg>
        <pc:spChg chg="add mod">
          <ac:chgData name="Блажо Ђуровић" userId="5694572e-f064-495d-ac23-a1610d1060de" providerId="ADAL" clId="{E6B67E6A-C83C-4BC6-9F35-F871B6DD9EF2}" dt="2024-02-20T09:14:20.001" v="1736" actId="403"/>
          <ac:spMkLst>
            <pc:docMk/>
            <pc:sldMk cId="4139559508" sldId="263"/>
            <ac:spMk id="50" creationId="{712F4E72-D0D9-F639-60F3-E5C61A64B88B}"/>
          </ac:spMkLst>
        </pc:spChg>
        <pc:spChg chg="add mod">
          <ac:chgData name="Блажо Ђуровић" userId="5694572e-f064-495d-ac23-a1610d1060de" providerId="ADAL" clId="{E6B67E6A-C83C-4BC6-9F35-F871B6DD9EF2}" dt="2024-02-20T09:08:47.416" v="1707" actId="1076"/>
          <ac:spMkLst>
            <pc:docMk/>
            <pc:sldMk cId="4139559508" sldId="263"/>
            <ac:spMk id="54" creationId="{17EFA1C5-8026-A0E9-8ECC-458C3354E3DB}"/>
          </ac:spMkLst>
        </pc:spChg>
        <pc:spChg chg="add mod">
          <ac:chgData name="Блажо Ђуровић" userId="5694572e-f064-495d-ac23-a1610d1060de" providerId="ADAL" clId="{E6B67E6A-C83C-4BC6-9F35-F871B6DD9EF2}" dt="2024-02-20T09:08:47.416" v="1707" actId="1076"/>
          <ac:spMkLst>
            <pc:docMk/>
            <pc:sldMk cId="4139559508" sldId="263"/>
            <ac:spMk id="55" creationId="{EF8C51DD-B4C3-8E1E-06EB-16E41D9BDDC1}"/>
          </ac:spMkLst>
        </pc:spChg>
        <pc:spChg chg="mod">
          <ac:chgData name="Блажо Ђуровић" userId="5694572e-f064-495d-ac23-a1610d1060de" providerId="ADAL" clId="{E6B67E6A-C83C-4BC6-9F35-F871B6DD9EF2}" dt="2024-02-16T07:11:26.311" v="593" actId="20577"/>
          <ac:spMkLst>
            <pc:docMk/>
            <pc:sldMk cId="4139559508" sldId="263"/>
            <ac:spMk id="58" creationId="{4C2C1826-08C2-A02A-7ED2-4A09F6AEFDF2}"/>
          </ac:spMkLst>
        </pc:spChg>
        <pc:spChg chg="mod">
          <ac:chgData name="Блажо Ђуровић" userId="5694572e-f064-495d-ac23-a1610d1060de" providerId="ADAL" clId="{E6B67E6A-C83C-4BC6-9F35-F871B6DD9EF2}" dt="2024-02-16T07:11:36.322" v="594" actId="20577"/>
          <ac:spMkLst>
            <pc:docMk/>
            <pc:sldMk cId="4139559508" sldId="263"/>
            <ac:spMk id="61" creationId="{CB037AE5-10D2-3F80-70C8-EBE76A5D8854}"/>
          </ac:spMkLst>
        </pc:spChg>
        <pc:spChg chg="mod">
          <ac:chgData name="Блажо Ђуровић" userId="5694572e-f064-495d-ac23-a1610d1060de" providerId="ADAL" clId="{E6B67E6A-C83C-4BC6-9F35-F871B6DD9EF2}" dt="2024-02-20T09:02:29.145" v="1632" actId="1076"/>
          <ac:spMkLst>
            <pc:docMk/>
            <pc:sldMk cId="4139559508" sldId="263"/>
            <ac:spMk id="64" creationId="{8FCAD621-8052-1472-7741-79CF3132811D}"/>
          </ac:spMkLst>
        </pc:spChg>
        <pc:spChg chg="mod">
          <ac:chgData name="Блажо Ђуровић" userId="5694572e-f064-495d-ac23-a1610d1060de" providerId="ADAL" clId="{E6B67E6A-C83C-4BC6-9F35-F871B6DD9EF2}" dt="2024-02-20T09:02:29.145" v="1632" actId="1076"/>
          <ac:spMkLst>
            <pc:docMk/>
            <pc:sldMk cId="4139559508" sldId="263"/>
            <ac:spMk id="67" creationId="{78CAC3F4-06D6-C905-14B8-5807D6E6B929}"/>
          </ac:spMkLst>
        </pc:spChg>
        <pc:spChg chg="mod">
          <ac:chgData name="Блажо Ђуровић" userId="5694572e-f064-495d-ac23-a1610d1060de" providerId="ADAL" clId="{E6B67E6A-C83C-4BC6-9F35-F871B6DD9EF2}" dt="2024-02-20T09:02:29.145" v="1632" actId="1076"/>
          <ac:spMkLst>
            <pc:docMk/>
            <pc:sldMk cId="4139559508" sldId="263"/>
            <ac:spMk id="68" creationId="{0A09074B-D447-E437-D361-131AE1A0C0F7}"/>
          </ac:spMkLst>
        </pc:spChg>
        <pc:grpChg chg="add mod">
          <ac:chgData name="Блажо Ђуровић" userId="5694572e-f064-495d-ac23-a1610d1060de" providerId="ADAL" clId="{E6B67E6A-C83C-4BC6-9F35-F871B6DD9EF2}" dt="2024-02-20T09:13:42.304" v="1729"/>
          <ac:grpSpMkLst>
            <pc:docMk/>
            <pc:sldMk cId="4139559508" sldId="263"/>
            <ac:grpSpMk id="24" creationId="{EFAAA323-0C7B-C582-F118-DDC91D885B5D}"/>
          </ac:grpSpMkLst>
        </pc:grpChg>
        <pc:grpChg chg="mod">
          <ac:chgData name="Блажо Ђуровић" userId="5694572e-f064-495d-ac23-a1610d1060de" providerId="ADAL" clId="{E6B67E6A-C83C-4BC6-9F35-F871B6DD9EF2}" dt="2024-02-16T07:18:26.040" v="656" actId="1076"/>
          <ac:grpSpMkLst>
            <pc:docMk/>
            <pc:sldMk cId="4139559508" sldId="263"/>
            <ac:grpSpMk id="28" creationId="{629FE9FE-B712-1160-E88F-3FB98B2675D5}"/>
          </ac:grpSpMkLst>
        </pc:grpChg>
        <pc:grpChg chg="mod">
          <ac:chgData name="Блажо Ђуровић" userId="5694572e-f064-495d-ac23-a1610d1060de" providerId="ADAL" clId="{E6B67E6A-C83C-4BC6-9F35-F871B6DD9EF2}" dt="2024-02-16T07:18:26.040" v="656" actId="1076"/>
          <ac:grpSpMkLst>
            <pc:docMk/>
            <pc:sldMk cId="4139559508" sldId="263"/>
            <ac:grpSpMk id="30" creationId="{843FD0DE-6542-AC98-709D-4F152AAB9D76}"/>
          </ac:grpSpMkLst>
        </pc:grpChg>
        <pc:grpChg chg="mod">
          <ac:chgData name="Блажо Ђуровић" userId="5694572e-f064-495d-ac23-a1610d1060de" providerId="ADAL" clId="{E6B67E6A-C83C-4BC6-9F35-F871B6DD9EF2}" dt="2024-02-16T07:18:26.040" v="656" actId="1076"/>
          <ac:grpSpMkLst>
            <pc:docMk/>
            <pc:sldMk cId="4139559508" sldId="263"/>
            <ac:grpSpMk id="31" creationId="{D4CA6640-E29D-8604-34EB-20287A949E93}"/>
          </ac:grpSpMkLst>
        </pc:grpChg>
        <pc:grpChg chg="del">
          <ac:chgData name="Блажо Ђуровић" userId="5694572e-f064-495d-ac23-a1610d1060de" providerId="ADAL" clId="{E6B67E6A-C83C-4BC6-9F35-F871B6DD9EF2}" dt="2024-02-16T07:14:37.639" v="600" actId="478"/>
          <ac:grpSpMkLst>
            <pc:docMk/>
            <pc:sldMk cId="4139559508" sldId="263"/>
            <ac:grpSpMk id="53" creationId="{63D22B3C-DB7E-6C3B-6749-08AE0AD91092}"/>
          </ac:grpSpMkLst>
        </pc:grpChg>
        <pc:grpChg chg="mod">
          <ac:chgData name="Блажо Ђуровић" userId="5694572e-f064-495d-ac23-a1610d1060de" providerId="ADAL" clId="{E6B67E6A-C83C-4BC6-9F35-F871B6DD9EF2}" dt="2024-02-20T09:02:29.145" v="1632" actId="1076"/>
          <ac:grpSpMkLst>
            <pc:docMk/>
            <pc:sldMk cId="4139559508" sldId="263"/>
            <ac:grpSpMk id="57" creationId="{ED7C8D89-3593-6DBA-FAB7-AC9F685F9869}"/>
          </ac:grpSpMkLst>
        </pc:grpChg>
        <pc:grpChg chg="mod">
          <ac:chgData name="Блажо Ђуровић" userId="5694572e-f064-495d-ac23-a1610d1060de" providerId="ADAL" clId="{E6B67E6A-C83C-4BC6-9F35-F871B6DD9EF2}" dt="2024-02-20T09:02:29.145" v="1632" actId="1076"/>
          <ac:grpSpMkLst>
            <pc:docMk/>
            <pc:sldMk cId="4139559508" sldId="263"/>
            <ac:grpSpMk id="60" creationId="{3F70A80A-A04B-EFE8-914A-588E4996CCCC}"/>
          </ac:grpSpMkLst>
        </pc:grpChg>
        <pc:cxnChg chg="add">
          <ac:chgData name="Блажо Ђуровић" userId="5694572e-f064-495d-ac23-a1610d1060de" providerId="ADAL" clId="{E6B67E6A-C83C-4BC6-9F35-F871B6DD9EF2}" dt="2024-02-16T07:07:50.102" v="565" actId="11529"/>
          <ac:cxnSpMkLst>
            <pc:docMk/>
            <pc:sldMk cId="4139559508" sldId="263"/>
            <ac:cxnSpMk id="10" creationId="{D1EDE6E4-74CC-BD04-1D04-28AF49551091}"/>
          </ac:cxnSpMkLst>
        </pc:cxnChg>
        <pc:cxnChg chg="add mod ord">
          <ac:chgData name="Блажо Ђуровић" userId="5694572e-f064-495d-ac23-a1610d1060de" providerId="ADAL" clId="{E6B67E6A-C83C-4BC6-9F35-F871B6DD9EF2}" dt="2024-02-20T09:02:29.145" v="1632" actId="1076"/>
          <ac:cxnSpMkLst>
            <pc:docMk/>
            <pc:sldMk cId="4139559508" sldId="263"/>
            <ac:cxnSpMk id="16" creationId="{9B1ECB60-5C96-93E5-DE37-E1E2C4A00DB2}"/>
          </ac:cxnSpMkLst>
        </pc:cxnChg>
        <pc:cxnChg chg="mod">
          <ac:chgData name="Блажо Ђуровић" userId="5694572e-f064-495d-ac23-a1610d1060de" providerId="ADAL" clId="{E6B67E6A-C83C-4BC6-9F35-F871B6DD9EF2}" dt="2024-02-16T07:18:26.040" v="656" actId="1076"/>
          <ac:cxnSpMkLst>
            <pc:docMk/>
            <pc:sldMk cId="4139559508" sldId="263"/>
            <ac:cxnSpMk id="23" creationId="{880ADFD1-9314-5FA8-3F26-C877771EEDA5}"/>
          </ac:cxnSpMkLst>
        </pc:cxnChg>
        <pc:cxnChg chg="mod">
          <ac:chgData name="Блажо Ђуровић" userId="5694572e-f064-495d-ac23-a1610d1060de" providerId="ADAL" clId="{E6B67E6A-C83C-4BC6-9F35-F871B6DD9EF2}" dt="2024-02-20T09:13:42.304" v="1729"/>
          <ac:cxnSpMkLst>
            <pc:docMk/>
            <pc:sldMk cId="4139559508" sldId="263"/>
            <ac:cxnSpMk id="26" creationId="{C77F6A7C-556E-3391-0B9A-201912C23ACB}"/>
          </ac:cxnSpMkLst>
        </pc:cxnChg>
        <pc:cxnChg chg="add del mod">
          <ac:chgData name="Блажо Ђуровић" userId="5694572e-f064-495d-ac23-a1610d1060de" providerId="ADAL" clId="{E6B67E6A-C83C-4BC6-9F35-F871B6DD9EF2}" dt="2024-02-16T07:14:37.639" v="600" actId="478"/>
          <ac:cxnSpMkLst>
            <pc:docMk/>
            <pc:sldMk cId="4139559508" sldId="263"/>
            <ac:cxnSpMk id="27" creationId="{270B7D74-436D-64CB-3109-C9E8A7E4E72C}"/>
          </ac:cxnSpMkLst>
        </pc:cxnChg>
        <pc:cxnChg chg="add mod">
          <ac:chgData name="Блажо Ђуровић" userId="5694572e-f064-495d-ac23-a1610d1060de" providerId="ADAL" clId="{E6B67E6A-C83C-4BC6-9F35-F871B6DD9EF2}" dt="2024-02-20T09:06:58.747" v="1695" actId="1076"/>
          <ac:cxnSpMkLst>
            <pc:docMk/>
            <pc:sldMk cId="4139559508" sldId="263"/>
            <ac:cxnSpMk id="29" creationId="{7FE313FA-7168-9692-CD36-0A4664029031}"/>
          </ac:cxnSpMkLst>
        </pc:cxnChg>
        <pc:cxnChg chg="mod">
          <ac:chgData name="Блажо Ђуровић" userId="5694572e-f064-495d-ac23-a1610d1060de" providerId="ADAL" clId="{E6B67E6A-C83C-4BC6-9F35-F871B6DD9EF2}" dt="2024-02-16T07:18:26.040" v="656" actId="1076"/>
          <ac:cxnSpMkLst>
            <pc:docMk/>
            <pc:sldMk cId="4139559508" sldId="263"/>
            <ac:cxnSpMk id="36" creationId="{A1F93977-F355-9D6E-B3BB-E081B75FB1D9}"/>
          </ac:cxnSpMkLst>
        </pc:cxnChg>
        <pc:cxnChg chg="add mod">
          <ac:chgData name="Блажо Ђуровић" userId="5694572e-f064-495d-ac23-a1610d1060de" providerId="ADAL" clId="{E6B67E6A-C83C-4BC6-9F35-F871B6DD9EF2}" dt="2024-02-20T09:06:58.747" v="1695" actId="1076"/>
          <ac:cxnSpMkLst>
            <pc:docMk/>
            <pc:sldMk cId="4139559508" sldId="263"/>
            <ac:cxnSpMk id="38" creationId="{7907E829-58AA-34A3-63B2-43266612C31C}"/>
          </ac:cxnSpMkLst>
        </pc:cxnChg>
        <pc:cxnChg chg="mod">
          <ac:chgData name="Блажо Ђуровић" userId="5694572e-f064-495d-ac23-a1610d1060de" providerId="ADAL" clId="{E6B67E6A-C83C-4BC6-9F35-F871B6DD9EF2}" dt="2024-02-20T09:02:29.145" v="1632" actId="1076"/>
          <ac:cxnSpMkLst>
            <pc:docMk/>
            <pc:sldMk cId="4139559508" sldId="263"/>
            <ac:cxnSpMk id="56" creationId="{1D0CB526-3992-09E7-F115-A20ADB69287E}"/>
          </ac:cxnSpMkLst>
        </pc:cxnChg>
        <pc:cxnChg chg="mod">
          <ac:chgData name="Блажо Ђуровић" userId="5694572e-f064-495d-ac23-a1610d1060de" providerId="ADAL" clId="{E6B67E6A-C83C-4BC6-9F35-F871B6DD9EF2}" dt="2024-02-16T07:11:26.311" v="593" actId="20577"/>
          <ac:cxnSpMkLst>
            <pc:docMk/>
            <pc:sldMk cId="4139559508" sldId="263"/>
            <ac:cxnSpMk id="59" creationId="{AD825097-EBB8-851E-84BB-6E00A5A7A340}"/>
          </ac:cxnSpMkLst>
        </pc:cxnChg>
        <pc:cxnChg chg="mod">
          <ac:chgData name="Блажо Ђуровић" userId="5694572e-f064-495d-ac23-a1610d1060de" providerId="ADAL" clId="{E6B67E6A-C83C-4BC6-9F35-F871B6DD9EF2}" dt="2024-02-16T07:11:36.322" v="594" actId="20577"/>
          <ac:cxnSpMkLst>
            <pc:docMk/>
            <pc:sldMk cId="4139559508" sldId="263"/>
            <ac:cxnSpMk id="62" creationId="{DF53BE74-9E96-41BA-E106-C819BA70CB63}"/>
          </ac:cxnSpMkLst>
        </pc:cxnChg>
        <pc:cxnChg chg="mod">
          <ac:chgData name="Блажо Ђуровић" userId="5694572e-f064-495d-ac23-a1610d1060de" providerId="ADAL" clId="{E6B67E6A-C83C-4BC6-9F35-F871B6DD9EF2}" dt="2024-02-20T09:02:29.145" v="1632" actId="1076"/>
          <ac:cxnSpMkLst>
            <pc:docMk/>
            <pc:sldMk cId="4139559508" sldId="263"/>
            <ac:cxnSpMk id="65" creationId="{69ED819B-2064-18F7-5729-1495F73F7C17}"/>
          </ac:cxnSpMkLst>
        </pc:cxnChg>
        <pc:cxnChg chg="mod">
          <ac:chgData name="Блажо Ђуровић" userId="5694572e-f064-495d-ac23-a1610d1060de" providerId="ADAL" clId="{E6B67E6A-C83C-4BC6-9F35-F871B6DD9EF2}" dt="2024-02-20T09:02:29.145" v="1632" actId="1076"/>
          <ac:cxnSpMkLst>
            <pc:docMk/>
            <pc:sldMk cId="4139559508" sldId="263"/>
            <ac:cxnSpMk id="66" creationId="{0F83F4CB-8F9E-CF33-FBA3-50A51DA4191E}"/>
          </ac:cxnSpMkLst>
        </pc:cxnChg>
      </pc:sldChg>
      <pc:sldChg chg="del">
        <pc:chgData name="Блажо Ђуровић" userId="5694572e-f064-495d-ac23-a1610d1060de" providerId="ADAL" clId="{E6B67E6A-C83C-4BC6-9F35-F871B6DD9EF2}" dt="2024-02-20T09:15:29.470" v="1755" actId="47"/>
        <pc:sldMkLst>
          <pc:docMk/>
          <pc:sldMk cId="2334277942" sldId="264"/>
        </pc:sldMkLst>
      </pc:sldChg>
      <pc:sldChg chg="del">
        <pc:chgData name="Блажо Ђуровић" userId="5694572e-f064-495d-ac23-a1610d1060de" providerId="ADAL" clId="{E6B67E6A-C83C-4BC6-9F35-F871B6DD9EF2}" dt="2024-02-16T07:23:34.072" v="772" actId="47"/>
        <pc:sldMkLst>
          <pc:docMk/>
          <pc:sldMk cId="3642798525" sldId="265"/>
        </pc:sldMkLst>
      </pc:sldChg>
      <pc:sldChg chg="modSp new mod modAnim">
        <pc:chgData name="Блажо Ђуровић" userId="5694572e-f064-495d-ac23-a1610d1060de" providerId="ADAL" clId="{E6B67E6A-C83C-4BC6-9F35-F871B6DD9EF2}" dt="2024-02-16T07:01:30.397" v="492" actId="14100"/>
        <pc:sldMkLst>
          <pc:docMk/>
          <pc:sldMk cId="264436726" sldId="266"/>
        </pc:sldMkLst>
        <pc:spChg chg="mod">
          <ac:chgData name="Блажо Ђуровић" userId="5694572e-f064-495d-ac23-a1610d1060de" providerId="ADAL" clId="{E6B67E6A-C83C-4BC6-9F35-F871B6DD9EF2}" dt="2024-02-16T06:50:37.260" v="17" actId="20577"/>
          <ac:spMkLst>
            <pc:docMk/>
            <pc:sldMk cId="264436726" sldId="266"/>
            <ac:spMk id="2" creationId="{5B3F8D88-66AA-DA69-7AA6-DC72119B269C}"/>
          </ac:spMkLst>
        </pc:spChg>
        <pc:spChg chg="mod">
          <ac:chgData name="Блажо Ђуровић" userId="5694572e-f064-495d-ac23-a1610d1060de" providerId="ADAL" clId="{E6B67E6A-C83C-4BC6-9F35-F871B6DD9EF2}" dt="2024-02-16T07:01:30.397" v="492" actId="14100"/>
          <ac:spMkLst>
            <pc:docMk/>
            <pc:sldMk cId="264436726" sldId="266"/>
            <ac:spMk id="3" creationId="{605511C0-E632-305F-3CCF-BC06B0136AFC}"/>
          </ac:spMkLst>
        </pc:spChg>
      </pc:sldChg>
      <pc:sldChg chg="modSp new mod">
        <pc:chgData name="Блажо Ђуровић" userId="5694572e-f064-495d-ac23-a1610d1060de" providerId="ADAL" clId="{E6B67E6A-C83C-4BC6-9F35-F871B6DD9EF2}" dt="2024-02-20T12:29:35.771" v="2369" actId="20577"/>
        <pc:sldMkLst>
          <pc:docMk/>
          <pc:sldMk cId="646210424" sldId="267"/>
        </pc:sldMkLst>
        <pc:spChg chg="mod">
          <ac:chgData name="Блажо Ђуровић" userId="5694572e-f064-495d-ac23-a1610d1060de" providerId="ADAL" clId="{E6B67E6A-C83C-4BC6-9F35-F871B6DD9EF2}" dt="2024-02-16T07:23:50.228" v="780" actId="20577"/>
          <ac:spMkLst>
            <pc:docMk/>
            <pc:sldMk cId="646210424" sldId="267"/>
            <ac:spMk id="2" creationId="{15B9F086-3662-61B8-A932-E94EB1176C7F}"/>
          </ac:spMkLst>
        </pc:spChg>
        <pc:spChg chg="mod">
          <ac:chgData name="Блажо Ђуровић" userId="5694572e-f064-495d-ac23-a1610d1060de" providerId="ADAL" clId="{E6B67E6A-C83C-4BC6-9F35-F871B6DD9EF2}" dt="2024-02-20T12:29:35.771" v="2369" actId="20577"/>
          <ac:spMkLst>
            <pc:docMk/>
            <pc:sldMk cId="646210424" sldId="267"/>
            <ac:spMk id="3" creationId="{3AB9726D-105B-D9FA-58A5-B8170968E009}"/>
          </ac:spMkLst>
        </pc:spChg>
      </pc:sldChg>
      <pc:sldChg chg="addSp delSp modSp new mod modClrScheme modAnim chgLayout">
        <pc:chgData name="Блажо Ђуровић" userId="5694572e-f064-495d-ac23-a1610d1060de" providerId="ADAL" clId="{E6B67E6A-C83C-4BC6-9F35-F871B6DD9EF2}" dt="2024-02-20T10:08:43.855" v="1933" actId="14100"/>
        <pc:sldMkLst>
          <pc:docMk/>
          <pc:sldMk cId="597197907" sldId="268"/>
        </pc:sldMkLst>
        <pc:spChg chg="mod ord">
          <ac:chgData name="Блажо Ђуровић" userId="5694572e-f064-495d-ac23-a1610d1060de" providerId="ADAL" clId="{E6B67E6A-C83C-4BC6-9F35-F871B6DD9EF2}" dt="2024-02-20T10:02:31.999" v="1867" actId="14100"/>
          <ac:spMkLst>
            <pc:docMk/>
            <pc:sldMk cId="597197907" sldId="268"/>
            <ac:spMk id="2" creationId="{1D52B01B-1581-11E2-F775-0933DB0A42FD}"/>
          </ac:spMkLst>
        </pc:spChg>
        <pc:spChg chg="mod">
          <ac:chgData name="Блажо Ђуровић" userId="5694572e-f064-495d-ac23-a1610d1060de" providerId="ADAL" clId="{E6B67E6A-C83C-4BC6-9F35-F871B6DD9EF2}" dt="2024-02-16T07:28:28.827" v="1303"/>
          <ac:spMkLst>
            <pc:docMk/>
            <pc:sldMk cId="597197907" sldId="268"/>
            <ac:spMk id="5" creationId="{21800D8A-5A2D-48C7-C459-64F0A5C0BAED}"/>
          </ac:spMkLst>
        </pc:spChg>
        <pc:spChg chg="mod">
          <ac:chgData name="Блажо Ђуровић" userId="5694572e-f064-495d-ac23-a1610d1060de" providerId="ADAL" clId="{E6B67E6A-C83C-4BC6-9F35-F871B6DD9EF2}" dt="2024-02-20T09:21:19.267" v="1796" actId="20577"/>
          <ac:spMkLst>
            <pc:docMk/>
            <pc:sldMk cId="597197907" sldId="268"/>
            <ac:spMk id="8" creationId="{AC5CF1B5-AEEC-05A4-30AB-9A361CC91380}"/>
          </ac:spMkLst>
        </pc:spChg>
        <pc:spChg chg="mod">
          <ac:chgData name="Блажо Ђуровић" userId="5694572e-f064-495d-ac23-a1610d1060de" providerId="ADAL" clId="{E6B67E6A-C83C-4BC6-9F35-F871B6DD9EF2}" dt="2024-02-20T09:21:01.829" v="1776" actId="20577"/>
          <ac:spMkLst>
            <pc:docMk/>
            <pc:sldMk cId="597197907" sldId="268"/>
            <ac:spMk id="11" creationId="{378E4243-645A-A2F9-54E1-E4CCE85D46A1}"/>
          </ac:spMkLst>
        </pc:spChg>
        <pc:spChg chg="add mod">
          <ac:chgData name="Блажо Ђуровић" userId="5694572e-f064-495d-ac23-a1610d1060de" providerId="ADAL" clId="{E6B67E6A-C83C-4BC6-9F35-F871B6DD9EF2}" dt="2024-02-20T10:06:38.890" v="1924" actId="1076"/>
          <ac:spMkLst>
            <pc:docMk/>
            <pc:sldMk cId="597197907" sldId="268"/>
            <ac:spMk id="14" creationId="{F948BC0F-95CB-B14F-7EE2-2A3157745617}"/>
          </ac:spMkLst>
        </pc:spChg>
        <pc:spChg chg="add del mod">
          <ac:chgData name="Блажо Ђуровић" userId="5694572e-f064-495d-ac23-a1610d1060de" providerId="ADAL" clId="{E6B67E6A-C83C-4BC6-9F35-F871B6DD9EF2}" dt="2024-02-20T09:16:15.315" v="1761" actId="478"/>
          <ac:spMkLst>
            <pc:docMk/>
            <pc:sldMk cId="597197907" sldId="268"/>
            <ac:spMk id="15" creationId="{1F4E325A-3E32-3E26-43C2-0E83205A25F6}"/>
          </ac:spMkLst>
        </pc:spChg>
        <pc:spChg chg="add mod">
          <ac:chgData name="Блажо Ђуровић" userId="5694572e-f064-495d-ac23-a1610d1060de" providerId="ADAL" clId="{E6B67E6A-C83C-4BC6-9F35-F871B6DD9EF2}" dt="2024-02-20T10:02:49.003" v="1871" actId="1076"/>
          <ac:spMkLst>
            <pc:docMk/>
            <pc:sldMk cId="597197907" sldId="268"/>
            <ac:spMk id="16" creationId="{E0F23065-DF67-B309-9FA2-2B4AD72517BF}"/>
          </ac:spMkLst>
        </pc:spChg>
        <pc:spChg chg="add mod">
          <ac:chgData name="Блажо Ђуровић" userId="5694572e-f064-495d-ac23-a1610d1060de" providerId="ADAL" clId="{E6B67E6A-C83C-4BC6-9F35-F871B6DD9EF2}" dt="2024-02-20T10:08:43.855" v="1933" actId="14100"/>
          <ac:spMkLst>
            <pc:docMk/>
            <pc:sldMk cId="597197907" sldId="268"/>
            <ac:spMk id="17" creationId="{85574A48-B22C-1D8F-8172-5F9AC2E4321F}"/>
          </ac:spMkLst>
        </pc:spChg>
        <pc:spChg chg="add mod">
          <ac:chgData name="Блажо Ђуровић" userId="5694572e-f064-495d-ac23-a1610d1060de" providerId="ADAL" clId="{E6B67E6A-C83C-4BC6-9F35-F871B6DD9EF2}" dt="2024-02-20T10:06:44.920" v="1927" actId="1076"/>
          <ac:spMkLst>
            <pc:docMk/>
            <pc:sldMk cId="597197907" sldId="268"/>
            <ac:spMk id="18" creationId="{38A33D15-5B04-4440-9164-88E1F0E6C1FD}"/>
          </ac:spMkLst>
        </pc:spChg>
        <pc:spChg chg="add del mod ord">
          <ac:chgData name="Блажо Ђуровић" userId="5694572e-f064-495d-ac23-a1610d1060de" providerId="ADAL" clId="{E6B67E6A-C83C-4BC6-9F35-F871B6DD9EF2}" dt="2024-02-16T07:30:54.551" v="1378" actId="700"/>
          <ac:spMkLst>
            <pc:docMk/>
            <pc:sldMk cId="597197907" sldId="268"/>
            <ac:spMk id="19" creationId="{FF68BBBA-FD8C-9F77-0D96-881E0027D4BF}"/>
          </ac:spMkLst>
        </pc:spChg>
        <pc:spChg chg="add mod ord">
          <ac:chgData name="Блажо Ђуровић" userId="5694572e-f064-495d-ac23-a1610d1060de" providerId="ADAL" clId="{E6B67E6A-C83C-4BC6-9F35-F871B6DD9EF2}" dt="2024-02-20T10:02:40.131" v="1870" actId="14100"/>
          <ac:spMkLst>
            <pc:docMk/>
            <pc:sldMk cId="597197907" sldId="268"/>
            <ac:spMk id="20" creationId="{637DCECB-2BAE-CB21-7976-5F48703FC70F}"/>
          </ac:spMkLst>
        </pc:spChg>
        <pc:spChg chg="add mod">
          <ac:chgData name="Блажо Ђуровић" userId="5694572e-f064-495d-ac23-a1610d1060de" providerId="ADAL" clId="{E6B67E6A-C83C-4BC6-9F35-F871B6DD9EF2}" dt="2024-02-20T10:05:16.735" v="1915" actId="164"/>
          <ac:spMkLst>
            <pc:docMk/>
            <pc:sldMk cId="597197907" sldId="268"/>
            <ac:spMk id="21" creationId="{C8BF06A7-BF61-5E81-900E-AB2005E10BC3}"/>
          </ac:spMkLst>
        </pc:spChg>
        <pc:spChg chg="add del mod ord">
          <ac:chgData name="Блажо Ђуровић" userId="5694572e-f064-495d-ac23-a1610d1060de" providerId="ADAL" clId="{E6B67E6A-C83C-4BC6-9F35-F871B6DD9EF2}" dt="2024-02-16T07:30:56.838" v="1379" actId="478"/>
          <ac:spMkLst>
            <pc:docMk/>
            <pc:sldMk cId="597197907" sldId="268"/>
            <ac:spMk id="21" creationId="{E46A1C9F-0448-54A6-15ED-5F62532C7705}"/>
          </ac:spMkLst>
        </pc:spChg>
        <pc:spChg chg="add mod">
          <ac:chgData name="Блажо Ђуровић" userId="5694572e-f064-495d-ac23-a1610d1060de" providerId="ADAL" clId="{E6B67E6A-C83C-4BC6-9F35-F871B6DD9EF2}" dt="2024-02-20T10:05:30.451" v="1918" actId="1076"/>
          <ac:spMkLst>
            <pc:docMk/>
            <pc:sldMk cId="597197907" sldId="268"/>
            <ac:spMk id="25" creationId="{FB82637E-AAC0-F6F7-5110-F0354F8419D4}"/>
          </ac:spMkLst>
        </pc:spChg>
        <pc:grpChg chg="add mod">
          <ac:chgData name="Блажо Ђуровић" userId="5694572e-f064-495d-ac23-a1610d1060de" providerId="ADAL" clId="{E6B67E6A-C83C-4BC6-9F35-F871B6DD9EF2}" dt="2024-02-20T10:06:38.890" v="1924" actId="1076"/>
          <ac:grpSpMkLst>
            <pc:docMk/>
            <pc:sldMk cId="597197907" sldId="268"/>
            <ac:grpSpMk id="4" creationId="{4F5FC78B-7620-5709-F0BB-D686772DF2BB}"/>
          </ac:grpSpMkLst>
        </pc:grpChg>
        <pc:grpChg chg="add mod">
          <ac:chgData name="Блажо Ђуровић" userId="5694572e-f064-495d-ac23-a1610d1060de" providerId="ADAL" clId="{E6B67E6A-C83C-4BC6-9F35-F871B6DD9EF2}" dt="2024-02-20T10:06:38.890" v="1924" actId="1076"/>
          <ac:grpSpMkLst>
            <pc:docMk/>
            <pc:sldMk cId="597197907" sldId="268"/>
            <ac:grpSpMk id="7" creationId="{FE555F8F-AA07-68DC-6590-EF953BD20293}"/>
          </ac:grpSpMkLst>
        </pc:grpChg>
        <pc:grpChg chg="add mod">
          <ac:chgData name="Блажо Ђуровић" userId="5694572e-f064-495d-ac23-a1610d1060de" providerId="ADAL" clId="{E6B67E6A-C83C-4BC6-9F35-F871B6DD9EF2}" dt="2024-02-20T10:06:38.890" v="1924" actId="1076"/>
          <ac:grpSpMkLst>
            <pc:docMk/>
            <pc:sldMk cId="597197907" sldId="268"/>
            <ac:grpSpMk id="10" creationId="{0382AD78-456A-E98F-88DE-8081B515046A}"/>
          </ac:grpSpMkLst>
        </pc:grpChg>
        <pc:grpChg chg="add mod">
          <ac:chgData name="Блажо Ђуровић" userId="5694572e-f064-495d-ac23-a1610d1060de" providerId="ADAL" clId="{E6B67E6A-C83C-4BC6-9F35-F871B6DD9EF2}" dt="2024-02-20T10:05:26.987" v="1917" actId="1076"/>
          <ac:grpSpMkLst>
            <pc:docMk/>
            <pc:sldMk cId="597197907" sldId="268"/>
            <ac:grpSpMk id="26" creationId="{A350812F-7E72-304E-CA88-B01C8B10532C}"/>
          </ac:grpSpMkLst>
        </pc:grpChg>
        <pc:picChg chg="add mod ord">
          <ac:chgData name="Блажо Ђуровић" userId="5694572e-f064-495d-ac23-a1610d1060de" providerId="ADAL" clId="{E6B67E6A-C83C-4BC6-9F35-F871B6DD9EF2}" dt="2024-02-20T10:05:43.040" v="1919" actId="167"/>
          <ac:picMkLst>
            <pc:docMk/>
            <pc:sldMk cId="597197907" sldId="268"/>
            <ac:picMk id="19" creationId="{28945124-8364-5AE4-D786-D9439F79B980}"/>
          </ac:picMkLst>
        </pc:picChg>
        <pc:cxnChg chg="add mod">
          <ac:chgData name="Блажо Ђуровић" userId="5694572e-f064-495d-ac23-a1610d1060de" providerId="ADAL" clId="{E6B67E6A-C83C-4BC6-9F35-F871B6DD9EF2}" dt="2024-02-20T10:06:38.890" v="1924" actId="1076"/>
          <ac:cxnSpMkLst>
            <pc:docMk/>
            <pc:sldMk cId="597197907" sldId="268"/>
            <ac:cxnSpMk id="3" creationId="{3B052298-1DDE-0C5D-E712-2449230E44B8}"/>
          </ac:cxnSpMkLst>
        </pc:cxnChg>
        <pc:cxnChg chg="mod">
          <ac:chgData name="Блажо Ђуровић" userId="5694572e-f064-495d-ac23-a1610d1060de" providerId="ADAL" clId="{E6B67E6A-C83C-4BC6-9F35-F871B6DD9EF2}" dt="2024-02-16T07:28:28.827" v="1303"/>
          <ac:cxnSpMkLst>
            <pc:docMk/>
            <pc:sldMk cId="597197907" sldId="268"/>
            <ac:cxnSpMk id="6" creationId="{40B1ED39-C9D5-3253-CE69-60FDF894D15F}"/>
          </ac:cxnSpMkLst>
        </pc:cxnChg>
        <pc:cxnChg chg="mod">
          <ac:chgData name="Блажо Ђуровић" userId="5694572e-f064-495d-ac23-a1610d1060de" providerId="ADAL" clId="{E6B67E6A-C83C-4BC6-9F35-F871B6DD9EF2}" dt="2024-02-20T09:21:19.267" v="1796" actId="20577"/>
          <ac:cxnSpMkLst>
            <pc:docMk/>
            <pc:sldMk cId="597197907" sldId="268"/>
            <ac:cxnSpMk id="9" creationId="{6700EEE4-00FC-4BB0-6834-06B317AD15EA}"/>
          </ac:cxnSpMkLst>
        </pc:cxnChg>
        <pc:cxnChg chg="mod">
          <ac:chgData name="Блажо Ђуровић" userId="5694572e-f064-495d-ac23-a1610d1060de" providerId="ADAL" clId="{E6B67E6A-C83C-4BC6-9F35-F871B6DD9EF2}" dt="2024-02-20T09:21:01.829" v="1776" actId="20577"/>
          <ac:cxnSpMkLst>
            <pc:docMk/>
            <pc:sldMk cId="597197907" sldId="268"/>
            <ac:cxnSpMk id="12" creationId="{D256913D-6788-25A0-3874-E782A2F9EA15}"/>
          </ac:cxnSpMkLst>
        </pc:cxnChg>
        <pc:cxnChg chg="add mod">
          <ac:chgData name="Блажо Ђуровић" userId="5694572e-f064-495d-ac23-a1610d1060de" providerId="ADAL" clId="{E6B67E6A-C83C-4BC6-9F35-F871B6DD9EF2}" dt="2024-02-20T10:06:38.890" v="1924" actId="1076"/>
          <ac:cxnSpMkLst>
            <pc:docMk/>
            <pc:sldMk cId="597197907" sldId="268"/>
            <ac:cxnSpMk id="13" creationId="{B820D74D-755A-F5BA-A107-39170BD0426A}"/>
          </ac:cxnSpMkLst>
        </pc:cxnChg>
        <pc:cxnChg chg="add mod">
          <ac:chgData name="Блажо Ђуровић" userId="5694572e-f064-495d-ac23-a1610d1060de" providerId="ADAL" clId="{E6B67E6A-C83C-4BC6-9F35-F871B6DD9EF2}" dt="2024-02-20T10:05:16.735" v="1915" actId="164"/>
          <ac:cxnSpMkLst>
            <pc:docMk/>
            <pc:sldMk cId="597197907" sldId="268"/>
            <ac:cxnSpMk id="23" creationId="{59FF5FCF-A832-13AE-1CD5-9B01CDAD4293}"/>
          </ac:cxnSpMkLst>
        </pc:cxnChg>
      </pc:sldChg>
      <pc:sldChg chg="addSp delSp modSp new mod modClrScheme chgLayout">
        <pc:chgData name="Блажо Ђуровић" userId="5694572e-f064-495d-ac23-a1610d1060de" providerId="ADAL" clId="{E6B67E6A-C83C-4BC6-9F35-F871B6DD9EF2}" dt="2024-02-20T12:33:06.007" v="2775" actId="14100"/>
        <pc:sldMkLst>
          <pc:docMk/>
          <pc:sldMk cId="3747228116" sldId="269"/>
        </pc:sldMkLst>
        <pc:spChg chg="del mod ord">
          <ac:chgData name="Блажо Ђуровић" userId="5694572e-f064-495d-ac23-a1610d1060de" providerId="ADAL" clId="{E6B67E6A-C83C-4BC6-9F35-F871B6DD9EF2}" dt="2024-02-20T12:25:04.240" v="1935" actId="700"/>
          <ac:spMkLst>
            <pc:docMk/>
            <pc:sldMk cId="3747228116" sldId="269"/>
            <ac:spMk id="2" creationId="{58F4C33B-D940-E2D6-782A-9AD9B00EB568}"/>
          </ac:spMkLst>
        </pc:spChg>
        <pc:spChg chg="del mod ord">
          <ac:chgData name="Блажо Ђуровић" userId="5694572e-f064-495d-ac23-a1610d1060de" providerId="ADAL" clId="{E6B67E6A-C83C-4BC6-9F35-F871B6DD9EF2}" dt="2024-02-20T12:25:04.240" v="1935" actId="700"/>
          <ac:spMkLst>
            <pc:docMk/>
            <pc:sldMk cId="3747228116" sldId="269"/>
            <ac:spMk id="3" creationId="{0077EB96-AF15-4AB0-F512-233D9E5E874B}"/>
          </ac:spMkLst>
        </pc:spChg>
        <pc:spChg chg="del">
          <ac:chgData name="Блажо Ђуровић" userId="5694572e-f064-495d-ac23-a1610d1060de" providerId="ADAL" clId="{E6B67E6A-C83C-4BC6-9F35-F871B6DD9EF2}" dt="2024-02-20T12:25:04.240" v="1935" actId="700"/>
          <ac:spMkLst>
            <pc:docMk/>
            <pc:sldMk cId="3747228116" sldId="269"/>
            <ac:spMk id="4" creationId="{AB39843E-F5CA-F50F-632B-AE3532FF083D}"/>
          </ac:spMkLst>
        </pc:spChg>
        <pc:spChg chg="add mod ord">
          <ac:chgData name="Блажо Ђуровић" userId="5694572e-f064-495d-ac23-a1610d1060de" providerId="ADAL" clId="{E6B67E6A-C83C-4BC6-9F35-F871B6DD9EF2}" dt="2024-02-20T12:25:10.204" v="1957" actId="20577"/>
          <ac:spMkLst>
            <pc:docMk/>
            <pc:sldMk cId="3747228116" sldId="269"/>
            <ac:spMk id="5" creationId="{3457DB3A-2A93-FA3A-5FED-5EE27D361F16}"/>
          </ac:spMkLst>
        </pc:spChg>
        <pc:spChg chg="add mod ord">
          <ac:chgData name="Блажо Ђуровић" userId="5694572e-f064-495d-ac23-a1610d1060de" providerId="ADAL" clId="{E6B67E6A-C83C-4BC6-9F35-F871B6DD9EF2}" dt="2024-02-20T12:33:06.007" v="2775" actId="14100"/>
          <ac:spMkLst>
            <pc:docMk/>
            <pc:sldMk cId="3747228116" sldId="269"/>
            <ac:spMk id="6" creationId="{9349DF94-5B07-3294-A343-BB83F228C88D}"/>
          </ac:spMkLst>
        </pc:spChg>
      </pc:sldChg>
      <pc:sldChg chg="modSp new mod">
        <pc:chgData name="Блажо Ђуровић" userId="5694572e-f064-495d-ac23-a1610d1060de" providerId="ADAL" clId="{E6B67E6A-C83C-4BC6-9F35-F871B6DD9EF2}" dt="2024-02-20T12:35:27.425" v="3322" actId="20577"/>
        <pc:sldMkLst>
          <pc:docMk/>
          <pc:sldMk cId="1036155559" sldId="270"/>
        </pc:sldMkLst>
        <pc:spChg chg="mod">
          <ac:chgData name="Блажо Ђуровић" userId="5694572e-f064-495d-ac23-a1610d1060de" providerId="ADAL" clId="{E6B67E6A-C83C-4BC6-9F35-F871B6DD9EF2}" dt="2024-02-20T12:33:15.386" v="2799" actId="20577"/>
          <ac:spMkLst>
            <pc:docMk/>
            <pc:sldMk cId="1036155559" sldId="270"/>
            <ac:spMk id="2" creationId="{2E09F01C-593E-758B-FE96-E66B0DDDD603}"/>
          </ac:spMkLst>
        </pc:spChg>
        <pc:spChg chg="mod">
          <ac:chgData name="Блажо Ђуровић" userId="5694572e-f064-495d-ac23-a1610d1060de" providerId="ADAL" clId="{E6B67E6A-C83C-4BC6-9F35-F871B6DD9EF2}" dt="2024-02-20T12:35:27.425" v="3322" actId="20577"/>
          <ac:spMkLst>
            <pc:docMk/>
            <pc:sldMk cId="1036155559" sldId="270"/>
            <ac:spMk id="3" creationId="{5B6136A9-2B78-E564-FFAD-036206C103ED}"/>
          </ac:spMkLst>
        </pc:spChg>
      </pc:sldChg>
    </pc:docChg>
  </pc:docChgLst>
  <pc:docChgLst>
    <pc:chgData name="Блажо Ђуровић" userId="5694572e-f064-495d-ac23-a1610d1060de" providerId="ADAL" clId="{A08F527C-888E-404D-91CE-D346C99052ED}"/>
    <pc:docChg chg="undo custSel addSld modSld sldOrd">
      <pc:chgData name="Блажо Ђуровић" userId="5694572e-f064-495d-ac23-a1610d1060de" providerId="ADAL" clId="{A08F527C-888E-404D-91CE-D346C99052ED}" dt="2024-02-15T22:24:03.138" v="395"/>
      <pc:docMkLst>
        <pc:docMk/>
      </pc:docMkLst>
      <pc:sldChg chg="addSp delSp modSp mod delAnim modAnim">
        <pc:chgData name="Блажо Ђуровић" userId="5694572e-f064-495d-ac23-a1610d1060de" providerId="ADAL" clId="{A08F527C-888E-404D-91CE-D346C99052ED}" dt="2024-02-15T22:07:05.874" v="195"/>
        <pc:sldMkLst>
          <pc:docMk/>
          <pc:sldMk cId="1286541846" sldId="261"/>
        </pc:sldMkLst>
        <pc:graphicFrameChg chg="del">
          <ac:chgData name="Блажо Ђуровић" userId="5694572e-f064-495d-ac23-a1610d1060de" providerId="ADAL" clId="{A08F527C-888E-404D-91CE-D346C99052ED}" dt="2024-02-15T22:06:38.854" v="188" actId="478"/>
          <ac:graphicFrameMkLst>
            <pc:docMk/>
            <pc:sldMk cId="1286541846" sldId="261"/>
            <ac:graphicFrameMk id="10" creationId="{480E172C-FE3D-2F7F-EBE5-56717B6008B9}"/>
          </ac:graphicFrameMkLst>
        </pc:graphicFrameChg>
        <pc:picChg chg="add mod ord">
          <ac:chgData name="Блажо Ђуровић" userId="5694572e-f064-495d-ac23-a1610d1060de" providerId="ADAL" clId="{A08F527C-888E-404D-91CE-D346C99052ED}" dt="2024-02-15T22:06:50.454" v="192" actId="1076"/>
          <ac:picMkLst>
            <pc:docMk/>
            <pc:sldMk cId="1286541846" sldId="261"/>
            <ac:picMk id="12" creationId="{F359E645-C86A-093E-F355-985BC1347D22}"/>
          </ac:picMkLst>
        </pc:picChg>
      </pc:sldChg>
      <pc:sldChg chg="addSp delSp modSp mod ord chgLayout">
        <pc:chgData name="Блажо Ђуровић" userId="5694572e-f064-495d-ac23-a1610d1060de" providerId="ADAL" clId="{A08F527C-888E-404D-91CE-D346C99052ED}" dt="2024-02-15T22:23:32.647" v="393" actId="165"/>
        <pc:sldMkLst>
          <pc:docMk/>
          <pc:sldMk cId="4139559508" sldId="263"/>
        </pc:sldMkLst>
        <pc:spChg chg="mod ord">
          <ac:chgData name="Блажо Ђуровић" userId="5694572e-f064-495d-ac23-a1610d1060de" providerId="ADAL" clId="{A08F527C-888E-404D-91CE-D346C99052ED}" dt="2024-02-15T22:05:33.983" v="181" actId="700"/>
          <ac:spMkLst>
            <pc:docMk/>
            <pc:sldMk cId="4139559508" sldId="263"/>
            <ac:spMk id="2" creationId="{6B10D19E-636F-120B-C342-BF3F3074A9AA}"/>
          </ac:spMkLst>
        </pc:spChg>
        <pc:spChg chg="mod">
          <ac:chgData name="Блажо Ђуровић" userId="5694572e-f064-495d-ac23-a1610d1060de" providerId="ADAL" clId="{A08F527C-888E-404D-91CE-D346C99052ED}" dt="2024-02-15T21:48:34.534" v="1" actId="1076"/>
          <ac:spMkLst>
            <pc:docMk/>
            <pc:sldMk cId="4139559508" sldId="263"/>
            <ac:spMk id="11" creationId="{ABAF11C5-6951-5733-C908-D8E4A498197B}"/>
          </ac:spMkLst>
        </pc:spChg>
        <pc:spChg chg="mod">
          <ac:chgData name="Блажо Ђуровић" userId="5694572e-f064-495d-ac23-a1610d1060de" providerId="ADAL" clId="{A08F527C-888E-404D-91CE-D346C99052ED}" dt="2024-02-15T21:48:41.691" v="3" actId="1076"/>
          <ac:spMkLst>
            <pc:docMk/>
            <pc:sldMk cId="4139559508" sldId="263"/>
            <ac:spMk id="12" creationId="{DEE4AB38-4FFF-EDFF-1CF0-B54FFF96A3BA}"/>
          </ac:spMkLst>
        </pc:spChg>
        <pc:spChg chg="add mod topLvl">
          <ac:chgData name="Блажо Ђуровић" userId="5694572e-f064-495d-ac23-a1610d1060de" providerId="ADAL" clId="{A08F527C-888E-404D-91CE-D346C99052ED}" dt="2024-02-15T22:22:28.048" v="386" actId="1076"/>
          <ac:spMkLst>
            <pc:docMk/>
            <pc:sldMk cId="4139559508" sldId="263"/>
            <ac:spMk id="15" creationId="{1706E3B2-8BF7-B86C-5A51-B7E65DF14922}"/>
          </ac:spMkLst>
        </pc:spChg>
        <pc:spChg chg="add mod">
          <ac:chgData name="Блажо Ђуровић" userId="5694572e-f064-495d-ac23-a1610d1060de" providerId="ADAL" clId="{A08F527C-888E-404D-91CE-D346C99052ED}" dt="2024-02-15T22:22:35.062" v="388" actId="1076"/>
          <ac:spMkLst>
            <pc:docMk/>
            <pc:sldMk cId="4139559508" sldId="263"/>
            <ac:spMk id="19" creationId="{EFCDF180-A0B0-42BF-E1B7-B8F85C5BEBFC}"/>
          </ac:spMkLst>
        </pc:spChg>
        <pc:spChg chg="add mod topLvl">
          <ac:chgData name="Блажо Ђуровић" userId="5694572e-f064-495d-ac23-a1610d1060de" providerId="ADAL" clId="{A08F527C-888E-404D-91CE-D346C99052ED}" dt="2024-02-15T22:22:00.762" v="380" actId="1076"/>
          <ac:spMkLst>
            <pc:docMk/>
            <pc:sldMk cId="4139559508" sldId="263"/>
            <ac:spMk id="21" creationId="{E3CE8134-35BD-B0A6-D7B6-22B2534823D5}"/>
          </ac:spMkLst>
        </pc:spChg>
        <pc:spChg chg="add mod">
          <ac:chgData name="Блажо Ђуровић" userId="5694572e-f064-495d-ac23-a1610d1060de" providerId="ADAL" clId="{A08F527C-888E-404D-91CE-D346C99052ED}" dt="2024-02-15T22:22:41.852" v="389" actId="1076"/>
          <ac:spMkLst>
            <pc:docMk/>
            <pc:sldMk cId="4139559508" sldId="263"/>
            <ac:spMk id="32" creationId="{2D9B731E-0893-2690-2503-A9224A24DD0D}"/>
          </ac:spMkLst>
        </pc:spChg>
        <pc:spChg chg="add mod">
          <ac:chgData name="Блажо Ђуровић" userId="5694572e-f064-495d-ac23-a1610d1060de" providerId="ADAL" clId="{A08F527C-888E-404D-91CE-D346C99052ED}" dt="2024-02-15T22:22:41.852" v="389" actId="1076"/>
          <ac:spMkLst>
            <pc:docMk/>
            <pc:sldMk cId="4139559508" sldId="263"/>
            <ac:spMk id="33" creationId="{E0257A77-CDDD-E980-9806-45D6F9FA47C6}"/>
          </ac:spMkLst>
        </pc:spChg>
        <pc:spChg chg="add mod">
          <ac:chgData name="Блажо Ђуровић" userId="5694572e-f064-495d-ac23-a1610d1060de" providerId="ADAL" clId="{A08F527C-888E-404D-91CE-D346C99052ED}" dt="2024-02-15T22:22:41.852" v="389" actId="1076"/>
          <ac:spMkLst>
            <pc:docMk/>
            <pc:sldMk cId="4139559508" sldId="263"/>
            <ac:spMk id="34" creationId="{2390EB58-C9EC-1D0E-A4E8-0C4B69F422C1}"/>
          </ac:spMkLst>
        </pc:spChg>
        <pc:spChg chg="del mod topLvl">
          <ac:chgData name="Блажо Ђуровић" userId="5694572e-f064-495d-ac23-a1610d1060de" providerId="ADAL" clId="{A08F527C-888E-404D-91CE-D346C99052ED}" dt="2024-02-15T22:00:41.999" v="143" actId="478"/>
          <ac:spMkLst>
            <pc:docMk/>
            <pc:sldMk cId="4139559508" sldId="263"/>
            <ac:spMk id="38" creationId="{96D4D1C7-C2A1-43D0-5211-7A8ED246CE07}"/>
          </ac:spMkLst>
        </pc:spChg>
        <pc:spChg chg="add mod">
          <ac:chgData name="Блажо Ђуровић" userId="5694572e-f064-495d-ac23-a1610d1060de" providerId="ADAL" clId="{A08F527C-888E-404D-91CE-D346C99052ED}" dt="2024-02-15T22:04:00.295" v="178" actId="164"/>
          <ac:spMkLst>
            <pc:docMk/>
            <pc:sldMk cId="4139559508" sldId="263"/>
            <ac:spMk id="45" creationId="{E13EDD16-A239-DE51-FE82-24DDB5AD51F4}"/>
          </ac:spMkLst>
        </pc:spChg>
        <pc:spChg chg="add mod">
          <ac:chgData name="Блажо Ђуровић" userId="5694572e-f064-495d-ac23-a1610d1060de" providerId="ADAL" clId="{A08F527C-888E-404D-91CE-D346C99052ED}" dt="2024-02-15T22:04:00.295" v="178" actId="164"/>
          <ac:spMkLst>
            <pc:docMk/>
            <pc:sldMk cId="4139559508" sldId="263"/>
            <ac:spMk id="46" creationId="{C2FFC31D-F4DC-1C75-DE54-B9A1A761254C}"/>
          </ac:spMkLst>
        </pc:spChg>
        <pc:spChg chg="add mod">
          <ac:chgData name="Блажо Ђуровић" userId="5694572e-f064-495d-ac23-a1610d1060de" providerId="ADAL" clId="{A08F527C-888E-404D-91CE-D346C99052ED}" dt="2024-02-15T22:04:00.295" v="178" actId="164"/>
          <ac:spMkLst>
            <pc:docMk/>
            <pc:sldMk cId="4139559508" sldId="263"/>
            <ac:spMk id="51" creationId="{81782F06-DD0B-E42C-B60B-FDD87719DC00}"/>
          </ac:spMkLst>
        </pc:spChg>
        <pc:spChg chg="add mod">
          <ac:chgData name="Блажо Ђуровић" userId="5694572e-f064-495d-ac23-a1610d1060de" providerId="ADAL" clId="{A08F527C-888E-404D-91CE-D346C99052ED}" dt="2024-02-15T22:04:00.295" v="178" actId="164"/>
          <ac:spMkLst>
            <pc:docMk/>
            <pc:sldMk cId="4139559508" sldId="263"/>
            <ac:spMk id="52" creationId="{71B75D55-2FF0-0C91-4532-B6112275C5BD}"/>
          </ac:spMkLst>
        </pc:spChg>
        <pc:spChg chg="mod">
          <ac:chgData name="Блажо Ђуровић" userId="5694572e-f064-495d-ac23-a1610d1060de" providerId="ADAL" clId="{A08F527C-888E-404D-91CE-D346C99052ED}" dt="2024-02-15T22:23:16.291" v="390"/>
          <ac:spMkLst>
            <pc:docMk/>
            <pc:sldMk cId="4139559508" sldId="263"/>
            <ac:spMk id="58" creationId="{4C2C1826-08C2-A02A-7ED2-4A09F6AEFDF2}"/>
          </ac:spMkLst>
        </pc:spChg>
        <pc:spChg chg="mod">
          <ac:chgData name="Блажо Ђуровић" userId="5694572e-f064-495d-ac23-a1610d1060de" providerId="ADAL" clId="{A08F527C-888E-404D-91CE-D346C99052ED}" dt="2024-02-15T22:23:16.291" v="390"/>
          <ac:spMkLst>
            <pc:docMk/>
            <pc:sldMk cId="4139559508" sldId="263"/>
            <ac:spMk id="61" creationId="{CB037AE5-10D2-3F80-70C8-EBE76A5D8854}"/>
          </ac:spMkLst>
        </pc:spChg>
        <pc:spChg chg="mod topLvl">
          <ac:chgData name="Блажо Ђуровић" userId="5694572e-f064-495d-ac23-a1610d1060de" providerId="ADAL" clId="{A08F527C-888E-404D-91CE-D346C99052ED}" dt="2024-02-15T22:23:32.647" v="393" actId="165"/>
          <ac:spMkLst>
            <pc:docMk/>
            <pc:sldMk cId="4139559508" sldId="263"/>
            <ac:spMk id="64" creationId="{8FCAD621-8052-1472-7741-79CF3132811D}"/>
          </ac:spMkLst>
        </pc:spChg>
        <pc:spChg chg="add mod">
          <ac:chgData name="Блажо Ђуровић" userId="5694572e-f064-495d-ac23-a1610d1060de" providerId="ADAL" clId="{A08F527C-888E-404D-91CE-D346C99052ED}" dt="2024-02-15T22:23:28.917" v="392" actId="1076"/>
          <ac:spMkLst>
            <pc:docMk/>
            <pc:sldMk cId="4139559508" sldId="263"/>
            <ac:spMk id="67" creationId="{78CAC3F4-06D6-C905-14B8-5807D6E6B929}"/>
          </ac:spMkLst>
        </pc:spChg>
        <pc:spChg chg="add mod">
          <ac:chgData name="Блажо Ђуровић" userId="5694572e-f064-495d-ac23-a1610d1060de" providerId="ADAL" clId="{A08F527C-888E-404D-91CE-D346C99052ED}" dt="2024-02-15T22:23:23.503" v="391" actId="1076"/>
          <ac:spMkLst>
            <pc:docMk/>
            <pc:sldMk cId="4139559508" sldId="263"/>
            <ac:spMk id="68" creationId="{0A09074B-D447-E437-D361-131AE1A0C0F7}"/>
          </ac:spMkLst>
        </pc:spChg>
        <pc:grpChg chg="add del mod">
          <ac:chgData name="Блажо Ђуровић" userId="5694572e-f064-495d-ac23-a1610d1060de" providerId="ADAL" clId="{A08F527C-888E-404D-91CE-D346C99052ED}" dt="2024-02-15T21:55:26.539" v="61" actId="165"/>
          <ac:grpSpMkLst>
            <pc:docMk/>
            <pc:sldMk cId="4139559508" sldId="263"/>
            <ac:grpSpMk id="16" creationId="{B38D35C9-1D70-3474-7996-232CA8450E76}"/>
          </ac:grpSpMkLst>
        </pc:grpChg>
        <pc:grpChg chg="add del mod">
          <ac:chgData name="Блажо Ђуровић" userId="5694572e-f064-495d-ac23-a1610d1060de" providerId="ADAL" clId="{A08F527C-888E-404D-91CE-D346C99052ED}" dt="2024-02-15T21:56:30.355" v="80" actId="165"/>
          <ac:grpSpMkLst>
            <pc:docMk/>
            <pc:sldMk cId="4139559508" sldId="263"/>
            <ac:grpSpMk id="26" creationId="{AA079EA7-553F-612C-9293-4DA02B34B56A}"/>
          </ac:grpSpMkLst>
        </pc:grpChg>
        <pc:grpChg chg="add mod">
          <ac:chgData name="Блажо Ђуровић" userId="5694572e-f064-495d-ac23-a1610d1060de" providerId="ADAL" clId="{A08F527C-888E-404D-91CE-D346C99052ED}" dt="2024-02-15T22:22:41.852" v="389" actId="1076"/>
          <ac:grpSpMkLst>
            <pc:docMk/>
            <pc:sldMk cId="4139559508" sldId="263"/>
            <ac:grpSpMk id="28" creationId="{629FE9FE-B712-1160-E88F-3FB98B2675D5}"/>
          </ac:grpSpMkLst>
        </pc:grpChg>
        <pc:grpChg chg="add del mod">
          <ac:chgData name="Блажо Ђуровић" userId="5694572e-f064-495d-ac23-a1610d1060de" providerId="ADAL" clId="{A08F527C-888E-404D-91CE-D346C99052ED}" dt="2024-02-15T21:57:07.091" v="100" actId="165"/>
          <ac:grpSpMkLst>
            <pc:docMk/>
            <pc:sldMk cId="4139559508" sldId="263"/>
            <ac:grpSpMk id="29" creationId="{B37E6AED-62E9-C17C-5D5C-D683B158372B}"/>
          </ac:grpSpMkLst>
        </pc:grpChg>
        <pc:grpChg chg="add mod">
          <ac:chgData name="Блажо Ђуровић" userId="5694572e-f064-495d-ac23-a1610d1060de" providerId="ADAL" clId="{A08F527C-888E-404D-91CE-D346C99052ED}" dt="2024-02-15T22:22:41.852" v="389" actId="1076"/>
          <ac:grpSpMkLst>
            <pc:docMk/>
            <pc:sldMk cId="4139559508" sldId="263"/>
            <ac:grpSpMk id="30" creationId="{843FD0DE-6542-AC98-709D-4F152AAB9D76}"/>
          </ac:grpSpMkLst>
        </pc:grpChg>
        <pc:grpChg chg="add mod">
          <ac:chgData name="Блажо Ђуровић" userId="5694572e-f064-495d-ac23-a1610d1060de" providerId="ADAL" clId="{A08F527C-888E-404D-91CE-D346C99052ED}" dt="2024-02-15T22:22:41.852" v="389" actId="1076"/>
          <ac:grpSpMkLst>
            <pc:docMk/>
            <pc:sldMk cId="4139559508" sldId="263"/>
            <ac:grpSpMk id="31" creationId="{D4CA6640-E29D-8604-34EB-20287A949E93}"/>
          </ac:grpSpMkLst>
        </pc:grpChg>
        <pc:grpChg chg="add del mod">
          <ac:chgData name="Блажо Ђуровић" userId="5694572e-f064-495d-ac23-a1610d1060de" providerId="ADAL" clId="{A08F527C-888E-404D-91CE-D346C99052ED}" dt="2024-02-15T22:00:39.269" v="142" actId="165"/>
          <ac:grpSpMkLst>
            <pc:docMk/>
            <pc:sldMk cId="4139559508" sldId="263"/>
            <ac:grpSpMk id="37" creationId="{FDA33D87-6A2A-916F-E7D0-A2E67105C07B}"/>
          </ac:grpSpMkLst>
        </pc:grpChg>
        <pc:grpChg chg="add mod">
          <ac:chgData name="Блажо Ђуровић" userId="5694572e-f064-495d-ac23-a1610d1060de" providerId="ADAL" clId="{A08F527C-888E-404D-91CE-D346C99052ED}" dt="2024-02-15T22:20:31.346" v="372" actId="1076"/>
          <ac:grpSpMkLst>
            <pc:docMk/>
            <pc:sldMk cId="4139559508" sldId="263"/>
            <ac:grpSpMk id="53" creationId="{63D22B3C-DB7E-6C3B-6749-08AE0AD91092}"/>
          </ac:grpSpMkLst>
        </pc:grpChg>
        <pc:grpChg chg="add mod">
          <ac:chgData name="Блажо Ђуровић" userId="5694572e-f064-495d-ac23-a1610d1060de" providerId="ADAL" clId="{A08F527C-888E-404D-91CE-D346C99052ED}" dt="2024-02-15T22:23:23.503" v="391" actId="1076"/>
          <ac:grpSpMkLst>
            <pc:docMk/>
            <pc:sldMk cId="4139559508" sldId="263"/>
            <ac:grpSpMk id="57" creationId="{ED7C8D89-3593-6DBA-FAB7-AC9F685F9869}"/>
          </ac:grpSpMkLst>
        </pc:grpChg>
        <pc:grpChg chg="add mod">
          <ac:chgData name="Блажо Ђуровић" userId="5694572e-f064-495d-ac23-a1610d1060de" providerId="ADAL" clId="{A08F527C-888E-404D-91CE-D346C99052ED}" dt="2024-02-15T22:23:23.503" v="391" actId="1076"/>
          <ac:grpSpMkLst>
            <pc:docMk/>
            <pc:sldMk cId="4139559508" sldId="263"/>
            <ac:grpSpMk id="60" creationId="{3F70A80A-A04B-EFE8-914A-588E4996CCCC}"/>
          </ac:grpSpMkLst>
        </pc:grpChg>
        <pc:grpChg chg="add del mod">
          <ac:chgData name="Блажо Ђуровић" userId="5694572e-f064-495d-ac23-a1610d1060de" providerId="ADAL" clId="{A08F527C-888E-404D-91CE-D346C99052ED}" dt="2024-02-15T22:23:32.647" v="393" actId="165"/>
          <ac:grpSpMkLst>
            <pc:docMk/>
            <pc:sldMk cId="4139559508" sldId="263"/>
            <ac:grpSpMk id="63" creationId="{C7A83EBF-FEA4-2A9C-E0DF-87667971E526}"/>
          </ac:grpSpMkLst>
        </pc:grpChg>
        <pc:picChg chg="del">
          <ac:chgData name="Блажо Ђуровић" userId="5694572e-f064-495d-ac23-a1610d1060de" providerId="ADAL" clId="{A08F527C-888E-404D-91CE-D346C99052ED}" dt="2024-02-15T21:48:30.259" v="0" actId="478"/>
          <ac:picMkLst>
            <pc:docMk/>
            <pc:sldMk cId="4139559508" sldId="263"/>
            <ac:picMk id="10" creationId="{41709D51-8735-7CFA-DF2E-17EF93312ECD}"/>
          </ac:picMkLst>
        </pc:picChg>
        <pc:cxnChg chg="add mod topLvl">
          <ac:chgData name="Блажо Ђуровић" userId="5694572e-f064-495d-ac23-a1610d1060de" providerId="ADAL" clId="{A08F527C-888E-404D-91CE-D346C99052ED}" dt="2024-02-15T21:56:50.401" v="98" actId="164"/>
          <ac:cxnSpMkLst>
            <pc:docMk/>
            <pc:sldMk cId="4139559508" sldId="263"/>
            <ac:cxnSpMk id="14" creationId="{45AAF4FB-A8C6-2455-495D-070581A89C11}"/>
          </ac:cxnSpMkLst>
        </pc:cxnChg>
        <pc:cxnChg chg="add mod topLvl">
          <ac:chgData name="Блажо Ђуровић" userId="5694572e-f064-495d-ac23-a1610d1060de" providerId="ADAL" clId="{A08F527C-888E-404D-91CE-D346C99052ED}" dt="2024-02-15T22:21:16.284" v="374" actId="197"/>
          <ac:cxnSpMkLst>
            <pc:docMk/>
            <pc:sldMk cId="4139559508" sldId="263"/>
            <ac:cxnSpMk id="18" creationId="{2A1ADE2E-12D5-E862-137B-A1518ACF6D24}"/>
          </ac:cxnSpMkLst>
        </pc:cxnChg>
        <pc:cxnChg chg="add mod topLvl">
          <ac:chgData name="Блажо Ђуровић" userId="5694572e-f064-495d-ac23-a1610d1060de" providerId="ADAL" clId="{A08F527C-888E-404D-91CE-D346C99052ED}" dt="2024-02-15T22:21:31.401" v="376" actId="197"/>
          <ac:cxnSpMkLst>
            <pc:docMk/>
            <pc:sldMk cId="4139559508" sldId="263"/>
            <ac:cxnSpMk id="20" creationId="{F8EB9517-5911-E782-69EA-DFB46589E7F1}"/>
          </ac:cxnSpMkLst>
        </pc:cxnChg>
        <pc:cxnChg chg="add mod topLvl">
          <ac:chgData name="Блажо Ђуровић" userId="5694572e-f064-495d-ac23-a1610d1060de" providerId="ADAL" clId="{A08F527C-888E-404D-91CE-D346C99052ED}" dt="2024-02-15T22:22:41.852" v="389" actId="1076"/>
          <ac:cxnSpMkLst>
            <pc:docMk/>
            <pc:sldMk cId="4139559508" sldId="263"/>
            <ac:cxnSpMk id="23" creationId="{880ADFD1-9314-5FA8-3F26-C877771EEDA5}"/>
          </ac:cxnSpMkLst>
        </pc:cxnChg>
        <pc:cxnChg chg="add mod ord">
          <ac:chgData name="Блажо Ђуровић" userId="5694572e-f064-495d-ac23-a1610d1060de" providerId="ADAL" clId="{A08F527C-888E-404D-91CE-D346C99052ED}" dt="2024-02-15T22:22:41.852" v="389" actId="1076"/>
          <ac:cxnSpMkLst>
            <pc:docMk/>
            <pc:sldMk cId="4139559508" sldId="263"/>
            <ac:cxnSpMk id="36" creationId="{A1F93977-F355-9D6E-B3BB-E081B75FB1D9}"/>
          </ac:cxnSpMkLst>
        </pc:cxnChg>
        <pc:cxnChg chg="mod topLvl">
          <ac:chgData name="Блажо Ђуровић" userId="5694572e-f064-495d-ac23-a1610d1060de" providerId="ADAL" clId="{A08F527C-888E-404D-91CE-D346C99052ED}" dt="2024-02-15T22:04:00.295" v="178" actId="164"/>
          <ac:cxnSpMkLst>
            <pc:docMk/>
            <pc:sldMk cId="4139559508" sldId="263"/>
            <ac:cxnSpMk id="39" creationId="{FB74A91E-6405-90D4-2728-FA5502200C99}"/>
          </ac:cxnSpMkLst>
        </pc:cxnChg>
        <pc:cxnChg chg="add mod">
          <ac:chgData name="Блажо Ђуровић" userId="5694572e-f064-495d-ac23-a1610d1060de" providerId="ADAL" clId="{A08F527C-888E-404D-91CE-D346C99052ED}" dt="2024-02-15T22:04:00.295" v="178" actId="164"/>
          <ac:cxnSpMkLst>
            <pc:docMk/>
            <pc:sldMk cId="4139559508" sldId="263"/>
            <ac:cxnSpMk id="40" creationId="{0F64EF56-838C-24DA-552E-167EDEADD0F2}"/>
          </ac:cxnSpMkLst>
        </pc:cxnChg>
        <pc:cxnChg chg="add del mod">
          <ac:chgData name="Блажо Ђуровић" userId="5694572e-f064-495d-ac23-a1610d1060de" providerId="ADAL" clId="{A08F527C-888E-404D-91CE-D346C99052ED}" dt="2024-02-15T22:01:13.848" v="148" actId="478"/>
          <ac:cxnSpMkLst>
            <pc:docMk/>
            <pc:sldMk cId="4139559508" sldId="263"/>
            <ac:cxnSpMk id="43" creationId="{99CA6F1C-E0AD-3601-5EA1-8ABD432CBBCB}"/>
          </ac:cxnSpMkLst>
        </pc:cxnChg>
        <pc:cxnChg chg="add mod ord">
          <ac:chgData name="Блажо Ђуровић" userId="5694572e-f064-495d-ac23-a1610d1060de" providerId="ADAL" clId="{A08F527C-888E-404D-91CE-D346C99052ED}" dt="2024-02-15T22:04:00.295" v="178" actId="164"/>
          <ac:cxnSpMkLst>
            <pc:docMk/>
            <pc:sldMk cId="4139559508" sldId="263"/>
            <ac:cxnSpMk id="49" creationId="{8091DFC1-0D9B-3D55-DFFF-B5804923D87C}"/>
          </ac:cxnSpMkLst>
        </pc:cxnChg>
        <pc:cxnChg chg="add mod">
          <ac:chgData name="Блажо Ђуровић" userId="5694572e-f064-495d-ac23-a1610d1060de" providerId="ADAL" clId="{A08F527C-888E-404D-91CE-D346C99052ED}" dt="2024-02-15T22:23:23.503" v="391" actId="1076"/>
          <ac:cxnSpMkLst>
            <pc:docMk/>
            <pc:sldMk cId="4139559508" sldId="263"/>
            <ac:cxnSpMk id="56" creationId="{1D0CB526-3992-09E7-F115-A20ADB69287E}"/>
          </ac:cxnSpMkLst>
        </pc:cxnChg>
        <pc:cxnChg chg="mod">
          <ac:chgData name="Блажо Ђуровић" userId="5694572e-f064-495d-ac23-a1610d1060de" providerId="ADAL" clId="{A08F527C-888E-404D-91CE-D346C99052ED}" dt="2024-02-15T22:23:16.291" v="390"/>
          <ac:cxnSpMkLst>
            <pc:docMk/>
            <pc:sldMk cId="4139559508" sldId="263"/>
            <ac:cxnSpMk id="59" creationId="{AD825097-EBB8-851E-84BB-6E00A5A7A340}"/>
          </ac:cxnSpMkLst>
        </pc:cxnChg>
        <pc:cxnChg chg="mod">
          <ac:chgData name="Блажо Ђуровић" userId="5694572e-f064-495d-ac23-a1610d1060de" providerId="ADAL" clId="{A08F527C-888E-404D-91CE-D346C99052ED}" dt="2024-02-15T22:23:16.291" v="390"/>
          <ac:cxnSpMkLst>
            <pc:docMk/>
            <pc:sldMk cId="4139559508" sldId="263"/>
            <ac:cxnSpMk id="62" creationId="{DF53BE74-9E96-41BA-E106-C819BA70CB63}"/>
          </ac:cxnSpMkLst>
        </pc:cxnChg>
        <pc:cxnChg chg="mod topLvl">
          <ac:chgData name="Блажо Ђуровић" userId="5694572e-f064-495d-ac23-a1610d1060de" providerId="ADAL" clId="{A08F527C-888E-404D-91CE-D346C99052ED}" dt="2024-02-15T22:23:32.647" v="393" actId="165"/>
          <ac:cxnSpMkLst>
            <pc:docMk/>
            <pc:sldMk cId="4139559508" sldId="263"/>
            <ac:cxnSpMk id="65" creationId="{69ED819B-2064-18F7-5729-1495F73F7C17}"/>
          </ac:cxnSpMkLst>
        </pc:cxnChg>
        <pc:cxnChg chg="add mod">
          <ac:chgData name="Блажо Ђуровић" userId="5694572e-f064-495d-ac23-a1610d1060de" providerId="ADAL" clId="{A08F527C-888E-404D-91CE-D346C99052ED}" dt="2024-02-15T22:23:23.503" v="391" actId="1076"/>
          <ac:cxnSpMkLst>
            <pc:docMk/>
            <pc:sldMk cId="4139559508" sldId="263"/>
            <ac:cxnSpMk id="66" creationId="{0F83F4CB-8F9E-CF33-FBA3-50A51DA4191E}"/>
          </ac:cxnSpMkLst>
        </pc:cxnChg>
      </pc:sldChg>
      <pc:sldChg chg="addSp delSp modSp new mod">
        <pc:chgData name="Блажо Ђуровић" userId="5694572e-f064-495d-ac23-a1610d1060de" providerId="ADAL" clId="{A08F527C-888E-404D-91CE-D346C99052ED}" dt="2024-02-15T22:07:46.527" v="201" actId="1076"/>
        <pc:sldMkLst>
          <pc:docMk/>
          <pc:sldMk cId="2334277942" sldId="264"/>
        </pc:sldMkLst>
        <pc:graphicFrameChg chg="add del mod">
          <ac:chgData name="Блажо Ђуровић" userId="5694572e-f064-495d-ac23-a1610d1060de" providerId="ADAL" clId="{A08F527C-888E-404D-91CE-D346C99052ED}" dt="2024-02-15T22:07:44.072" v="199" actId="478"/>
          <ac:graphicFrameMkLst>
            <pc:docMk/>
            <pc:sldMk cId="2334277942" sldId="264"/>
            <ac:graphicFrameMk id="3" creationId="{480E172C-FE3D-2F7F-EBE5-56717B6008B9}"/>
          </ac:graphicFrameMkLst>
        </pc:graphicFrameChg>
        <pc:picChg chg="add mod">
          <ac:chgData name="Блажо Ђуровић" userId="5694572e-f064-495d-ac23-a1610d1060de" providerId="ADAL" clId="{A08F527C-888E-404D-91CE-D346C99052ED}" dt="2024-02-15T22:07:46.527" v="201" actId="1076"/>
          <ac:picMkLst>
            <pc:docMk/>
            <pc:sldMk cId="2334277942" sldId="264"/>
            <ac:picMk id="5" creationId="{4CFA8AD9-8733-62E1-42A8-4C854D635B02}"/>
          </ac:picMkLst>
        </pc:picChg>
      </pc:sldChg>
      <pc:sldChg chg="addSp delSp modSp new mod ord">
        <pc:chgData name="Блажо Ђуровић" userId="5694572e-f064-495d-ac23-a1610d1060de" providerId="ADAL" clId="{A08F527C-888E-404D-91CE-D346C99052ED}" dt="2024-02-15T22:24:03.138" v="395"/>
        <pc:sldMkLst>
          <pc:docMk/>
          <pc:sldMk cId="3642798525" sldId="265"/>
        </pc:sldMkLst>
        <pc:spChg chg="mod">
          <ac:chgData name="Блажо Ђуровић" userId="5694572e-f064-495d-ac23-a1610d1060de" providerId="ADAL" clId="{A08F527C-888E-404D-91CE-D346C99052ED}" dt="2024-02-15T22:18:22.570" v="357" actId="20577"/>
          <ac:spMkLst>
            <pc:docMk/>
            <pc:sldMk cId="3642798525" sldId="265"/>
            <ac:spMk id="2" creationId="{74A88E03-F5E0-EFA7-7202-C149752279FC}"/>
          </ac:spMkLst>
        </pc:spChg>
        <pc:spChg chg="mod">
          <ac:chgData name="Блажо Ђуровић" userId="5694572e-f064-495d-ac23-a1610d1060de" providerId="ADAL" clId="{A08F527C-888E-404D-91CE-D346C99052ED}" dt="2024-02-15T22:15:13.711" v="318" actId="20577"/>
          <ac:spMkLst>
            <pc:docMk/>
            <pc:sldMk cId="3642798525" sldId="265"/>
            <ac:spMk id="3" creationId="{42D5C2F0-6C4E-D806-30E6-7E09F2C9A3B6}"/>
          </ac:spMkLst>
        </pc:spChg>
        <pc:spChg chg="mod">
          <ac:chgData name="Блажо Ђуровић" userId="5694572e-f064-495d-ac23-a1610d1060de" providerId="ADAL" clId="{A08F527C-888E-404D-91CE-D346C99052ED}" dt="2024-02-15T22:14:28.620" v="299" actId="20577"/>
          <ac:spMkLst>
            <pc:docMk/>
            <pc:sldMk cId="3642798525" sldId="265"/>
            <ac:spMk id="8" creationId="{6D5F890E-C9CA-B01E-09A0-996052D0D7FF}"/>
          </ac:spMkLst>
        </pc:spChg>
        <pc:spChg chg="mod">
          <ac:chgData name="Блажо Ђуровић" userId="5694572e-f064-495d-ac23-a1610d1060de" providerId="ADAL" clId="{A08F527C-888E-404D-91CE-D346C99052ED}" dt="2024-02-15T22:14:28.620" v="299" actId="20577"/>
          <ac:spMkLst>
            <pc:docMk/>
            <pc:sldMk cId="3642798525" sldId="265"/>
            <ac:spMk id="9" creationId="{23DE9085-9B23-C888-8EC9-878CA6B02972}"/>
          </ac:spMkLst>
        </pc:spChg>
        <pc:spChg chg="mod">
          <ac:chgData name="Блажо Ђуровић" userId="5694572e-f064-495d-ac23-a1610d1060de" providerId="ADAL" clId="{A08F527C-888E-404D-91CE-D346C99052ED}" dt="2024-02-15T22:14:28.620" v="299" actId="20577"/>
          <ac:spMkLst>
            <pc:docMk/>
            <pc:sldMk cId="3642798525" sldId="265"/>
            <ac:spMk id="10" creationId="{F4868AA9-C87E-94F3-A19E-A5F3BFC331BC}"/>
          </ac:spMkLst>
        </pc:spChg>
        <pc:spChg chg="mod">
          <ac:chgData name="Блажо Ђуровић" userId="5694572e-f064-495d-ac23-a1610d1060de" providerId="ADAL" clId="{A08F527C-888E-404D-91CE-D346C99052ED}" dt="2024-02-15T22:14:28.620" v="299" actId="20577"/>
          <ac:spMkLst>
            <pc:docMk/>
            <pc:sldMk cId="3642798525" sldId="265"/>
            <ac:spMk id="11" creationId="{72E9F8F4-E3B4-92A3-9B74-DAEF267284CA}"/>
          </ac:spMkLst>
        </pc:spChg>
        <pc:spChg chg="add mod">
          <ac:chgData name="Блажо Ђуровић" userId="5694572e-f064-495d-ac23-a1610d1060de" providerId="ADAL" clId="{A08F527C-888E-404D-91CE-D346C99052ED}" dt="2024-02-15T22:16:42.639" v="329" actId="1076"/>
          <ac:spMkLst>
            <pc:docMk/>
            <pc:sldMk cId="3642798525" sldId="265"/>
            <ac:spMk id="14" creationId="{A2A7167B-DF29-5D97-FCA9-DA7DC154C0F2}"/>
          </ac:spMkLst>
        </pc:spChg>
        <pc:spChg chg="add mod">
          <ac:chgData name="Блажо Ђуровић" userId="5694572e-f064-495d-ac23-a1610d1060de" providerId="ADAL" clId="{A08F527C-888E-404D-91CE-D346C99052ED}" dt="2024-02-15T22:18:13.365" v="343" actId="1076"/>
          <ac:spMkLst>
            <pc:docMk/>
            <pc:sldMk cId="3642798525" sldId="265"/>
            <ac:spMk id="15" creationId="{7A975BA2-30DD-11DD-5238-AAB74EF3E3FD}"/>
          </ac:spMkLst>
        </pc:spChg>
        <pc:spChg chg="add mod">
          <ac:chgData name="Блажо Ђуровић" userId="5694572e-f064-495d-ac23-a1610d1060de" providerId="ADAL" clId="{A08F527C-888E-404D-91CE-D346C99052ED}" dt="2024-02-15T22:17:11.734" v="334" actId="1076"/>
          <ac:spMkLst>
            <pc:docMk/>
            <pc:sldMk cId="3642798525" sldId="265"/>
            <ac:spMk id="20" creationId="{D20A23C7-761C-8CCD-03C8-4C33BD8F3F80}"/>
          </ac:spMkLst>
        </pc:spChg>
        <pc:spChg chg="add mod">
          <ac:chgData name="Блажо Ђуровић" userId="5694572e-f064-495d-ac23-a1610d1060de" providerId="ADAL" clId="{A08F527C-888E-404D-91CE-D346C99052ED}" dt="2024-02-15T22:17:11.734" v="334" actId="1076"/>
          <ac:spMkLst>
            <pc:docMk/>
            <pc:sldMk cId="3642798525" sldId="265"/>
            <ac:spMk id="21" creationId="{1F13783B-61E3-12F9-3FDA-B618D71BA225}"/>
          </ac:spMkLst>
        </pc:spChg>
        <pc:spChg chg="add mod">
          <ac:chgData name="Блажо Ђуровић" userId="5694572e-f064-495d-ac23-a1610d1060de" providerId="ADAL" clId="{A08F527C-888E-404D-91CE-D346C99052ED}" dt="2024-02-15T22:19:18.470" v="368" actId="20577"/>
          <ac:spMkLst>
            <pc:docMk/>
            <pc:sldMk cId="3642798525" sldId="265"/>
            <ac:spMk id="27" creationId="{64C297B9-02BC-997B-135F-B581C796D1EC}"/>
          </ac:spMkLst>
        </pc:spChg>
        <pc:grpChg chg="add mod">
          <ac:chgData name="Блажо Ђуровић" userId="5694572e-f064-495d-ac23-a1610d1060de" providerId="ADAL" clId="{A08F527C-888E-404D-91CE-D346C99052ED}" dt="2024-02-15T22:14:28.620" v="299" actId="20577"/>
          <ac:grpSpMkLst>
            <pc:docMk/>
            <pc:sldMk cId="3642798525" sldId="265"/>
            <ac:grpSpMk id="4" creationId="{03AC298A-C162-B8C6-7D23-4CC045F8C821}"/>
          </ac:grpSpMkLst>
        </pc:grpChg>
        <pc:grpChg chg="add del mod">
          <ac:chgData name="Блажо Ђуровић" userId="5694572e-f064-495d-ac23-a1610d1060de" providerId="ADAL" clId="{A08F527C-888E-404D-91CE-D346C99052ED}" dt="2024-02-15T22:16:15.400" v="325" actId="165"/>
          <ac:grpSpMkLst>
            <pc:docMk/>
            <pc:sldMk cId="3642798525" sldId="265"/>
            <ac:grpSpMk id="16" creationId="{6AD3F6FD-56DB-29F4-FB4A-185B7F6DA715}"/>
          </ac:grpSpMkLst>
        </pc:grpChg>
        <pc:cxnChg chg="mod">
          <ac:chgData name="Блажо Ђуровић" userId="5694572e-f064-495d-ac23-a1610d1060de" providerId="ADAL" clId="{A08F527C-888E-404D-91CE-D346C99052ED}" dt="2024-02-15T22:14:28.620" v="299" actId="20577"/>
          <ac:cxnSpMkLst>
            <pc:docMk/>
            <pc:sldMk cId="3642798525" sldId="265"/>
            <ac:cxnSpMk id="5" creationId="{ED4D6E9D-51CC-D415-63E0-9A308B94BE87}"/>
          </ac:cxnSpMkLst>
        </pc:cxnChg>
        <pc:cxnChg chg="mod">
          <ac:chgData name="Блажо Ђуровић" userId="5694572e-f064-495d-ac23-a1610d1060de" providerId="ADAL" clId="{A08F527C-888E-404D-91CE-D346C99052ED}" dt="2024-02-15T22:14:28.620" v="299" actId="20577"/>
          <ac:cxnSpMkLst>
            <pc:docMk/>
            <pc:sldMk cId="3642798525" sldId="265"/>
            <ac:cxnSpMk id="6" creationId="{74405BFC-963D-932F-66BE-34C2AD39B45E}"/>
          </ac:cxnSpMkLst>
        </pc:cxnChg>
        <pc:cxnChg chg="mod">
          <ac:chgData name="Блажо Ђуровић" userId="5694572e-f064-495d-ac23-a1610d1060de" providerId="ADAL" clId="{A08F527C-888E-404D-91CE-D346C99052ED}" dt="2024-02-15T22:14:28.620" v="299" actId="20577"/>
          <ac:cxnSpMkLst>
            <pc:docMk/>
            <pc:sldMk cId="3642798525" sldId="265"/>
            <ac:cxnSpMk id="7" creationId="{1C15D9CD-2682-DDA2-B0CA-CD0DA0A8E4AC}"/>
          </ac:cxnSpMkLst>
        </pc:cxnChg>
        <pc:cxnChg chg="add mod topLvl">
          <ac:chgData name="Блажо Ђуровић" userId="5694572e-f064-495d-ac23-a1610d1060de" providerId="ADAL" clId="{A08F527C-888E-404D-91CE-D346C99052ED}" dt="2024-02-15T22:18:01.587" v="341" actId="208"/>
          <ac:cxnSpMkLst>
            <pc:docMk/>
            <pc:sldMk cId="3642798525" sldId="265"/>
            <ac:cxnSpMk id="12" creationId="{871F81BD-EF6E-A5B4-FCF8-086C77EAFA9F}"/>
          </ac:cxnSpMkLst>
        </pc:cxnChg>
        <pc:cxnChg chg="add mod topLvl">
          <ac:chgData name="Блажо Ђуровић" userId="5694572e-f064-495d-ac23-a1610d1060de" providerId="ADAL" clId="{A08F527C-888E-404D-91CE-D346C99052ED}" dt="2024-02-15T22:16:22.246" v="326" actId="208"/>
          <ac:cxnSpMkLst>
            <pc:docMk/>
            <pc:sldMk cId="3642798525" sldId="265"/>
            <ac:cxnSpMk id="13" creationId="{1DD6B5A0-E1BE-CD4F-1E13-B05048135470}"/>
          </ac:cxnSpMkLst>
        </pc:cxnChg>
        <pc:cxnChg chg="add mod ord">
          <ac:chgData name="Блажо Ђуровић" userId="5694572e-f064-495d-ac23-a1610d1060de" providerId="ADAL" clId="{A08F527C-888E-404D-91CE-D346C99052ED}" dt="2024-02-15T22:17:25.484" v="335" actId="167"/>
          <ac:cxnSpMkLst>
            <pc:docMk/>
            <pc:sldMk cId="3642798525" sldId="265"/>
            <ac:cxnSpMk id="18" creationId="{C2154D6E-74C8-FBAB-C0D9-4360D8A5751D}"/>
          </ac:cxnSpMkLst>
        </pc:cxnChg>
        <pc:cxnChg chg="add mod">
          <ac:chgData name="Блажо Ђуровић" userId="5694572e-f064-495d-ac23-a1610d1060de" providerId="ADAL" clId="{A08F527C-888E-404D-91CE-D346C99052ED}" dt="2024-02-15T22:17:51.105" v="339" actId="1076"/>
          <ac:cxnSpMkLst>
            <pc:docMk/>
            <pc:sldMk cId="3642798525" sldId="265"/>
            <ac:cxnSpMk id="23" creationId="{BC8C4FF1-73BE-E85F-A5C0-32520FA4E608}"/>
          </ac:cxnSpMkLst>
        </pc:cxnChg>
        <pc:cxnChg chg="add mod">
          <ac:chgData name="Блажо Ђуровић" userId="5694572e-f064-495d-ac23-a1610d1060de" providerId="ADAL" clId="{A08F527C-888E-404D-91CE-D346C99052ED}" dt="2024-02-15T22:19:04.530" v="363" actId="14100"/>
          <ac:cxnSpMkLst>
            <pc:docMk/>
            <pc:sldMk cId="3642798525" sldId="265"/>
            <ac:cxnSpMk id="25" creationId="{C16F079C-E6A7-B988-8536-DEE6FC4249A8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9D2B0-381F-F126-FBF1-BC8D48357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4C590-0C65-298E-7E2D-590ABA9BB0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C75BB-31AA-2C46-74D1-B1A1D7A57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C6586-3D44-4089-92C5-77BD35C4E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1480F-CC81-598E-8764-D6736AF48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4458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FCB1-06ED-0075-CCAC-7F2B92FF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69A1F-D305-1CD4-FA0D-A4EB6D70E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6B562-F4AE-563A-0371-FC0348DA8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2E467-F521-4146-0B7A-F98BC2932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45A89-C36F-7687-1869-415BF5F6D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847372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F7B87-3747-B655-CDDD-44659A70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BD7A2-41B4-A1DA-5A23-195FB5465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12363-B27B-A41D-2FB5-3B4185D7F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59122-8D29-2A3B-6EB7-DD45D14A1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D21C0-4636-0CD6-79E2-5FB607C71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32016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C066D-34FC-FE65-A406-AAAABA452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C2559-4A57-FF44-763C-10684B89C1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B8624-9677-0FDB-D6DF-6BC25E9CA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E911C-5774-C8AB-2384-F82115668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AE9A8-EFCF-2A8A-A939-6F74B58F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20662-96A4-163B-C0A2-79962298A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07802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4589-FDD9-3776-28FF-27616EA49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97C08-E0B4-71C6-27A7-891732DDB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1EAB7-A40A-EDF9-853A-110E3B1B0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8ED4BC-AC55-8223-164A-B2A60A8C6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172646-F3DF-FED6-78F4-9796534FC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DA095E-5704-D681-EA08-07440476A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659CFB-54B6-FAD8-C49C-7E40DD6A2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EA2ED0-1302-314A-4A1D-A589AC89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900601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45C83-1278-4EF9-4BE2-1C5367FF6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F5948C-7E96-AD74-533C-55856403C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EF98D-AD4D-A543-3151-5D43C4081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3FCEE6-64BE-7D26-2269-95BAB3D4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0077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EDFE85-39DB-85CB-C243-59D1942DF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D730BD-1A81-BFAF-CB19-1659E188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6028C-9059-30F3-386E-365B0D5F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94629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CA0C8-0900-CB87-D24B-30319BEF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C9E13-5F9E-7347-FB6E-68F09E1CF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55E0F-D45D-C502-8561-DC57BC2D9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3E37F7-8498-89B1-6BCE-63E221658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21766-48AD-DDC8-79D5-89B0C3D1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DA8D2A-A545-91BF-84EF-883B2759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00620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9D9DA-9E72-32B4-5233-A51DD5ABE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0122CD-CFF5-EF69-5FBB-B6ABE33FB9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BBCC9-9400-6968-075B-BA9D0C87E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17AD2-562B-8D37-4A00-FEBB33E01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CAE9C1-44FB-FAFE-7590-BA3E295A3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705DBE-46A1-E459-E709-0EC6AFE6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87587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16599-7A20-8B08-1B20-941A2A9F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DA509-DECF-4B1D-80E9-D124332FDE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1DD4E-BBD9-D409-6465-130CE98CB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F9D72-5F5D-96E2-1ABD-FE0CD9975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95EE7-0061-66CF-8986-2B633BD4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66576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F589B0-0957-CA44-04FE-B78558E2E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6E04CD-C7D0-0486-2465-3C0F79BE3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D963F-7317-FA36-FF8E-9748B8EE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34F7C-E641-AE3C-055F-8F969EAB9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DD3B1-6837-2AE1-4841-112313122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753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57DDEB-27D1-36DE-1F1E-E0DE3966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B0E4C-F21C-C17C-23FE-0CB9D9BDE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B1AA6-3B94-B86E-05BE-C5F4DA30B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2AD2E6-6140-4BE1-9F9F-D9561B6EF8BB}" type="datetimeFigureOut">
              <a:rPr lang="sr-Cyrl-ME" smtClean="0"/>
              <a:t>20.2.2024.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1DB2A-46ED-5A5C-5FB2-D3B5EFE50B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70101-81D9-D33E-21AE-C008E335B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B633CE-2F56-45C5-80FF-B530A5B9416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763108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5.png"/><Relationship Id="rId3" Type="http://schemas.openxmlformats.org/officeDocument/2006/relationships/image" Target="../media/image15.png"/><Relationship Id="rId21" Type="http://schemas.openxmlformats.org/officeDocument/2006/relationships/image" Target="../media/image30.png"/><Relationship Id="rId7" Type="http://schemas.openxmlformats.org/officeDocument/2006/relationships/image" Target="../media/image27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5" Type="http://schemas.openxmlformats.org/officeDocument/2006/relationships/image" Target="../media/image34.png"/><Relationship Id="rId2" Type="http://schemas.openxmlformats.org/officeDocument/2006/relationships/image" Target="../media/image14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7.png"/><Relationship Id="rId24" Type="http://schemas.openxmlformats.org/officeDocument/2006/relationships/image" Target="../media/image33.png"/><Relationship Id="rId15" Type="http://schemas.openxmlformats.org/officeDocument/2006/relationships/image" Target="../media/image21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9" Type="http://schemas.openxmlformats.org/officeDocument/2006/relationships/image" Target="../media/image29.png"/><Relationship Id="rId14" Type="http://schemas.openxmlformats.org/officeDocument/2006/relationships/image" Target="../media/image20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Relationship Id="rId30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13" Type="http://schemas.openxmlformats.org/officeDocument/2006/relationships/image" Target="../media/image45.png"/><Relationship Id="rId7" Type="http://schemas.openxmlformats.org/officeDocument/2006/relationships/image" Target="../media/image27.png"/><Relationship Id="rId12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11" Type="http://schemas.openxmlformats.org/officeDocument/2006/relationships/image" Target="../media/image43.png"/><Relationship Id="rId10" Type="http://schemas.openxmlformats.org/officeDocument/2006/relationships/image" Target="../media/image42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A4CA7-D49A-F9D8-B046-81C009E82D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Снага у колу наизмјеничне струје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424C09-23CE-8482-B4E7-C669145B41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209358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2DE87-A26C-2BD1-DBC2-47996430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46424"/>
          </a:xfrm>
        </p:spPr>
        <p:txBody>
          <a:bodyPr/>
          <a:lstStyle/>
          <a:p>
            <a:r>
              <a:rPr lang="sr-Cyrl-ME" dirty="0"/>
              <a:t>Отпорник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1EE0F-1A9A-CDA2-B9D0-321B4EA1C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32" y="1093038"/>
            <a:ext cx="7649643" cy="507753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B6AF5E1-37DF-2877-ADEC-FFBB73A8BD81}"/>
              </a:ext>
            </a:extLst>
          </p:cNvPr>
          <p:cNvGrpSpPr/>
          <p:nvPr/>
        </p:nvGrpSpPr>
        <p:grpSpPr>
          <a:xfrm>
            <a:off x="6250316" y="365127"/>
            <a:ext cx="2447396" cy="792480"/>
            <a:chOff x="5614843" y="2333897"/>
            <a:chExt cx="2447396" cy="7924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C778A7D-E376-9DFB-D4F6-36AF42EFEAE6}"/>
                </a:ext>
              </a:extLst>
            </p:cNvPr>
            <p:cNvSpPr/>
            <p:nvPr/>
          </p:nvSpPr>
          <p:spPr>
            <a:xfrm>
              <a:off x="6096000" y="2508069"/>
              <a:ext cx="470262" cy="470262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39DF44-FDC1-00A1-FF05-8445BD386B3D}"/>
                </a:ext>
              </a:extLst>
            </p:cNvPr>
            <p:cNvSpPr/>
            <p:nvPr/>
          </p:nvSpPr>
          <p:spPr>
            <a:xfrm>
              <a:off x="7663543" y="2333897"/>
              <a:ext cx="191588" cy="79248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18CC76E3-7EE6-A8E6-4484-0EAFEFB0062A}"/>
                    </a:ext>
                  </a:extLst>
                </p:cNvPr>
                <p:cNvSpPr txBox="1"/>
                <p:nvPr/>
              </p:nvSpPr>
              <p:spPr>
                <a:xfrm>
                  <a:off x="7855131" y="2591637"/>
                  <a:ext cx="2071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C7A80496-3791-46D1-AD80-2442FF38FF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5131" y="2591637"/>
                  <a:ext cx="207108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26471" r="-20588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6AF0B0DB-ADA8-C84B-721A-049AED36FC2C}"/>
                </a:ext>
              </a:extLst>
            </p:cNvPr>
            <p:cNvCxnSpPr>
              <a:stCxn id="7" idx="0"/>
              <a:endCxn id="6" idx="0"/>
            </p:cNvCxnSpPr>
            <p:nvPr/>
          </p:nvCxnSpPr>
          <p:spPr>
            <a:xfrm rot="16200000" flipH="1" flipV="1">
              <a:off x="6958148" y="1706880"/>
              <a:ext cx="174172" cy="1428206"/>
            </a:xfrm>
            <a:prstGeom prst="bentConnector3">
              <a:avLst>
                <a:gd name="adj1" fmla="val -131250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6D3E909B-B8EC-DEF3-4258-8FC4B7FA487D}"/>
                </a:ext>
              </a:extLst>
            </p:cNvPr>
            <p:cNvCxnSpPr>
              <a:stCxn id="7" idx="2"/>
              <a:endCxn id="6" idx="4"/>
            </p:cNvCxnSpPr>
            <p:nvPr/>
          </p:nvCxnSpPr>
          <p:spPr>
            <a:xfrm rot="5400000" flipH="1">
              <a:off x="6971211" y="2338251"/>
              <a:ext cx="148046" cy="1428206"/>
            </a:xfrm>
            <a:prstGeom prst="bentConnector3">
              <a:avLst>
                <a:gd name="adj1" fmla="val -154411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82747EA-8A29-2FE3-C288-E9E60CD8E38E}"/>
                    </a:ext>
                  </a:extLst>
                </p:cNvPr>
                <p:cNvSpPr txBox="1"/>
                <p:nvPr/>
              </p:nvSpPr>
              <p:spPr>
                <a:xfrm>
                  <a:off x="5614843" y="2591636"/>
                  <a:ext cx="41043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sr-Cyrl-ME" b="0" dirty="0"/>
                    <a:t>е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82747EA-8A29-2FE3-C288-E9E60CD8E3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14843" y="2591636"/>
                  <a:ext cx="41043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33824" t="-26087" b="-5217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61BE81-2D2C-FB89-683C-B8D815CE3986}"/>
                </a:ext>
              </a:extLst>
            </p:cNvPr>
            <p:cNvSpPr/>
            <p:nvPr/>
          </p:nvSpPr>
          <p:spPr>
            <a:xfrm>
              <a:off x="6191794" y="2617070"/>
              <a:ext cx="269966" cy="277784"/>
            </a:xfrm>
            <a:custGeom>
              <a:avLst/>
              <a:gdLst>
                <a:gd name="connsiteX0" fmla="*/ 0 w 269966"/>
                <a:gd name="connsiteY0" fmla="*/ 134839 h 277784"/>
                <a:gd name="connsiteX1" fmla="*/ 87086 w 269966"/>
                <a:gd name="connsiteY1" fmla="*/ 4210 h 277784"/>
                <a:gd name="connsiteX2" fmla="*/ 165463 w 269966"/>
                <a:gd name="connsiteY2" fmla="*/ 274176 h 277784"/>
                <a:gd name="connsiteX3" fmla="*/ 269966 w 269966"/>
                <a:gd name="connsiteY3" fmla="*/ 134839 h 27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966" h="277784">
                  <a:moveTo>
                    <a:pt x="0" y="134839"/>
                  </a:moveTo>
                  <a:cubicBezTo>
                    <a:pt x="29754" y="57913"/>
                    <a:pt x="59509" y="-19013"/>
                    <a:pt x="87086" y="4210"/>
                  </a:cubicBezTo>
                  <a:cubicBezTo>
                    <a:pt x="114663" y="27433"/>
                    <a:pt x="134983" y="252405"/>
                    <a:pt x="165463" y="274176"/>
                  </a:cubicBezTo>
                  <a:cubicBezTo>
                    <a:pt x="195943" y="295947"/>
                    <a:pt x="232954" y="215393"/>
                    <a:pt x="269966" y="13483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356048-C16B-CBCB-64E2-D20BD0B166E2}"/>
                  </a:ext>
                </a:extLst>
              </p:cNvPr>
              <p:cNvSpPr txBox="1"/>
              <p:nvPr/>
            </p:nvSpPr>
            <p:spPr>
              <a:xfrm>
                <a:off x="5205215" y="271897"/>
                <a:ext cx="1185168" cy="8310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</m:oMath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br>
                  <a:rPr lang="sr-Latn-ME" b="0" dirty="0"/>
                </a:br>
                <a:endParaRPr lang="sr-Latn-ME" b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9356048-C16B-CBCB-64E2-D20BD0B166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215" y="271897"/>
                <a:ext cx="1185168" cy="831061"/>
              </a:xfrm>
              <a:prstGeom prst="rect">
                <a:avLst/>
              </a:prstGeom>
              <a:blipFill>
                <a:blip r:embed="rId5"/>
                <a:stretch>
                  <a:fillRect b="-1102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FC7969-0DA8-27C5-068B-C9F31C2EBD4F}"/>
                  </a:ext>
                </a:extLst>
              </p:cNvPr>
              <p:cNvSpPr txBox="1"/>
              <p:nvPr/>
            </p:nvSpPr>
            <p:spPr>
              <a:xfrm>
                <a:off x="6731314" y="4261279"/>
                <a:ext cx="2152704" cy="14562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𝑜𝑡𝑝𝑜𝑟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8FC7969-0DA8-27C5-068B-C9F31C2EB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314" y="4261279"/>
                <a:ext cx="2152704" cy="1456232"/>
              </a:xfrm>
              <a:prstGeom prst="rect">
                <a:avLst/>
              </a:prstGeom>
              <a:blipFill>
                <a:blip r:embed="rId6"/>
                <a:stretch>
                  <a:fillRect l="-2535" r="-845" b="-41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68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082ED1-3CB7-3BE1-9D03-2B2713600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Отпорник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83970-091F-9B64-2F2C-59EAC6EDA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ME" sz="2400" dirty="0"/>
              <a:t>Тренутна снага је увјек позитивна.</a:t>
            </a:r>
          </a:p>
          <a:p>
            <a:r>
              <a:rPr lang="sr-Cyrl-ME" sz="2400" dirty="0"/>
              <a:t>Фреквенција тренутне снаге је два пута већа него фреквенција напона и струје.</a:t>
            </a:r>
          </a:p>
          <a:p>
            <a:r>
              <a:rPr lang="sr-Cyrl-ME" sz="2400" dirty="0"/>
              <a:t>Позитивна снага троши електричну енергију на гријање отпорника.</a:t>
            </a:r>
          </a:p>
        </p:txBody>
      </p:sp>
    </p:spTree>
    <p:extLst>
      <p:ext uri="{BB962C8B-B14F-4D97-AF65-F5344CB8AC3E}">
        <p14:creationId xmlns:p14="http://schemas.microsoft.com/office/powerpoint/2010/main" val="3115657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E7FDE-341D-6EC1-1D51-4E9B22C3B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87594"/>
          </a:xfrm>
        </p:spPr>
        <p:txBody>
          <a:bodyPr/>
          <a:lstStyle/>
          <a:p>
            <a:r>
              <a:rPr lang="sr-Cyrl-ME" dirty="0"/>
              <a:t>Кондензатор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917739-4C0A-CF1E-993C-FE27C43EF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59" y="1325239"/>
            <a:ext cx="7621064" cy="50775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DCFAE0-47AE-2549-CEED-D9BFBA85D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921" y="0"/>
            <a:ext cx="2099660" cy="17159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C14954-93D3-C276-920A-89A0629BB037}"/>
                  </a:ext>
                </a:extLst>
              </p:cNvPr>
              <p:cNvSpPr txBox="1"/>
              <p:nvPr/>
            </p:nvSpPr>
            <p:spPr>
              <a:xfrm>
                <a:off x="5925845" y="201730"/>
                <a:ext cx="1185168" cy="8310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𝑚𝐹</m:t>
                      </m:r>
                    </m:oMath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br>
                  <a:rPr lang="sr-Latn-ME" b="0" dirty="0"/>
                </a:br>
                <a:endParaRPr lang="sr-Latn-ME" b="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C14954-93D3-C276-920A-89A0629BB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845" y="201730"/>
                <a:ext cx="1185168" cy="831061"/>
              </a:xfrm>
              <a:prstGeom prst="rect">
                <a:avLst/>
              </a:prstGeom>
              <a:blipFill>
                <a:blip r:embed="rId4"/>
                <a:stretch>
                  <a:fillRect l="-3077" r="-513" b="-1102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C7862E3-0CD4-4450-A89B-842756901041}"/>
              </a:ext>
            </a:extLst>
          </p:cNvPr>
          <p:cNvSpPr/>
          <p:nvPr/>
        </p:nvSpPr>
        <p:spPr>
          <a:xfrm>
            <a:off x="1029811" y="1963992"/>
            <a:ext cx="1091953" cy="3817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1600" dirty="0"/>
              <a:t>ПУЊЕЊЕ</a:t>
            </a:r>
            <a:endParaRPr lang="sr-Cyrl-M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49BE94-9B22-576A-BE14-0AF23FBF16EC}"/>
              </a:ext>
            </a:extLst>
          </p:cNvPr>
          <p:cNvSpPr/>
          <p:nvPr/>
        </p:nvSpPr>
        <p:spPr>
          <a:xfrm>
            <a:off x="2136856" y="1963992"/>
            <a:ext cx="1091953" cy="3817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1250" dirty="0"/>
              <a:t>ПРАЖЊЕЊЕ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665196-5FC7-C89D-EB24-F975DB604AD2}"/>
              </a:ext>
            </a:extLst>
          </p:cNvPr>
          <p:cNvSpPr/>
          <p:nvPr/>
        </p:nvSpPr>
        <p:spPr>
          <a:xfrm>
            <a:off x="3243901" y="1963992"/>
            <a:ext cx="1091953" cy="3817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1600" dirty="0"/>
              <a:t>ПУЊЕЊЕ</a:t>
            </a:r>
            <a:endParaRPr lang="sr-Cyrl-M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7733FA-7716-DE50-594C-1D67E5C92FB7}"/>
              </a:ext>
            </a:extLst>
          </p:cNvPr>
          <p:cNvSpPr/>
          <p:nvPr/>
        </p:nvSpPr>
        <p:spPr>
          <a:xfrm>
            <a:off x="4350946" y="1963992"/>
            <a:ext cx="1091953" cy="3817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1250" dirty="0"/>
              <a:t>ПРАЖЊЕЊЕ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6525B7-F13A-A276-6C7A-6C900C333675}"/>
              </a:ext>
            </a:extLst>
          </p:cNvPr>
          <p:cNvSpPr/>
          <p:nvPr/>
        </p:nvSpPr>
        <p:spPr>
          <a:xfrm>
            <a:off x="5457991" y="1963992"/>
            <a:ext cx="1091953" cy="38174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1600" dirty="0"/>
              <a:t>ПУЊЕЊЕ</a:t>
            </a:r>
            <a:endParaRPr lang="sr-Cyrl-M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3F16C2-83EF-FC25-E82E-49248BC72F0B}"/>
              </a:ext>
            </a:extLst>
          </p:cNvPr>
          <p:cNvSpPr/>
          <p:nvPr/>
        </p:nvSpPr>
        <p:spPr>
          <a:xfrm>
            <a:off x="6565037" y="1963992"/>
            <a:ext cx="1091953" cy="3817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1250" dirty="0"/>
              <a:t>ПРАЖЊЕЊЕ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51A47DD-5E8C-0B6D-A1E2-4668C52634D0}"/>
                  </a:ext>
                </a:extLst>
              </p:cNvPr>
              <p:cNvSpPr txBox="1"/>
              <p:nvPr/>
            </p:nvSpPr>
            <p:spPr>
              <a:xfrm>
                <a:off x="6241002" y="5758532"/>
                <a:ext cx="2882579" cy="7386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=0,94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=0,94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51A47DD-5E8C-0B6D-A1E2-4668C5263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1002" y="5758532"/>
                <a:ext cx="2882579" cy="738664"/>
              </a:xfrm>
              <a:prstGeom prst="rect">
                <a:avLst/>
              </a:prstGeom>
              <a:blipFill>
                <a:blip r:embed="rId5"/>
                <a:stretch>
                  <a:fillRect b="-4878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1A4232-3180-9BE0-7B84-86006DECAFED}"/>
                  </a:ext>
                </a:extLst>
              </p:cNvPr>
              <p:cNvSpPr txBox="1"/>
              <p:nvPr/>
            </p:nvSpPr>
            <p:spPr>
              <a:xfrm>
                <a:off x="1380477" y="6031741"/>
                <a:ext cx="2223237" cy="7420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=0,94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01A4232-3180-9BE0-7B84-86006DECA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477" y="6031741"/>
                <a:ext cx="2223237" cy="7420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28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8CB49-2FAC-3E65-2554-B8316BE47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Кондензатор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2F6F95-CA40-1580-7151-9C5E29892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ME" sz="2400" dirty="0"/>
              <a:t>Тренутна снага има двоструко вишу фреквенцију него напон и струја.</a:t>
            </a:r>
          </a:p>
          <a:p>
            <a:r>
              <a:rPr lang="sr-Cyrl-ME" sz="2400" dirty="0"/>
              <a:t>Позитивна снага =&gt; пуњење (узимање енергије од извора)</a:t>
            </a:r>
          </a:p>
          <a:p>
            <a:r>
              <a:rPr lang="sr-Cyrl-ME" sz="2400" dirty="0"/>
              <a:t>Негативна снага =&gt; пражњење (повратак енергије у извор)</a:t>
            </a:r>
          </a:p>
          <a:p>
            <a:r>
              <a:rPr lang="sr-Cyrl-ME" sz="2400" dirty="0"/>
              <a:t>Не врши се никакав рад (не помјера се терет, не грије се нешто) али према Џуловом закону постоји снага.</a:t>
            </a:r>
          </a:p>
        </p:txBody>
      </p:sp>
    </p:spTree>
    <p:extLst>
      <p:ext uri="{BB962C8B-B14F-4D97-AF65-F5344CB8AC3E}">
        <p14:creationId xmlns:p14="http://schemas.microsoft.com/office/powerpoint/2010/main" val="394952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359E645-C86A-093E-F355-985BC1347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25" y="1027907"/>
            <a:ext cx="7544853" cy="50299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E1B8CD-3FA9-1638-A906-81B7A723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Калем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17FB3C-7278-8070-55E0-89A057FB226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4626" y="74953"/>
            <a:ext cx="2039374" cy="16157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D3E8C4-481D-A6D5-1EDD-6FF58325BA10}"/>
                  </a:ext>
                </a:extLst>
              </p:cNvPr>
              <p:cNvSpPr txBox="1"/>
              <p:nvPr/>
            </p:nvSpPr>
            <p:spPr>
              <a:xfrm>
                <a:off x="6023500" y="354081"/>
                <a:ext cx="1185168" cy="8310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=30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𝑚𝐻</m:t>
                      </m:r>
                    </m:oMath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br>
                  <a:rPr lang="sr-Latn-ME" b="0" dirty="0"/>
                </a:br>
                <a:endParaRPr lang="sr-Latn-ME" b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D3E8C4-481D-A6D5-1EDD-6FF58325B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3500" y="354081"/>
                <a:ext cx="1185168" cy="831061"/>
              </a:xfrm>
              <a:prstGeom prst="rect">
                <a:avLst/>
              </a:prstGeom>
              <a:blipFill>
                <a:blip r:embed="rId4"/>
                <a:stretch>
                  <a:fillRect l="-3590" r="-1026" b="-1102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AAF487A-8E18-ED20-C2BD-9DA4E17529C4}"/>
                  </a:ext>
                </a:extLst>
              </p:cNvPr>
              <p:cNvSpPr txBox="1"/>
              <p:nvPr/>
            </p:nvSpPr>
            <p:spPr>
              <a:xfrm>
                <a:off x="6076446" y="4747187"/>
                <a:ext cx="3067554" cy="18513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Cyrl-ME" sz="2400" b="0" i="1" smtClean="0">
                          <a:latin typeface="Cambria Math" panose="02040503050406030204" pitchFamily="18" charset="0"/>
                        </a:rPr>
                        <m:t>0,8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∙0,8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=0,8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AAF487A-8E18-ED20-C2BD-9DA4E1752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6446" y="4747187"/>
                <a:ext cx="3067554" cy="18513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54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15FA51-BC67-C07B-6AB5-923E0689A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Калем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315A8-C945-7D60-8854-A507BB6C4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Као и код кондензатора пола времена је тренутна снага негативна а пола позитивна.</a:t>
            </a:r>
          </a:p>
          <a:p>
            <a:r>
              <a:rPr lang="sr-Cyrl-ME" dirty="0"/>
              <a:t>Пола времена се калем пуни електричном енергијом а пола времена враћа електричну енергију назад у коло.</a:t>
            </a:r>
          </a:p>
          <a:p>
            <a:r>
              <a:rPr lang="sr-Cyrl-ME" dirty="0"/>
              <a:t>Енергија се складишти у магнетном пољу.</a:t>
            </a:r>
          </a:p>
        </p:txBody>
      </p:sp>
    </p:spTree>
    <p:extLst>
      <p:ext uri="{BB962C8B-B14F-4D97-AF65-F5344CB8AC3E}">
        <p14:creationId xmlns:p14="http://schemas.microsoft.com/office/powerpoint/2010/main" val="833860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F8D88-66AA-DA69-7AA6-DC72119B2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Снага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511C0-E632-305F-3CCF-BC06B0136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49829"/>
            <a:ext cx="7886700" cy="4827134"/>
          </a:xfrm>
        </p:spPr>
        <p:txBody>
          <a:bodyPr>
            <a:normAutofit/>
          </a:bodyPr>
          <a:lstStyle/>
          <a:p>
            <a:r>
              <a:rPr lang="sr-Cyrl-CS" sz="2400" dirty="0"/>
              <a:t>Више врста снаге</a:t>
            </a:r>
          </a:p>
          <a:p>
            <a:r>
              <a:rPr lang="sr-Cyrl-CS" sz="2400" dirty="0"/>
              <a:t>Активна снага: </a:t>
            </a:r>
            <a:r>
              <a:rPr lang="sr-Latn-CS" sz="2400" dirty="0"/>
              <a:t>P</a:t>
            </a:r>
          </a:p>
          <a:p>
            <a:pPr lvl="1"/>
            <a:r>
              <a:rPr lang="sr-Cyrl-CS" sz="2000" dirty="0"/>
              <a:t>Троши енергију на загријевање отпорности. Стварна снага.</a:t>
            </a:r>
          </a:p>
          <a:p>
            <a:pPr lvl="1"/>
            <a:r>
              <a:rPr lang="sr-Cyrl-CS" sz="2000" dirty="0"/>
              <a:t>Јединица: </a:t>
            </a:r>
            <a:r>
              <a:rPr lang="sr-Latn-CS" sz="2000" dirty="0"/>
              <a:t>W.</a:t>
            </a:r>
            <a:endParaRPr lang="sr-Cyrl-CS" sz="2000" dirty="0"/>
          </a:p>
          <a:p>
            <a:r>
              <a:rPr lang="sr-Cyrl-CS" sz="2400" dirty="0"/>
              <a:t>Реактивна снага</a:t>
            </a:r>
            <a:r>
              <a:rPr lang="sr-Latn-CS" sz="2400" dirty="0"/>
              <a:t>: </a:t>
            </a:r>
            <a:r>
              <a:rPr lang="en-US" sz="2400" dirty="0"/>
              <a:t>Q</a:t>
            </a:r>
          </a:p>
          <a:p>
            <a:pPr lvl="1"/>
            <a:r>
              <a:rPr lang="sr-Cyrl-CS" sz="2000" dirty="0"/>
              <a:t>Снаге на калему и кондензатору су реактивне снаге.</a:t>
            </a:r>
          </a:p>
          <a:p>
            <a:pPr lvl="1"/>
            <a:r>
              <a:rPr lang="sr-Cyrl-CS" sz="2000" dirty="0"/>
              <a:t>Ефективно не троши енергију (само прима и враћа је назад).</a:t>
            </a:r>
          </a:p>
          <a:p>
            <a:pPr lvl="1"/>
            <a:r>
              <a:rPr lang="sr-Cyrl-CS" sz="2000" dirty="0"/>
              <a:t>Иако не троши енергију, проводници свеједно морају бити димензионисани за струју која ће бити произведена и добављач ће свеједно наплатити производ струје и напона.</a:t>
            </a:r>
          </a:p>
          <a:p>
            <a:pPr lvl="1"/>
            <a:r>
              <a:rPr lang="sr-Cyrl-CS" sz="2000" dirty="0"/>
              <a:t>Јединица: </a:t>
            </a:r>
            <a:r>
              <a:rPr lang="sr-Latn-CS" sz="2000" dirty="0"/>
              <a:t>VAr (</a:t>
            </a:r>
            <a:r>
              <a:rPr lang="sr-Cyrl-CS" sz="2000" dirty="0"/>
              <a:t>волтампер реактивни)</a:t>
            </a:r>
            <a:endParaRPr lang="sr-Cyrl-ME" sz="2000" dirty="0"/>
          </a:p>
        </p:txBody>
      </p:sp>
    </p:spTree>
    <p:extLst>
      <p:ext uri="{BB962C8B-B14F-4D97-AF65-F5344CB8AC3E}">
        <p14:creationId xmlns:p14="http://schemas.microsoft.com/office/powerpoint/2010/main" val="26443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B1ECB60-5C96-93E5-DE37-E1E2C4A00DB2}"/>
              </a:ext>
            </a:extLst>
          </p:cNvPr>
          <p:cNvCxnSpPr>
            <a:cxnSpLocks/>
          </p:cNvCxnSpPr>
          <p:nvPr/>
        </p:nvCxnSpPr>
        <p:spPr>
          <a:xfrm>
            <a:off x="6828174" y="2906015"/>
            <a:ext cx="16560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1F93977-F355-9D6E-B3BB-E081B75FB1D9}"/>
              </a:ext>
            </a:extLst>
          </p:cNvPr>
          <p:cNvCxnSpPr/>
          <p:nvPr/>
        </p:nvCxnSpPr>
        <p:spPr>
          <a:xfrm>
            <a:off x="3936731" y="583466"/>
            <a:ext cx="1705611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B10D19E-636F-120B-C342-BF3F3074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536" y="252104"/>
            <a:ext cx="7886700" cy="630315"/>
          </a:xfrm>
        </p:spPr>
        <p:txBody>
          <a:bodyPr/>
          <a:lstStyle/>
          <a:p>
            <a:r>
              <a:rPr lang="sr-Latn-ME" dirty="0"/>
              <a:t>RLC </a:t>
            </a:r>
            <a:r>
              <a:rPr lang="sr-Cyrl-ME" dirty="0"/>
              <a:t>коло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8FB1EC-14E0-61B1-688A-09F0BC362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332" y="145572"/>
            <a:ext cx="2777668" cy="23861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AF11C5-6951-5733-C908-D8E4A498197B}"/>
                  </a:ext>
                </a:extLst>
              </p:cNvPr>
              <p:cNvSpPr txBox="1"/>
              <p:nvPr/>
            </p:nvSpPr>
            <p:spPr>
              <a:xfrm>
                <a:off x="451399" y="882419"/>
                <a:ext cx="2660344" cy="3844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ba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br>
                  <a:rPr lang="sr-Cyrl-CS" sz="2400" b="0" i="1" dirty="0">
                    <a:latin typeface="Cambria Math" panose="02040503050406030204" pitchFamily="18" charset="0"/>
                  </a:rPr>
                </a:br>
                <a:endParaRPr lang="sr-Cyrl-ME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AF11C5-6951-5733-C908-D8E4A4981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399" y="882419"/>
                <a:ext cx="2660344" cy="384401"/>
              </a:xfrm>
              <a:prstGeom prst="rect">
                <a:avLst/>
              </a:prstGeom>
              <a:blipFill>
                <a:blip r:embed="rId3"/>
                <a:stretch>
                  <a:fillRect b="-3015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629FE9FE-B712-1160-E88F-3FB98B2675D5}"/>
              </a:ext>
            </a:extLst>
          </p:cNvPr>
          <p:cNvGrpSpPr/>
          <p:nvPr/>
        </p:nvGrpSpPr>
        <p:grpSpPr>
          <a:xfrm>
            <a:off x="3936733" y="172950"/>
            <a:ext cx="1133410" cy="410516"/>
            <a:chOff x="845297" y="5605172"/>
            <a:chExt cx="1133410" cy="4105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706E3B2-8BF7-B86C-5A51-B7E65DF14922}"/>
                    </a:ext>
                  </a:extLst>
                </p:cNvPr>
                <p:cNvSpPr txBox="1"/>
                <p:nvPr/>
              </p:nvSpPr>
              <p:spPr>
                <a:xfrm>
                  <a:off x="1686383" y="5605172"/>
                  <a:ext cx="26712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706E3B2-8BF7-B86C-5A51-B7E65DF149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6383" y="5605172"/>
                  <a:ext cx="267124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7273" r="-25000" b="-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5AAF4FB-A8C6-2455-495D-070581A89C11}"/>
                </a:ext>
              </a:extLst>
            </p:cNvPr>
            <p:cNvCxnSpPr/>
            <p:nvPr/>
          </p:nvCxnSpPr>
          <p:spPr>
            <a:xfrm>
              <a:off x="845297" y="6015688"/>
              <a:ext cx="1133410" cy="0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3FD0DE-6542-AC98-709D-4F152AAB9D76}"/>
              </a:ext>
            </a:extLst>
          </p:cNvPr>
          <p:cNvGrpSpPr/>
          <p:nvPr/>
        </p:nvGrpSpPr>
        <p:grpSpPr>
          <a:xfrm>
            <a:off x="5046296" y="583465"/>
            <a:ext cx="525792" cy="2136478"/>
            <a:chOff x="1978707" y="3879210"/>
            <a:chExt cx="525792" cy="21364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3CE8134-35BD-B0A6-D7B6-22B2534823D5}"/>
                    </a:ext>
                  </a:extLst>
                </p:cNvPr>
                <p:cNvSpPr txBox="1"/>
                <p:nvPr/>
              </p:nvSpPr>
              <p:spPr>
                <a:xfrm>
                  <a:off x="2097849" y="5624841"/>
                  <a:ext cx="40665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3CE8134-35BD-B0A6-D7B6-22B2534823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7849" y="5624841"/>
                  <a:ext cx="406650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9403" r="-2985" b="-1311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A1ADE2E-12D5-E862-137B-A1518ACF6D24}"/>
                </a:ext>
              </a:extLst>
            </p:cNvPr>
            <p:cNvCxnSpPr>
              <a:cxnSpLocks/>
            </p:cNvCxnSpPr>
            <p:nvPr/>
          </p:nvCxnSpPr>
          <p:spPr>
            <a:xfrm>
              <a:off x="1978707" y="3879210"/>
              <a:ext cx="0" cy="213647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4CA6640-E29D-8604-34EB-20287A949E93}"/>
              </a:ext>
            </a:extLst>
          </p:cNvPr>
          <p:cNvGrpSpPr/>
          <p:nvPr/>
        </p:nvGrpSpPr>
        <p:grpSpPr>
          <a:xfrm>
            <a:off x="4534246" y="1516912"/>
            <a:ext cx="458919" cy="1201415"/>
            <a:chOff x="1460515" y="3879210"/>
            <a:chExt cx="458919" cy="120141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FCDF180-A0B0-42BF-E1B7-B8F85C5BEBFC}"/>
                    </a:ext>
                  </a:extLst>
                </p:cNvPr>
                <p:cNvSpPr txBox="1"/>
                <p:nvPr/>
              </p:nvSpPr>
              <p:spPr>
                <a:xfrm>
                  <a:off x="1460515" y="4161266"/>
                  <a:ext cx="38997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FCDF180-A0B0-42BF-E1B7-B8F85C5BEB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60515" y="4161266"/>
                  <a:ext cx="389979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8750" r="-4688" b="-1147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8EB9517-5911-E782-69EA-DFB46589E7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9434" y="3879210"/>
              <a:ext cx="0" cy="1201415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80ADFD1-9314-5FA8-3F26-C877771EEDA5}"/>
              </a:ext>
            </a:extLst>
          </p:cNvPr>
          <p:cNvCxnSpPr>
            <a:cxnSpLocks/>
          </p:cNvCxnSpPr>
          <p:nvPr/>
        </p:nvCxnSpPr>
        <p:spPr>
          <a:xfrm>
            <a:off x="3936731" y="583466"/>
            <a:ext cx="1040481" cy="93344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D9B731E-0893-2690-2503-A9224A24DD0D}"/>
                  </a:ext>
                </a:extLst>
              </p:cNvPr>
              <p:cNvSpPr txBox="1"/>
              <p:nvPr/>
            </p:nvSpPr>
            <p:spPr>
              <a:xfrm>
                <a:off x="4378271" y="1286067"/>
                <a:ext cx="2957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D9B731E-0893-2690-2503-A9224A24D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8271" y="1286067"/>
                <a:ext cx="295722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>
            <a:extLst>
              <a:ext uri="{FF2B5EF4-FFF2-40B4-BE49-F238E27FC236}">
                <a16:creationId xmlns:a16="http://schemas.microsoft.com/office/drawing/2014/main" id="{E0257A77-CDDD-E980-9806-45D6F9FA47C6}"/>
              </a:ext>
            </a:extLst>
          </p:cNvPr>
          <p:cNvSpPr/>
          <p:nvPr/>
        </p:nvSpPr>
        <p:spPr>
          <a:xfrm>
            <a:off x="3280432" y="-122512"/>
            <a:ext cx="1435924" cy="1435924"/>
          </a:xfrm>
          <a:prstGeom prst="arc">
            <a:avLst>
              <a:gd name="adj1" fmla="val 231432"/>
              <a:gd name="adj2" fmla="val 2856052"/>
            </a:avLst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90EB58-C9EC-1D0E-A4E8-0C4B69F422C1}"/>
                  </a:ext>
                </a:extLst>
              </p:cNvPr>
              <p:cNvSpPr txBox="1"/>
              <p:nvPr/>
            </p:nvSpPr>
            <p:spPr>
              <a:xfrm>
                <a:off x="4692954" y="812774"/>
                <a:ext cx="2775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390EB58-C9EC-1D0E-A4E8-0C4B69F42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2954" y="812774"/>
                <a:ext cx="277512" cy="369332"/>
              </a:xfrm>
              <a:prstGeom prst="rect">
                <a:avLst/>
              </a:prstGeom>
              <a:blipFill>
                <a:blip r:embed="rId11"/>
                <a:stretch>
                  <a:fillRect l="-28889" r="-26667" b="-2295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D0CB526-3992-09E7-F115-A20ADB69287E}"/>
              </a:ext>
            </a:extLst>
          </p:cNvPr>
          <p:cNvCxnSpPr>
            <a:cxnSpLocks/>
          </p:cNvCxnSpPr>
          <p:nvPr/>
        </p:nvCxnSpPr>
        <p:spPr>
          <a:xfrm>
            <a:off x="6812122" y="2906338"/>
            <a:ext cx="2091931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D7C8D89-3593-6DBA-FAB7-AC9F685F9869}"/>
              </a:ext>
            </a:extLst>
          </p:cNvPr>
          <p:cNvGrpSpPr/>
          <p:nvPr/>
        </p:nvGrpSpPr>
        <p:grpSpPr>
          <a:xfrm>
            <a:off x="6812124" y="2495822"/>
            <a:ext cx="1263446" cy="410516"/>
            <a:chOff x="845297" y="5605172"/>
            <a:chExt cx="1263446" cy="4105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C2C1826-08C2-A02A-7ED2-4A09F6AEFDF2}"/>
                    </a:ext>
                  </a:extLst>
                </p:cNvPr>
                <p:cNvSpPr txBox="1"/>
                <p:nvPr/>
              </p:nvSpPr>
              <p:spPr>
                <a:xfrm>
                  <a:off x="1686383" y="5605172"/>
                  <a:ext cx="4223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C2C1826-08C2-A02A-7ED2-4A09F6AEFD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6383" y="5605172"/>
                  <a:ext cx="422360" cy="369332"/>
                </a:xfrm>
                <a:prstGeom prst="rect">
                  <a:avLst/>
                </a:prstGeom>
                <a:blipFill>
                  <a:blip r:embed="rId12"/>
                  <a:stretch>
                    <a:fillRect l="-18841" r="-4348" b="-11475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D825097-EBB8-851E-84BB-6E00A5A7A340}"/>
                </a:ext>
              </a:extLst>
            </p:cNvPr>
            <p:cNvCxnSpPr/>
            <p:nvPr/>
          </p:nvCxnSpPr>
          <p:spPr>
            <a:xfrm>
              <a:off x="845297" y="6015688"/>
              <a:ext cx="1133410" cy="0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F70A80A-A04B-EFE8-914A-588E4996CCCC}"/>
              </a:ext>
            </a:extLst>
          </p:cNvPr>
          <p:cNvGrpSpPr/>
          <p:nvPr/>
        </p:nvGrpSpPr>
        <p:grpSpPr>
          <a:xfrm>
            <a:off x="7921687" y="2906337"/>
            <a:ext cx="533358" cy="2136478"/>
            <a:chOff x="1978707" y="3879210"/>
            <a:chExt cx="533358" cy="21364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CB037AE5-10D2-3F80-70C8-EBE76A5D8854}"/>
                    </a:ext>
                  </a:extLst>
                </p:cNvPr>
                <p:cNvSpPr txBox="1"/>
                <p:nvPr/>
              </p:nvSpPr>
              <p:spPr>
                <a:xfrm>
                  <a:off x="2097849" y="5624841"/>
                  <a:ext cx="414216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CB037AE5-10D2-3F80-70C8-EBE76A5D8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7849" y="5624841"/>
                  <a:ext cx="414216" cy="369332"/>
                </a:xfrm>
                <a:prstGeom prst="rect">
                  <a:avLst/>
                </a:prstGeom>
                <a:blipFill>
                  <a:blip r:embed="rId13"/>
                  <a:stretch>
                    <a:fillRect l="-17647" r="-4412" b="-1333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F53BE74-9E96-41BA-E106-C819BA70CB63}"/>
                </a:ext>
              </a:extLst>
            </p:cNvPr>
            <p:cNvCxnSpPr>
              <a:cxnSpLocks/>
            </p:cNvCxnSpPr>
            <p:nvPr/>
          </p:nvCxnSpPr>
          <p:spPr>
            <a:xfrm>
              <a:off x="1978707" y="3879210"/>
              <a:ext cx="0" cy="213647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FCAD621-8052-1472-7741-79CF3132811D}"/>
                  </a:ext>
                </a:extLst>
              </p:cNvPr>
              <p:cNvSpPr txBox="1"/>
              <p:nvPr/>
            </p:nvSpPr>
            <p:spPr>
              <a:xfrm>
                <a:off x="7409637" y="4121840"/>
                <a:ext cx="3975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FCAD621-8052-1472-7741-79CF31328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637" y="4121840"/>
                <a:ext cx="397545" cy="369332"/>
              </a:xfrm>
              <a:prstGeom prst="rect">
                <a:avLst/>
              </a:prstGeom>
              <a:blipFill>
                <a:blip r:embed="rId14"/>
                <a:stretch>
                  <a:fillRect l="-18182" r="-3030" b="-1147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9ED819B-2064-18F7-5729-1495F73F7C17}"/>
              </a:ext>
            </a:extLst>
          </p:cNvPr>
          <p:cNvCxnSpPr>
            <a:cxnSpLocks/>
          </p:cNvCxnSpPr>
          <p:nvPr/>
        </p:nvCxnSpPr>
        <p:spPr>
          <a:xfrm flipV="1">
            <a:off x="7868556" y="3839784"/>
            <a:ext cx="0" cy="120141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F83F4CB-8F9E-CF33-FBA3-50A51DA4191E}"/>
              </a:ext>
            </a:extLst>
          </p:cNvPr>
          <p:cNvCxnSpPr>
            <a:cxnSpLocks/>
          </p:cNvCxnSpPr>
          <p:nvPr/>
        </p:nvCxnSpPr>
        <p:spPr>
          <a:xfrm>
            <a:off x="6812122" y="2906338"/>
            <a:ext cx="1040481" cy="93344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8CAC3F4-06D6-C905-14B8-5807D6E6B929}"/>
                  </a:ext>
                </a:extLst>
              </p:cNvPr>
              <p:cNvSpPr txBox="1"/>
              <p:nvPr/>
            </p:nvSpPr>
            <p:spPr>
              <a:xfrm>
                <a:off x="6972644" y="3342306"/>
                <a:ext cx="3275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8CAC3F4-06D6-C905-14B8-5807D6E6B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2644" y="3342306"/>
                <a:ext cx="327589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A09074B-D447-E437-D361-131AE1A0C0F7}"/>
                  </a:ext>
                </a:extLst>
              </p:cNvPr>
              <p:cNvSpPr txBox="1"/>
              <p:nvPr/>
            </p:nvSpPr>
            <p:spPr>
              <a:xfrm>
                <a:off x="7568345" y="3135646"/>
                <a:ext cx="2775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A09074B-D447-E437-D361-131AE1A0C0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8345" y="3135646"/>
                <a:ext cx="277512" cy="369332"/>
              </a:xfrm>
              <a:prstGeom prst="rect">
                <a:avLst/>
              </a:prstGeom>
              <a:blipFill>
                <a:blip r:embed="rId16"/>
                <a:stretch>
                  <a:fillRect l="-28889" r="-26667" b="-2295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FCA775-8124-13E7-E191-66AA58453047}"/>
                  </a:ext>
                </a:extLst>
              </p:cNvPr>
              <p:cNvSpPr txBox="1"/>
              <p:nvPr/>
            </p:nvSpPr>
            <p:spPr>
              <a:xfrm>
                <a:off x="513115" y="1394844"/>
                <a:ext cx="142500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sr-Cyrl-ME" sz="28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ba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∙</m:t>
                      </m:r>
                      <m:bar>
                        <m:barPr>
                          <m:ctrlPr>
                            <a:rPr lang="sr-Cyrl-ME" sz="28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ba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BFCA775-8124-13E7-E191-66AA58453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15" y="1394844"/>
                <a:ext cx="1425005" cy="45134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EDE6E4-74CC-BD04-1D04-28AF49551091}"/>
              </a:ext>
            </a:extLst>
          </p:cNvPr>
          <p:cNvCxnSpPr/>
          <p:nvPr/>
        </p:nvCxnSpPr>
        <p:spPr>
          <a:xfrm>
            <a:off x="7259218" y="567261"/>
            <a:ext cx="0" cy="154914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399913-24A4-3897-41E0-86FF274D4D07}"/>
                  </a:ext>
                </a:extLst>
              </p:cNvPr>
              <p:cNvSpPr txBox="1"/>
              <p:nvPr/>
            </p:nvSpPr>
            <p:spPr>
              <a:xfrm>
                <a:off x="7281257" y="1054573"/>
                <a:ext cx="2096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399913-24A4-3897-41E0-86FF274D4D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257" y="1054573"/>
                <a:ext cx="209673" cy="276999"/>
              </a:xfrm>
              <a:prstGeom prst="rect">
                <a:avLst/>
              </a:prstGeom>
              <a:blipFill>
                <a:blip r:embed="rId18"/>
                <a:stretch>
                  <a:fillRect l="-25714" r="-25714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0CAD3D-2B29-0817-49B3-D3C04787DF23}"/>
                  </a:ext>
                </a:extLst>
              </p:cNvPr>
              <p:cNvSpPr txBox="1"/>
              <p:nvPr/>
            </p:nvSpPr>
            <p:spPr>
              <a:xfrm>
                <a:off x="8262768" y="2428073"/>
                <a:ext cx="22140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0CAD3D-2B29-0817-49B3-D3C04787DF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2768" y="2428073"/>
                <a:ext cx="221406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EFAAA323-0C7B-C582-F118-DDC91D885B5D}"/>
              </a:ext>
            </a:extLst>
          </p:cNvPr>
          <p:cNvGrpSpPr/>
          <p:nvPr/>
        </p:nvGrpSpPr>
        <p:grpSpPr>
          <a:xfrm>
            <a:off x="677459" y="4293577"/>
            <a:ext cx="1976012" cy="440948"/>
            <a:chOff x="845297" y="5605172"/>
            <a:chExt cx="1976012" cy="4105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7161209-3096-5827-E61B-CD1C2EE6F528}"/>
                    </a:ext>
                  </a:extLst>
                </p:cNvPr>
                <p:cNvSpPr txBox="1"/>
                <p:nvPr/>
              </p:nvSpPr>
              <p:spPr>
                <a:xfrm>
                  <a:off x="1686383" y="5605172"/>
                  <a:ext cx="1134926" cy="34384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sr-Latn-ME" sz="2400" i="1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7161209-3096-5827-E61B-CD1C2EE6F5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6383" y="5605172"/>
                  <a:ext cx="1134926" cy="343843"/>
                </a:xfrm>
                <a:prstGeom prst="rect">
                  <a:avLst/>
                </a:prstGeom>
                <a:blipFill>
                  <a:blip r:embed="rId20"/>
                  <a:stretch>
                    <a:fillRect l="-5914" r="-5914" b="-655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77F6A7C-556E-3391-0B9A-201912C23ACB}"/>
                </a:ext>
              </a:extLst>
            </p:cNvPr>
            <p:cNvCxnSpPr>
              <a:cxnSpLocks/>
            </p:cNvCxnSpPr>
            <p:nvPr/>
          </p:nvCxnSpPr>
          <p:spPr>
            <a:xfrm>
              <a:off x="845297" y="6015688"/>
              <a:ext cx="1875955" cy="0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FE313FA-7168-9692-CD36-0A4664029031}"/>
              </a:ext>
            </a:extLst>
          </p:cNvPr>
          <p:cNvCxnSpPr>
            <a:cxnSpLocks/>
          </p:cNvCxnSpPr>
          <p:nvPr/>
        </p:nvCxnSpPr>
        <p:spPr>
          <a:xfrm>
            <a:off x="673816" y="4734848"/>
            <a:ext cx="1903444" cy="162601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EA677E0-A8A7-6EF4-5DF5-898B220ADD9B}"/>
                  </a:ext>
                </a:extLst>
              </p:cNvPr>
              <p:cNvSpPr txBox="1"/>
              <p:nvPr/>
            </p:nvSpPr>
            <p:spPr>
              <a:xfrm>
                <a:off x="1968663" y="6185696"/>
                <a:ext cx="27148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EA677E0-A8A7-6EF4-5DF5-898B220ADD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8663" y="6185696"/>
                <a:ext cx="271485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907E829-58AA-34A3-63B2-43266612C31C}"/>
              </a:ext>
            </a:extLst>
          </p:cNvPr>
          <p:cNvCxnSpPr>
            <a:cxnSpLocks/>
          </p:cNvCxnSpPr>
          <p:nvPr/>
        </p:nvCxnSpPr>
        <p:spPr>
          <a:xfrm>
            <a:off x="2553414" y="4732780"/>
            <a:ext cx="0" cy="1628085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60B0CBF-4D0B-1E6D-B28D-B6F617789F69}"/>
                  </a:ext>
                </a:extLst>
              </p:cNvPr>
              <p:cNvSpPr txBox="1"/>
              <p:nvPr/>
            </p:nvSpPr>
            <p:spPr>
              <a:xfrm>
                <a:off x="2566781" y="5516839"/>
                <a:ext cx="241043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sr-Latn-M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ME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60B0CBF-4D0B-1E6D-B28D-B6F617789F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781" y="5516839"/>
                <a:ext cx="2410431" cy="369332"/>
              </a:xfrm>
              <a:prstGeom prst="rect">
                <a:avLst/>
              </a:prstGeom>
              <a:blipFill>
                <a:blip r:embed="rId22"/>
                <a:stretch>
                  <a:fillRect l="-506" r="-1013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>
            <a:extLst>
              <a:ext uri="{FF2B5EF4-FFF2-40B4-BE49-F238E27FC236}">
                <a16:creationId xmlns:a16="http://schemas.microsoft.com/office/drawing/2014/main" id="{C30AA8CC-DFEF-5CAE-7EFB-9A49C0356AB0}"/>
              </a:ext>
            </a:extLst>
          </p:cNvPr>
          <p:cNvSpPr/>
          <p:nvPr/>
        </p:nvSpPr>
        <p:spPr>
          <a:xfrm>
            <a:off x="6191526" y="2197815"/>
            <a:ext cx="1435924" cy="1435924"/>
          </a:xfrm>
          <a:prstGeom prst="arc">
            <a:avLst>
              <a:gd name="adj1" fmla="val 231432"/>
              <a:gd name="adj2" fmla="val 2856052"/>
            </a:avLst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47" name="Arc 46">
            <a:extLst>
              <a:ext uri="{FF2B5EF4-FFF2-40B4-BE49-F238E27FC236}">
                <a16:creationId xmlns:a16="http://schemas.microsoft.com/office/drawing/2014/main" id="{E09ACEDB-68DE-C46F-B23C-25779A5C8C36}"/>
              </a:ext>
            </a:extLst>
          </p:cNvPr>
          <p:cNvSpPr/>
          <p:nvPr/>
        </p:nvSpPr>
        <p:spPr>
          <a:xfrm>
            <a:off x="250128" y="4077588"/>
            <a:ext cx="1435924" cy="1435924"/>
          </a:xfrm>
          <a:prstGeom prst="arc">
            <a:avLst>
              <a:gd name="adj1" fmla="val 231432"/>
              <a:gd name="adj2" fmla="val 2856052"/>
            </a:avLst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B1CCA41-C694-C8E2-1C84-08AFA6C5680B}"/>
                  </a:ext>
                </a:extLst>
              </p:cNvPr>
              <p:cNvSpPr txBox="1"/>
              <p:nvPr/>
            </p:nvSpPr>
            <p:spPr>
              <a:xfrm>
                <a:off x="1691151" y="4984630"/>
                <a:ext cx="2775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𝜑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FB1CCA41-C694-C8E2-1C84-08AFA6C56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151" y="4984630"/>
                <a:ext cx="277512" cy="369332"/>
              </a:xfrm>
              <a:prstGeom prst="rect">
                <a:avLst/>
              </a:prstGeom>
              <a:blipFill>
                <a:blip r:embed="rId23"/>
                <a:stretch>
                  <a:fillRect l="-28261" r="-23913" b="-2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12F4E72-D0D9-F639-60F3-E5C61A64B88B}"/>
                  </a:ext>
                </a:extLst>
              </p:cNvPr>
              <p:cNvSpPr txBox="1"/>
              <p:nvPr/>
            </p:nvSpPr>
            <p:spPr>
              <a:xfrm>
                <a:off x="3938689" y="4341922"/>
                <a:ext cx="263771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</m:d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12F4E72-D0D9-F639-60F3-E5C61A64B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689" y="4341922"/>
                <a:ext cx="2637710" cy="49244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17EFA1C5-8026-A0E9-8ECC-458C3354E3DB}"/>
              </a:ext>
            </a:extLst>
          </p:cNvPr>
          <p:cNvSpPr txBox="1"/>
          <p:nvPr/>
        </p:nvSpPr>
        <p:spPr>
          <a:xfrm>
            <a:off x="5044943" y="608986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фактор снаге: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F8C51DD-B4C3-8E1E-06EB-16E41D9BDDC1}"/>
                  </a:ext>
                </a:extLst>
              </p:cNvPr>
              <p:cNvSpPr txBox="1"/>
              <p:nvPr/>
            </p:nvSpPr>
            <p:spPr>
              <a:xfrm>
                <a:off x="6765722" y="5817462"/>
                <a:ext cx="1825436" cy="806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C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sr-Latn-C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den>
                      </m:f>
                      <m:r>
                        <a:rPr lang="sr-Latn-C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sr-Latn-CS" sz="28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sr-Latn-CS" sz="28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F8C51DD-B4C3-8E1E-06EB-16E41D9BD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5722" y="5817462"/>
                <a:ext cx="1825436" cy="80682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F49F02-863F-93ED-E89C-C1C1BC7AD402}"/>
                  </a:ext>
                </a:extLst>
              </p:cNvPr>
              <p:cNvSpPr txBox="1"/>
              <p:nvPr/>
            </p:nvSpPr>
            <p:spPr>
              <a:xfrm>
                <a:off x="507511" y="2436577"/>
                <a:ext cx="2235740" cy="3869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bar>
                        <m:bar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ba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</m:t>
                      </m:r>
                      <m:bar>
                        <m:bar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ba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F49F02-863F-93ED-E89C-C1C1BC7AD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11" y="2436577"/>
                <a:ext cx="2235740" cy="386901"/>
              </a:xfrm>
              <a:prstGeom prst="rect">
                <a:avLst/>
              </a:prstGeom>
              <a:blipFill>
                <a:blip r:embed="rId26"/>
                <a:stretch>
                  <a:fillRect l="-1090" r="-2725" b="-317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C5B3A05-8EC4-E937-5DB8-F3C85CAF66CF}"/>
              </a:ext>
            </a:extLst>
          </p:cNvPr>
          <p:cNvSpPr txBox="1"/>
          <p:nvPr/>
        </p:nvSpPr>
        <p:spPr>
          <a:xfrm>
            <a:off x="269794" y="1992470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b="1" dirty="0"/>
              <a:t>Снага: </a:t>
            </a:r>
            <a:endParaRPr lang="sr-Cyrl-ME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AC522F4-43F6-A5E0-311F-E3F202C93FBE}"/>
                  </a:ext>
                </a:extLst>
              </p:cNvPr>
              <p:cNvSpPr txBox="1"/>
              <p:nvPr/>
            </p:nvSpPr>
            <p:spPr>
              <a:xfrm>
                <a:off x="275461" y="2436921"/>
                <a:ext cx="232050" cy="3869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sr-Latn-C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ba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AC522F4-43F6-A5E0-311F-E3F202C93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61" y="2436921"/>
                <a:ext cx="232050" cy="386901"/>
              </a:xfrm>
              <a:prstGeom prst="rect">
                <a:avLst/>
              </a:prstGeom>
              <a:blipFill>
                <a:blip r:embed="rId27"/>
                <a:stretch>
                  <a:fillRect l="-31579" r="-28947" b="-317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82366F-9013-6A11-9425-C1151A77FB41}"/>
                  </a:ext>
                </a:extLst>
              </p:cNvPr>
              <p:cNvSpPr txBox="1"/>
              <p:nvPr/>
            </p:nvSpPr>
            <p:spPr>
              <a:xfrm>
                <a:off x="582385" y="2906015"/>
                <a:ext cx="278700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sr-Latn-ME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sr-Latn-ME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sr-Latn-M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ME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ME" sz="2400" i="1">
                          <a:latin typeface="Cambria Math" panose="02040503050406030204" pitchFamily="18" charset="0"/>
                        </a:rPr>
                        <m:t>𝑗</m:t>
                      </m:r>
                      <m:sSub>
                        <m:sSubPr>
                          <m:ctrlPr>
                            <a:rPr lang="sr-Latn-M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F82366F-9013-6A11-9425-C1151A77F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85" y="2906015"/>
                <a:ext cx="2787006" cy="369332"/>
              </a:xfrm>
              <a:prstGeom prst="rect">
                <a:avLst/>
              </a:prstGeom>
              <a:blipFill>
                <a:blip r:embed="rId28"/>
                <a:stretch>
                  <a:fillRect l="-1313" t="-1667" r="-3939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67D02D-0F73-AC58-45A3-116352D68E2A}"/>
                  </a:ext>
                </a:extLst>
              </p:cNvPr>
              <p:cNvSpPr txBox="1"/>
              <p:nvPr/>
            </p:nvSpPr>
            <p:spPr>
              <a:xfrm>
                <a:off x="3344821" y="2910902"/>
                <a:ext cx="292771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sr-Latn-ME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sr-Latn-ME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400" i="1">
                          <a:latin typeface="Cambria Math" panose="02040503050406030204" pitchFamily="18" charset="0"/>
                        </a:rPr>
                        <m:t>𝑗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sr-Latn-M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sr-Latn-ME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ME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sr-Latn-ME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F67D02D-0F73-AC58-45A3-116352D68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821" y="2910902"/>
                <a:ext cx="2927712" cy="369332"/>
              </a:xfrm>
              <a:prstGeom prst="rect">
                <a:avLst/>
              </a:prstGeom>
              <a:blipFill>
                <a:blip r:embed="rId29"/>
                <a:stretch>
                  <a:fillRect l="-208" t="-1667" r="-2917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98C7F7-1410-986D-CCAD-4E9E6A6B0337}"/>
                  </a:ext>
                </a:extLst>
              </p:cNvPr>
              <p:cNvSpPr txBox="1"/>
              <p:nvPr/>
            </p:nvSpPr>
            <p:spPr>
              <a:xfrm>
                <a:off x="250128" y="3417542"/>
                <a:ext cx="182332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sr-Latn-C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sr-Latn-ME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sr-Latn-ME" sz="2800" i="1">
                          <a:latin typeface="Cambria Math" panose="02040503050406030204" pitchFamily="18" charset="0"/>
                        </a:rPr>
                        <m:t>𝑗𝑄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98C7F7-1410-986D-CCAD-4E9E6A6B0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28" y="3417542"/>
                <a:ext cx="1823322" cy="43088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55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/>
      <p:bldP spid="33" grpId="0" animBg="1"/>
      <p:bldP spid="34" grpId="0"/>
      <p:bldP spid="64" grpId="0"/>
      <p:bldP spid="67" grpId="0"/>
      <p:bldP spid="68" grpId="0"/>
      <p:bldP spid="4" grpId="0"/>
      <p:bldP spid="13" grpId="0"/>
      <p:bldP spid="22" grpId="0"/>
      <p:bldP spid="35" grpId="0"/>
      <p:bldP spid="42" grpId="0"/>
      <p:bldP spid="44" grpId="0" animBg="1"/>
      <p:bldP spid="47" grpId="0" animBg="1"/>
      <p:bldP spid="48" grpId="0"/>
      <p:bldP spid="50" grpId="0"/>
      <p:bldP spid="54" grpId="0"/>
      <p:bldP spid="55" grpId="0"/>
      <p:bldP spid="5" grpId="0"/>
      <p:bldP spid="6" grpId="0"/>
      <p:bldP spid="8" grpId="0"/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9F086-3662-61B8-A932-E94EB1176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Снага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9726D-105B-D9FA-58A5-B8170968E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/>
              <a:t>Привидна снага: </a:t>
            </a:r>
            <a:r>
              <a:rPr lang="sr-Latn-CS" dirty="0"/>
              <a:t>S</a:t>
            </a:r>
          </a:p>
          <a:p>
            <a:pPr lvl="1"/>
            <a:r>
              <a:rPr lang="sr-Cyrl-CS" dirty="0"/>
              <a:t>јединица: </a:t>
            </a:r>
            <a:r>
              <a:rPr lang="sr-Latn-CS" dirty="0"/>
              <a:t>VA</a:t>
            </a:r>
            <a:r>
              <a:rPr lang="sr-Cyrl-CS" dirty="0"/>
              <a:t> (не може се користити </a:t>
            </a:r>
            <a:r>
              <a:rPr lang="sr-Latn-CS" dirty="0"/>
              <a:t>W </a:t>
            </a:r>
            <a:r>
              <a:rPr lang="sr-Cyrl-CS" dirty="0"/>
              <a:t>јер садржи и реактивну снагу)</a:t>
            </a:r>
            <a:endParaRPr lang="sr-Latn-CS" dirty="0"/>
          </a:p>
          <a:p>
            <a:r>
              <a:rPr lang="sr-Cyrl-CS" dirty="0"/>
              <a:t>Привидна снага је производ ефективног напона и струје.</a:t>
            </a:r>
          </a:p>
          <a:p>
            <a:r>
              <a:rPr lang="sr-Cyrl-CS" dirty="0"/>
              <a:t>Ово је снага за коју ће проводници бити димензионисани и која ће бити наплаћена.</a:t>
            </a:r>
          </a:p>
          <a:p>
            <a:r>
              <a:rPr lang="sr-Cyrl-CS" dirty="0"/>
              <a:t>Укључује у себи активну и рективну снагу.</a:t>
            </a:r>
          </a:p>
          <a:p>
            <a:r>
              <a:rPr lang="sr-Cyrl-ME" dirty="0"/>
              <a:t>Фактор снаге говори колики дио привидне снаге се стварно користи за стварни рад, на активну снагу. </a:t>
            </a:r>
            <a:endParaRPr lang="sr-Cyrl-CS" dirty="0"/>
          </a:p>
          <a:p>
            <a:r>
              <a:rPr lang="sr-Cyrl-CS" dirty="0"/>
              <a:t>Фактор снаге се изражава у процентима.</a:t>
            </a:r>
          </a:p>
          <a:p>
            <a:r>
              <a:rPr lang="sr-Cyrl-CS" dirty="0"/>
              <a:t>Најчешћа реактивна снага је проузрокована импедансом намотаја електромотора.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646210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8945124-8364-5AE4-D786-D9439F79B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220" y="3406343"/>
            <a:ext cx="4572638" cy="30865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52B01B-1581-11E2-F775-0933DB0A4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65699"/>
          </a:xfrm>
        </p:spPr>
        <p:txBody>
          <a:bodyPr/>
          <a:lstStyle/>
          <a:p>
            <a:r>
              <a:rPr lang="sr-Cyrl-CS" dirty="0"/>
              <a:t>Резонантна фреквенција</a:t>
            </a:r>
            <a:endParaRPr lang="sr-Cyrl-ME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637DCECB-2BAE-CB21-7976-5F48703FC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130825"/>
            <a:ext cx="5398293" cy="1412078"/>
          </a:xfrm>
        </p:spPr>
        <p:txBody>
          <a:bodyPr/>
          <a:lstStyle/>
          <a:p>
            <a:r>
              <a:rPr lang="sr-Cyrl-CS" dirty="0"/>
              <a:t>На овој фреквенцији капацитивне и индуктивне импедансе се поништавају и импеданса је чисто отпорна.</a:t>
            </a:r>
          </a:p>
          <a:p>
            <a:r>
              <a:rPr lang="sr-Cyrl-CS" dirty="0"/>
              <a:t>Користи се за повећање фактора снаге.</a:t>
            </a:r>
            <a:endParaRPr lang="sr-Cyrl-ME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B052298-1DDE-0C5D-E712-2449230E44B8}"/>
              </a:ext>
            </a:extLst>
          </p:cNvPr>
          <p:cNvCxnSpPr/>
          <p:nvPr/>
        </p:nvCxnSpPr>
        <p:spPr>
          <a:xfrm>
            <a:off x="7074809" y="3686165"/>
            <a:ext cx="1705611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F5FC78B-7620-5709-F0BB-D686772DF2BB}"/>
              </a:ext>
            </a:extLst>
          </p:cNvPr>
          <p:cNvGrpSpPr/>
          <p:nvPr/>
        </p:nvGrpSpPr>
        <p:grpSpPr>
          <a:xfrm>
            <a:off x="7074811" y="3275649"/>
            <a:ext cx="1133410" cy="410516"/>
            <a:chOff x="845297" y="5605172"/>
            <a:chExt cx="1133410" cy="4105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1800D8A-5A2D-48C7-C459-64F0A5C0BAED}"/>
                    </a:ext>
                  </a:extLst>
                </p:cNvPr>
                <p:cNvSpPr txBox="1"/>
                <p:nvPr/>
              </p:nvSpPr>
              <p:spPr>
                <a:xfrm>
                  <a:off x="1686383" y="5605172"/>
                  <a:ext cx="267124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sr-Latn-ME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706E3B2-8BF7-B86C-5A51-B7E65DF149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6383" y="5605172"/>
                  <a:ext cx="267124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7273" r="-25000" b="-5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0B1ED39-C9D5-3253-CE69-60FDF894D15F}"/>
                </a:ext>
              </a:extLst>
            </p:cNvPr>
            <p:cNvCxnSpPr/>
            <p:nvPr/>
          </p:nvCxnSpPr>
          <p:spPr>
            <a:xfrm>
              <a:off x="845297" y="6015688"/>
              <a:ext cx="1133410" cy="0"/>
            </a:xfrm>
            <a:prstGeom prst="straightConnector1">
              <a:avLst/>
            </a:prstGeom>
            <a:ln w="57150"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E555F8F-AA07-68DC-6590-EF953BD20293}"/>
              </a:ext>
            </a:extLst>
          </p:cNvPr>
          <p:cNvGrpSpPr/>
          <p:nvPr/>
        </p:nvGrpSpPr>
        <p:grpSpPr>
          <a:xfrm>
            <a:off x="7100437" y="3669983"/>
            <a:ext cx="1346658" cy="2439539"/>
            <a:chOff x="1978707" y="3879210"/>
            <a:chExt cx="1346658" cy="243953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C5CF1B5-AEEC-05A4-30AB-9A361CC91380}"/>
                    </a:ext>
                  </a:extLst>
                </p:cNvPr>
                <p:cNvSpPr txBox="1"/>
                <p:nvPr/>
              </p:nvSpPr>
              <p:spPr>
                <a:xfrm>
                  <a:off x="2097849" y="5624841"/>
                  <a:ext cx="1227516" cy="6939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den>
                        </m:f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C5CF1B5-AEEC-05A4-30AB-9A361CC913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7849" y="5624841"/>
                  <a:ext cx="1227516" cy="69390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700EEE4-00FC-4BB0-6834-06B317AD15EA}"/>
                </a:ext>
              </a:extLst>
            </p:cNvPr>
            <p:cNvCxnSpPr>
              <a:cxnSpLocks/>
            </p:cNvCxnSpPr>
            <p:nvPr/>
          </p:nvCxnSpPr>
          <p:spPr>
            <a:xfrm>
              <a:off x="1978707" y="3879210"/>
              <a:ext cx="0" cy="213647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82AD78-456A-E98F-88DE-8081B515046A}"/>
              </a:ext>
            </a:extLst>
          </p:cNvPr>
          <p:cNvGrpSpPr/>
          <p:nvPr/>
        </p:nvGrpSpPr>
        <p:grpSpPr>
          <a:xfrm>
            <a:off x="7103861" y="1535121"/>
            <a:ext cx="1330435" cy="2134862"/>
            <a:chOff x="1919434" y="2945763"/>
            <a:chExt cx="1330435" cy="21348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78E4243-645A-A2F9-54E1-E4CCE85D46A1}"/>
                    </a:ext>
                  </a:extLst>
                </p:cNvPr>
                <p:cNvSpPr txBox="1"/>
                <p:nvPr/>
              </p:nvSpPr>
              <p:spPr>
                <a:xfrm>
                  <a:off x="2067109" y="2981846"/>
                  <a:ext cx="1182760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sr-Latn-ME" sz="2400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sr-Cyrl-CS" sz="24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oMath>
                    </m:oMathPara>
                  </a14:m>
                  <a:endParaRPr lang="sr-Cyrl-ME" sz="24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378E4243-645A-A2F9-54E1-E4CCE85D46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7109" y="2981846"/>
                  <a:ext cx="1182760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5670" r="-5670" b="-13333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256913D-6788-25A0-3874-E782A2F9EA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19434" y="2945763"/>
              <a:ext cx="0" cy="2134862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20D74D-755A-F5BA-A107-39170BD0426A}"/>
              </a:ext>
            </a:extLst>
          </p:cNvPr>
          <p:cNvCxnSpPr>
            <a:cxnSpLocks/>
          </p:cNvCxnSpPr>
          <p:nvPr/>
        </p:nvCxnSpPr>
        <p:spPr>
          <a:xfrm>
            <a:off x="7074809" y="3686165"/>
            <a:ext cx="11334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48BC0F-95CB-B14F-7EE2-2A3157745617}"/>
                  </a:ext>
                </a:extLst>
              </p:cNvPr>
              <p:cNvSpPr txBox="1"/>
              <p:nvPr/>
            </p:nvSpPr>
            <p:spPr>
              <a:xfrm>
                <a:off x="7482180" y="3742462"/>
                <a:ext cx="29572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800" b="0" i="1" smtClean="0">
                          <a:latin typeface="Cambria Math" panose="02040503050406030204" pitchFamily="18" charset="0"/>
                        </a:rPr>
                        <m:t>𝑍</m:t>
                      </m:r>
                    </m:oMath>
                  </m:oMathPara>
                </a14:m>
                <a:endParaRPr lang="sr-Cyrl-ME" sz="28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48BC0F-95CB-B14F-7EE2-2A3157745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180" y="3742462"/>
                <a:ext cx="295722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F23065-DF67-B309-9FA2-2B4AD72517BF}"/>
                  </a:ext>
                </a:extLst>
              </p:cNvPr>
              <p:cNvSpPr txBox="1"/>
              <p:nvPr/>
            </p:nvSpPr>
            <p:spPr>
              <a:xfrm>
                <a:off x="4425256" y="2453263"/>
                <a:ext cx="1675523" cy="1017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sr-Latn-C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C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C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𝐿𝐶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sr-Cyrl-ME" sz="32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F23065-DF67-B309-9FA2-2B4AD7251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256" y="2453263"/>
                <a:ext cx="1675523" cy="1017330"/>
              </a:xfrm>
              <a:prstGeom prst="rect">
                <a:avLst/>
              </a:prstGeom>
              <a:blipFill>
                <a:blip r:embed="rId11"/>
                <a:stretch>
                  <a:fillRect b="-59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574A48-B22C-1D8F-8172-5F9AC2E4321F}"/>
                  </a:ext>
                </a:extLst>
              </p:cNvPr>
              <p:cNvSpPr txBox="1"/>
              <p:nvPr/>
            </p:nvSpPr>
            <p:spPr>
              <a:xfrm>
                <a:off x="398804" y="2453263"/>
                <a:ext cx="1113402" cy="10390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𝐿𝐶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574A48-B22C-1D8F-8172-5F9AC2E432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04" y="2453263"/>
                <a:ext cx="1113402" cy="103900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A33D15-5B04-4440-9164-88E1F0E6C1FD}"/>
                  </a:ext>
                </a:extLst>
              </p:cNvPr>
              <p:cNvSpPr txBox="1"/>
              <p:nvPr/>
            </p:nvSpPr>
            <p:spPr>
              <a:xfrm>
                <a:off x="5366879" y="4817628"/>
                <a:ext cx="1208536" cy="6939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sr-Cyrl-ME" sz="2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A33D15-5B04-4440-9164-88E1F0E6C1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6879" y="4817628"/>
                <a:ext cx="1208536" cy="6939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A350812F-7E72-304E-CA88-B01C8B10532C}"/>
              </a:ext>
            </a:extLst>
          </p:cNvPr>
          <p:cNvGrpSpPr/>
          <p:nvPr/>
        </p:nvGrpSpPr>
        <p:grpSpPr>
          <a:xfrm>
            <a:off x="2430173" y="5363490"/>
            <a:ext cx="144000" cy="914400"/>
            <a:chOff x="2357932" y="5503817"/>
            <a:chExt cx="144000" cy="914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8BF06A7-BF61-5E81-900E-AB2005E10BC3}"/>
                </a:ext>
              </a:extLst>
            </p:cNvPr>
            <p:cNvSpPr/>
            <p:nvPr/>
          </p:nvSpPr>
          <p:spPr>
            <a:xfrm>
              <a:off x="2357932" y="5503817"/>
              <a:ext cx="144000" cy="148046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9FF5FCF-A832-13AE-1CD5-9B01CDAD4293}"/>
                </a:ext>
              </a:extLst>
            </p:cNvPr>
            <p:cNvCxnSpPr>
              <a:cxnSpLocks/>
            </p:cNvCxnSpPr>
            <p:nvPr/>
          </p:nvCxnSpPr>
          <p:spPr>
            <a:xfrm>
              <a:off x="2429932" y="5651863"/>
              <a:ext cx="0" cy="76635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B82637E-AAC0-F6F7-5110-F0354F8419D4}"/>
              </a:ext>
            </a:extLst>
          </p:cNvPr>
          <p:cNvSpPr txBox="1"/>
          <p:nvPr/>
        </p:nvSpPr>
        <p:spPr>
          <a:xfrm>
            <a:off x="1512206" y="6207315"/>
            <a:ext cx="2086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Резонантна фреквенција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59719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uiExpand="1" build="p"/>
      <p:bldP spid="16" grpId="0"/>
      <p:bldP spid="17" grpId="0"/>
      <p:bldP spid="18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57DB3A-2A93-FA3A-5FED-5EE27D361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Резонантна фреквенција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349DF94-5B07-3294-A343-BB83F228C8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37509"/>
                <a:ext cx="7886700" cy="4339454"/>
              </a:xfrm>
            </p:spPr>
            <p:txBody>
              <a:bodyPr/>
              <a:lstStyle/>
              <a:p>
                <a:r>
                  <a:rPr lang="sr-Cyrl-CS" dirty="0"/>
                  <a:t>Када је коло на резонантној фркевенцији реактансе кондензатора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C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sr-Cyrl-CS" dirty="0"/>
                  <a:t>) и калема</a:t>
                </a:r>
                <a:r>
                  <a:rPr lang="sr-Latn-C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C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sr-Latn-CS" dirty="0"/>
                  <a:t>)</a:t>
                </a:r>
                <a:r>
                  <a:rPr lang="sr-Cyrl-CS" dirty="0"/>
                  <a:t> су једнаке тако да је њихова разлика 0. Збого овога је имагинарни дио импедансе 0. Импеданса је у потпуности реална. Фазна разлика је 0.</a:t>
                </a:r>
              </a:p>
              <a:p>
                <a:r>
                  <a:rPr lang="sr-Cyrl-CS" dirty="0"/>
                  <a:t>Због свега овога фактор снаге је 1 (100%).</a:t>
                </a:r>
              </a:p>
              <a:p>
                <a:r>
                  <a:rPr lang="sr-Cyrl-ME" dirty="0"/>
                  <a:t>Постројења која имају доста електричних машина (електричне машине у себи садрже доста индуктивних елемената (</a:t>
                </a:r>
                <a:r>
                  <a:rPr lang="sr-Latn-CS" dirty="0"/>
                  <a:t>L)</a:t>
                </a:r>
                <a:r>
                  <a:rPr lang="sr-Cyrl-ME" dirty="0"/>
                  <a:t>) високе снаге обично имају проблем са ниским фактором снаге јер </a:t>
                </a:r>
                <a:r>
                  <a:rPr lang="sr-Cyrl-CS" dirty="0"/>
                  <a:t>су реактансе калема велике и тиме је и фазна разлика велика.</a:t>
                </a:r>
              </a:p>
              <a:p>
                <a:r>
                  <a:rPr lang="sr-Cyrl-CS" dirty="0"/>
                  <a:t>Овако нешто се отклања додавањем кондензатора у коло да би се смањила фазна разлика.</a:t>
                </a:r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349DF94-5B07-3294-A343-BB83F228C8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37509"/>
                <a:ext cx="7886700" cy="4339454"/>
              </a:xfrm>
              <a:blipFill>
                <a:blip r:embed="rId2"/>
                <a:stretch>
                  <a:fillRect l="-773" t="-168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228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9F01C-593E-758B-FE96-E66B0DDDD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Резонантна фреквенција	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136A9-2B78-E564-FFAD-036206C103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/>
              <a:t>Може звучати чудно да додавањем додатних елемената можемо смањити губитке, јер након свега додајемо додатну снагу која није активна.</a:t>
            </a:r>
          </a:p>
          <a:p>
            <a:r>
              <a:rPr lang="sr-Cyrl-ME" dirty="0"/>
              <a:t>У стварности ово функционише јер је пуњење кондензатора у против фази са пуњењем калема. Тако да када се кондензатор празни калем се пуни и обрнуто. </a:t>
            </a:r>
          </a:p>
          <a:p>
            <a:r>
              <a:rPr lang="sr-Cyrl-ME" dirty="0"/>
              <a:t>Ако су добро димензионисани неће тражити додатну енергију из мреже или је враћати у њу. </a:t>
            </a:r>
            <a:r>
              <a:rPr lang="sr-Cyrl-ME"/>
              <a:t>Те стога њихова укупна снага је 0, што нам оставља само активну снагу отпорносит.</a:t>
            </a:r>
            <a:endParaRPr lang="sr-Cyrl-CS" dirty="0"/>
          </a:p>
        </p:txBody>
      </p:sp>
    </p:spTree>
    <p:extLst>
      <p:ext uri="{BB962C8B-B14F-4D97-AF65-F5344CB8AC3E}">
        <p14:creationId xmlns:p14="http://schemas.microsoft.com/office/powerpoint/2010/main" val="103615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</TotalTime>
  <Words>760</Words>
  <Application>Microsoft Office PowerPoint</Application>
  <PresentationFormat>On-screen Show (4:3)</PresentationFormat>
  <Paragraphs>99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Снага у колу наизмјеничне струје</vt:lpstr>
      <vt:lpstr>Отпорник</vt:lpstr>
      <vt:lpstr>Отпорник</vt:lpstr>
      <vt:lpstr>Кондензатор</vt:lpstr>
      <vt:lpstr>Кондензатор</vt:lpstr>
      <vt:lpstr>Калем</vt:lpstr>
      <vt:lpstr>Калем</vt:lpstr>
      <vt:lpstr>Снага</vt:lpstr>
      <vt:lpstr>RLC коло</vt:lpstr>
      <vt:lpstr>Снага</vt:lpstr>
      <vt:lpstr>Резонантна фреквенција</vt:lpstr>
      <vt:lpstr>Резонантна фреквенција</vt:lpstr>
      <vt:lpstr>Резонантна фреквенција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Снага у колу наизмјеничне струје</dc:title>
  <dc:creator>Блажо Ђуровић</dc:creator>
  <cp:lastModifiedBy>Блажо Ђуровић</cp:lastModifiedBy>
  <cp:revision>1</cp:revision>
  <dcterms:created xsi:type="dcterms:W3CDTF">2024-02-15T19:51:47Z</dcterms:created>
  <dcterms:modified xsi:type="dcterms:W3CDTF">2024-02-20T12:35:34Z</dcterms:modified>
</cp:coreProperties>
</file>