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2F157B-1164-495C-99AC-903F5E80F624}" v="201" dt="2021-11-25T22:54:58.7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FF2F157B-1164-495C-99AC-903F5E80F624}"/>
    <pc:docChg chg="undo custSel addSld modSld">
      <pc:chgData name="Блажо Ђуровић" userId="5694572e-f064-495d-ac23-a1610d1060de" providerId="ADAL" clId="{FF2F157B-1164-495C-99AC-903F5E80F624}" dt="2021-11-25T22:54:58.746" v="1081"/>
      <pc:docMkLst>
        <pc:docMk/>
      </pc:docMkLst>
      <pc:sldChg chg="modSp mod">
        <pc:chgData name="Блажо Ђуровић" userId="5694572e-f064-495d-ac23-a1610d1060de" providerId="ADAL" clId="{FF2F157B-1164-495C-99AC-903F5E80F624}" dt="2021-11-25T21:48:57.479" v="15"/>
        <pc:sldMkLst>
          <pc:docMk/>
          <pc:sldMk cId="3881839319" sldId="256"/>
        </pc:sldMkLst>
        <pc:spChg chg="mod">
          <ac:chgData name="Блажо Ђуровић" userId="5694572e-f064-495d-ac23-a1610d1060de" providerId="ADAL" clId="{FF2F157B-1164-495C-99AC-903F5E80F624}" dt="2021-11-25T21:48:57.479" v="15"/>
          <ac:spMkLst>
            <pc:docMk/>
            <pc:sldMk cId="3881839319" sldId="256"/>
            <ac:spMk id="2" creationId="{26F0E83E-A907-4755-A883-BAC7FDECF8B9}"/>
          </ac:spMkLst>
        </pc:spChg>
        <pc:spChg chg="mod">
          <ac:chgData name="Блажо Ђуровић" userId="5694572e-f064-495d-ac23-a1610d1060de" providerId="ADAL" clId="{FF2F157B-1164-495C-99AC-903F5E80F624}" dt="2021-11-25T21:48:57.479" v="15"/>
          <ac:spMkLst>
            <pc:docMk/>
            <pc:sldMk cId="3881839319" sldId="256"/>
            <ac:spMk id="3" creationId="{740DD564-BCCB-4C1F-A392-A12A338505E8}"/>
          </ac:spMkLst>
        </pc:spChg>
      </pc:sldChg>
      <pc:sldChg chg="addSp delSp modSp new mod modClrScheme modAnim chgLayout">
        <pc:chgData name="Блажо Ђуровић" userId="5694572e-f064-495d-ac23-a1610d1060de" providerId="ADAL" clId="{FF2F157B-1164-495C-99AC-903F5E80F624}" dt="2021-11-25T22:00:57.854" v="605"/>
        <pc:sldMkLst>
          <pc:docMk/>
          <pc:sldMk cId="2551143481" sldId="257"/>
        </pc:sldMkLst>
        <pc:spChg chg="mod ord">
          <ac:chgData name="Блажо Ђуровић" userId="5694572e-f064-495d-ac23-a1610d1060de" providerId="ADAL" clId="{FF2F157B-1164-495C-99AC-903F5E80F624}" dt="2021-11-25T21:54:50.329" v="485" actId="14100"/>
          <ac:spMkLst>
            <pc:docMk/>
            <pc:sldMk cId="2551143481" sldId="257"/>
            <ac:spMk id="2" creationId="{90D19272-656E-4335-B7C8-67A8C736C228}"/>
          </ac:spMkLst>
        </pc:spChg>
        <pc:spChg chg="mod ord">
          <ac:chgData name="Блажо Ђуровић" userId="5694572e-f064-495d-ac23-a1610d1060de" providerId="ADAL" clId="{FF2F157B-1164-495C-99AC-903F5E80F624}" dt="2021-11-25T21:55:02.814" v="488" actId="113"/>
          <ac:spMkLst>
            <pc:docMk/>
            <pc:sldMk cId="2551143481" sldId="257"/>
            <ac:spMk id="3" creationId="{9C2F24E8-AD91-40D8-AD3A-C1C70E7F9A94}"/>
          </ac:spMkLst>
        </pc:spChg>
        <pc:spChg chg="add del mod ord">
          <ac:chgData name="Блажо Ђуровић" userId="5694572e-f064-495d-ac23-a1610d1060de" providerId="ADAL" clId="{FF2F157B-1164-495C-99AC-903F5E80F624}" dt="2021-11-25T21:53:36.272" v="443" actId="478"/>
          <ac:spMkLst>
            <pc:docMk/>
            <pc:sldMk cId="2551143481" sldId="257"/>
            <ac:spMk id="4" creationId="{99247FBA-2BF1-40A8-A8E6-B460F528A131}"/>
          </ac:spMkLst>
        </pc:spChg>
        <pc:spChg chg="add mod">
          <ac:chgData name="Блажо Ђуровић" userId="5694572e-f064-495d-ac23-a1610d1060de" providerId="ADAL" clId="{FF2F157B-1164-495C-99AC-903F5E80F624}" dt="2021-11-25T21:56:41.632" v="516" actId="1076"/>
          <ac:spMkLst>
            <pc:docMk/>
            <pc:sldMk cId="2551143481" sldId="257"/>
            <ac:spMk id="7" creationId="{849EABA5-99C3-4F7F-B786-AA6D6CB60F61}"/>
          </ac:spMkLst>
        </pc:spChg>
        <pc:spChg chg="add mod">
          <ac:chgData name="Блажо Ђуровић" userId="5694572e-f064-495d-ac23-a1610d1060de" providerId="ADAL" clId="{FF2F157B-1164-495C-99AC-903F5E80F624}" dt="2021-11-25T21:56:41.632" v="516" actId="1076"/>
          <ac:spMkLst>
            <pc:docMk/>
            <pc:sldMk cId="2551143481" sldId="257"/>
            <ac:spMk id="10" creationId="{0B8A9C80-1FE5-4797-872F-0FBBA409EF9D}"/>
          </ac:spMkLst>
        </pc:spChg>
        <pc:spChg chg="add mod">
          <ac:chgData name="Блажо Ђуровић" userId="5694572e-f064-495d-ac23-a1610d1060de" providerId="ADAL" clId="{FF2F157B-1164-495C-99AC-903F5E80F624}" dt="2021-11-25T21:56:41.632" v="516" actId="1076"/>
          <ac:spMkLst>
            <pc:docMk/>
            <pc:sldMk cId="2551143481" sldId="257"/>
            <ac:spMk id="11" creationId="{389CC78B-C02B-4F55-BB88-282802119074}"/>
          </ac:spMkLst>
        </pc:spChg>
        <pc:spChg chg="add mod">
          <ac:chgData name="Блажо Ђуровић" userId="5694572e-f064-495d-ac23-a1610d1060de" providerId="ADAL" clId="{FF2F157B-1164-495C-99AC-903F5E80F624}" dt="2021-11-25T21:57:23.713" v="524" actId="1076"/>
          <ac:spMkLst>
            <pc:docMk/>
            <pc:sldMk cId="2551143481" sldId="257"/>
            <ac:spMk id="13" creationId="{E0BBD1F3-2ACB-4CC2-8CD4-E87678E93512}"/>
          </ac:spMkLst>
        </pc:spChg>
        <pc:spChg chg="add mod">
          <ac:chgData name="Блажо Ђуровић" userId="5694572e-f064-495d-ac23-a1610d1060de" providerId="ADAL" clId="{FF2F157B-1164-495C-99AC-903F5E80F624}" dt="2021-11-25T21:57:40.499" v="529" actId="14100"/>
          <ac:spMkLst>
            <pc:docMk/>
            <pc:sldMk cId="2551143481" sldId="257"/>
            <ac:spMk id="14" creationId="{91FCECBC-7A34-41CE-8554-59E875624E2F}"/>
          </ac:spMkLst>
        </pc:spChg>
        <pc:spChg chg="add mod">
          <ac:chgData name="Блажо Ђуровић" userId="5694572e-f064-495d-ac23-a1610d1060de" providerId="ADAL" clId="{FF2F157B-1164-495C-99AC-903F5E80F624}" dt="2021-11-25T21:58:13.331" v="571" actId="1076"/>
          <ac:spMkLst>
            <pc:docMk/>
            <pc:sldMk cId="2551143481" sldId="257"/>
            <ac:spMk id="15" creationId="{28F6707F-76E9-40D4-AE8F-90A6CC0D95C6}"/>
          </ac:spMkLst>
        </pc:spChg>
        <pc:spChg chg="add mod">
          <ac:chgData name="Блажо Ђуровић" userId="5694572e-f064-495d-ac23-a1610d1060de" providerId="ADAL" clId="{FF2F157B-1164-495C-99AC-903F5E80F624}" dt="2021-11-25T21:58:29.225" v="591" actId="1076"/>
          <ac:spMkLst>
            <pc:docMk/>
            <pc:sldMk cId="2551143481" sldId="257"/>
            <ac:spMk id="16" creationId="{651C4DDF-90B9-454D-B5B9-C8C19297610B}"/>
          </ac:spMkLst>
        </pc:spChg>
        <pc:cxnChg chg="add mod">
          <ac:chgData name="Блажо Ђуровић" userId="5694572e-f064-495d-ac23-a1610d1060de" providerId="ADAL" clId="{FF2F157B-1164-495C-99AC-903F5E80F624}" dt="2021-11-25T21:56:41.632" v="516" actId="1076"/>
          <ac:cxnSpMkLst>
            <pc:docMk/>
            <pc:sldMk cId="2551143481" sldId="257"/>
            <ac:cxnSpMk id="6" creationId="{08ACFC9B-0DA3-4DAB-B795-2B0A862E7297}"/>
          </ac:cxnSpMkLst>
        </pc:cxnChg>
        <pc:cxnChg chg="add mod">
          <ac:chgData name="Блажо Ђуровић" userId="5694572e-f064-495d-ac23-a1610d1060de" providerId="ADAL" clId="{FF2F157B-1164-495C-99AC-903F5E80F624}" dt="2021-11-25T21:56:41.632" v="516" actId="1076"/>
          <ac:cxnSpMkLst>
            <pc:docMk/>
            <pc:sldMk cId="2551143481" sldId="257"/>
            <ac:cxnSpMk id="9" creationId="{0F489C11-B349-4684-AAFA-BA77B5CE935C}"/>
          </ac:cxnSpMkLst>
        </pc:cxnChg>
        <pc:cxnChg chg="add mod">
          <ac:chgData name="Блажо Ђуровић" userId="5694572e-f064-495d-ac23-a1610d1060de" providerId="ADAL" clId="{FF2F157B-1164-495C-99AC-903F5E80F624}" dt="2021-11-25T21:58:36.029" v="593" actId="13822"/>
          <ac:cxnSpMkLst>
            <pc:docMk/>
            <pc:sldMk cId="2551143481" sldId="257"/>
            <ac:cxnSpMk id="18" creationId="{EC25BF61-6F99-4365-8CA6-33DC34EC54FD}"/>
          </ac:cxnSpMkLst>
        </pc:cxnChg>
      </pc:sldChg>
      <pc:sldChg chg="addSp delSp modSp new mod modAnim">
        <pc:chgData name="Блажо Ђуровић" userId="5694572e-f064-495d-ac23-a1610d1060de" providerId="ADAL" clId="{FF2F157B-1164-495C-99AC-903F5E80F624}" dt="2021-11-25T22:41:18.697" v="876" actId="14100"/>
        <pc:sldMkLst>
          <pc:docMk/>
          <pc:sldMk cId="2660058704" sldId="258"/>
        </pc:sldMkLst>
        <pc:spChg chg="mod">
          <ac:chgData name="Блажо Ђуровић" userId="5694572e-f064-495d-ac23-a1610d1060de" providerId="ADAL" clId="{FF2F157B-1164-495C-99AC-903F5E80F624}" dt="2021-11-25T22:01:34.628" v="625" actId="20577"/>
          <ac:spMkLst>
            <pc:docMk/>
            <pc:sldMk cId="2660058704" sldId="258"/>
            <ac:spMk id="2" creationId="{84231125-A808-49FD-8B06-E7670F2A0F87}"/>
          </ac:spMkLst>
        </pc:spChg>
        <pc:spChg chg="mod">
          <ac:chgData name="Блажо Ђуровић" userId="5694572e-f064-495d-ac23-a1610d1060de" providerId="ADAL" clId="{FF2F157B-1164-495C-99AC-903F5E80F624}" dt="2021-11-25T22:03:13.747" v="787" actId="20577"/>
          <ac:spMkLst>
            <pc:docMk/>
            <pc:sldMk cId="2660058704" sldId="258"/>
            <ac:spMk id="3" creationId="{402795F4-4A11-4515-8EC7-134F336AA3CD}"/>
          </ac:spMkLst>
        </pc:spChg>
        <pc:spChg chg="del">
          <ac:chgData name="Блажо Ђуровић" userId="5694572e-f064-495d-ac23-a1610d1060de" providerId="ADAL" clId="{FF2F157B-1164-495C-99AC-903F5E80F624}" dt="2021-11-25T22:04:41.736" v="788" actId="478"/>
          <ac:spMkLst>
            <pc:docMk/>
            <pc:sldMk cId="2660058704" sldId="258"/>
            <ac:spMk id="4" creationId="{41A0DFE4-0385-4896-A305-D77795E56497}"/>
          </ac:spMkLst>
        </pc:spChg>
        <pc:spChg chg="add mod">
          <ac:chgData name="Блажо Ђуровић" userId="5694572e-f064-495d-ac23-a1610d1060de" providerId="ADAL" clId="{FF2F157B-1164-495C-99AC-903F5E80F624}" dt="2021-11-25T22:40:21.116" v="867" actId="1076"/>
          <ac:spMkLst>
            <pc:docMk/>
            <pc:sldMk cId="2660058704" sldId="258"/>
            <ac:spMk id="6" creationId="{5C1BDE3B-8909-42B2-9B85-FCDBBD140744}"/>
          </ac:spMkLst>
        </pc:spChg>
        <pc:spChg chg="add mod">
          <ac:chgData name="Блажо Ђуровић" userId="5694572e-f064-495d-ac23-a1610d1060de" providerId="ADAL" clId="{FF2F157B-1164-495C-99AC-903F5E80F624}" dt="2021-11-25T22:33:59.301" v="811" actId="207"/>
          <ac:spMkLst>
            <pc:docMk/>
            <pc:sldMk cId="2660058704" sldId="258"/>
            <ac:spMk id="12" creationId="{AE726152-B28E-4341-B219-ED522F134A16}"/>
          </ac:spMkLst>
        </pc:spChg>
        <pc:spChg chg="add mod">
          <ac:chgData name="Блажо Ђуровић" userId="5694572e-f064-495d-ac23-a1610d1060de" providerId="ADAL" clId="{FF2F157B-1164-495C-99AC-903F5E80F624}" dt="2021-11-25T22:39:18.242" v="857" actId="1076"/>
          <ac:spMkLst>
            <pc:docMk/>
            <pc:sldMk cId="2660058704" sldId="258"/>
            <ac:spMk id="13" creationId="{CB49E8A9-6061-4497-BE37-208D9DC72F6F}"/>
          </ac:spMkLst>
        </pc:spChg>
        <pc:spChg chg="add mod">
          <ac:chgData name="Блажо Ђуровић" userId="5694572e-f064-495d-ac23-a1610d1060de" providerId="ADAL" clId="{FF2F157B-1164-495C-99AC-903F5E80F624}" dt="2021-11-25T22:36:42.549" v="848" actId="1076"/>
          <ac:spMkLst>
            <pc:docMk/>
            <pc:sldMk cId="2660058704" sldId="258"/>
            <ac:spMk id="19" creationId="{3F504567-1D49-483E-97C2-CE84FF2F8EC6}"/>
          </ac:spMkLst>
        </pc:spChg>
        <pc:spChg chg="add mod">
          <ac:chgData name="Блажо Ђуровић" userId="5694572e-f064-495d-ac23-a1610d1060de" providerId="ADAL" clId="{FF2F157B-1164-495C-99AC-903F5E80F624}" dt="2021-11-25T22:39:53.420" v="863" actId="1076"/>
          <ac:spMkLst>
            <pc:docMk/>
            <pc:sldMk cId="2660058704" sldId="258"/>
            <ac:spMk id="21" creationId="{71F40707-1CDE-4AF4-890A-A82C0D987463}"/>
          </ac:spMkLst>
        </pc:spChg>
        <pc:spChg chg="add mod">
          <ac:chgData name="Блажо Ђуровић" userId="5694572e-f064-495d-ac23-a1610d1060de" providerId="ADAL" clId="{FF2F157B-1164-495C-99AC-903F5E80F624}" dt="2021-11-25T22:41:08.052" v="874" actId="1076"/>
          <ac:spMkLst>
            <pc:docMk/>
            <pc:sldMk cId="2660058704" sldId="258"/>
            <ac:spMk id="26" creationId="{B72A189E-1916-46F8-9A73-224DE7989112}"/>
          </ac:spMkLst>
        </pc:spChg>
        <pc:cxnChg chg="add mod">
          <ac:chgData name="Блажо Ђуровић" userId="5694572e-f064-495d-ac23-a1610d1060de" providerId="ADAL" clId="{FF2F157B-1164-495C-99AC-903F5E80F624}" dt="2021-11-25T22:40:24.137" v="868" actId="14100"/>
          <ac:cxnSpMkLst>
            <pc:docMk/>
            <pc:sldMk cId="2660058704" sldId="258"/>
            <ac:cxnSpMk id="5" creationId="{F9F73D05-E98F-443B-8E41-2E6498073DD0}"/>
          </ac:cxnSpMkLst>
        </pc:cxnChg>
        <pc:cxnChg chg="add mod">
          <ac:chgData name="Блажо Ђуровић" userId="5694572e-f064-495d-ac23-a1610d1060de" providerId="ADAL" clId="{FF2F157B-1164-495C-99AC-903F5E80F624}" dt="2021-11-25T22:33:00.397" v="795" actId="208"/>
          <ac:cxnSpMkLst>
            <pc:docMk/>
            <pc:sldMk cId="2660058704" sldId="258"/>
            <ac:cxnSpMk id="9" creationId="{8C338283-E67F-45D4-99B7-FED77EDC81FB}"/>
          </ac:cxnSpMkLst>
        </pc:cxnChg>
        <pc:cxnChg chg="add mod">
          <ac:chgData name="Блажо Ђуровић" userId="5694572e-f064-495d-ac23-a1610d1060de" providerId="ADAL" clId="{FF2F157B-1164-495C-99AC-903F5E80F624}" dt="2021-11-25T22:33:36.756" v="799" actId="208"/>
          <ac:cxnSpMkLst>
            <pc:docMk/>
            <pc:sldMk cId="2660058704" sldId="258"/>
            <ac:cxnSpMk id="10" creationId="{EFBB6998-2DFF-45B2-87B5-EB51D60BCE36}"/>
          </ac:cxnSpMkLst>
        </pc:cxnChg>
        <pc:cxnChg chg="add mod">
          <ac:chgData name="Блажо Ђуровић" userId="5694572e-f064-495d-ac23-a1610d1060de" providerId="ADAL" clId="{FF2F157B-1164-495C-99AC-903F5E80F624}" dt="2021-11-25T22:35:17.299" v="824" actId="1076"/>
          <ac:cxnSpMkLst>
            <pc:docMk/>
            <pc:sldMk cId="2660058704" sldId="258"/>
            <ac:cxnSpMk id="14" creationId="{6D4AE974-2EDB-4DCB-B5AE-3CFF5D9810AB}"/>
          </ac:cxnSpMkLst>
        </pc:cxnChg>
        <pc:cxnChg chg="add mod">
          <ac:chgData name="Блажо Ђуровић" userId="5694572e-f064-495d-ac23-a1610d1060de" providerId="ADAL" clId="{FF2F157B-1164-495C-99AC-903F5E80F624}" dt="2021-11-25T22:35:41.788" v="829" actId="1076"/>
          <ac:cxnSpMkLst>
            <pc:docMk/>
            <pc:sldMk cId="2660058704" sldId="258"/>
            <ac:cxnSpMk id="15" creationId="{705F00B4-138A-49F3-AC92-62095FD8D076}"/>
          </ac:cxnSpMkLst>
        </pc:cxnChg>
        <pc:cxnChg chg="add mod">
          <ac:chgData name="Блажо Ђуровић" userId="5694572e-f064-495d-ac23-a1610d1060de" providerId="ADAL" clId="{FF2F157B-1164-495C-99AC-903F5E80F624}" dt="2021-11-25T22:36:20.908" v="835" actId="208"/>
          <ac:cxnSpMkLst>
            <pc:docMk/>
            <pc:sldMk cId="2660058704" sldId="258"/>
            <ac:cxnSpMk id="16" creationId="{393E38A7-FB7D-449B-BD63-2A276B154E6F}"/>
          </ac:cxnSpMkLst>
        </pc:cxnChg>
        <pc:cxnChg chg="add mod">
          <ac:chgData name="Блажо Ђуровић" userId="5694572e-f064-495d-ac23-a1610d1060de" providerId="ADAL" clId="{FF2F157B-1164-495C-99AC-903F5E80F624}" dt="2021-11-25T22:39:14.415" v="855" actId="1076"/>
          <ac:cxnSpMkLst>
            <pc:docMk/>
            <pc:sldMk cId="2660058704" sldId="258"/>
            <ac:cxnSpMk id="20" creationId="{37C174AA-71ED-463A-98EA-D30FD1F08F8F}"/>
          </ac:cxnSpMkLst>
        </pc:cxnChg>
        <pc:cxnChg chg="add mod">
          <ac:chgData name="Блажо Ђуровић" userId="5694572e-f064-495d-ac23-a1610d1060de" providerId="ADAL" clId="{FF2F157B-1164-495C-99AC-903F5E80F624}" dt="2021-11-25T22:40:15.327" v="866" actId="1076"/>
          <ac:cxnSpMkLst>
            <pc:docMk/>
            <pc:sldMk cId="2660058704" sldId="258"/>
            <ac:cxnSpMk id="22" creationId="{3AE1496B-E31E-4197-87C1-C9FFE42D7863}"/>
          </ac:cxnSpMkLst>
        </pc:cxnChg>
        <pc:cxnChg chg="add mod">
          <ac:chgData name="Блажо Ђуровић" userId="5694572e-f064-495d-ac23-a1610d1060de" providerId="ADAL" clId="{FF2F157B-1164-495C-99AC-903F5E80F624}" dt="2021-11-25T22:40:43.885" v="869" actId="1076"/>
          <ac:cxnSpMkLst>
            <pc:docMk/>
            <pc:sldMk cId="2660058704" sldId="258"/>
            <ac:cxnSpMk id="23" creationId="{19C9DB4B-B34C-4E6E-82CB-6F39D3051C28}"/>
          </ac:cxnSpMkLst>
        </pc:cxnChg>
        <pc:cxnChg chg="add mod">
          <ac:chgData name="Блажо Ђуровић" userId="5694572e-f064-495d-ac23-a1610d1060de" providerId="ADAL" clId="{FF2F157B-1164-495C-99AC-903F5E80F624}" dt="2021-11-25T22:41:18.697" v="876" actId="14100"/>
          <ac:cxnSpMkLst>
            <pc:docMk/>
            <pc:sldMk cId="2660058704" sldId="258"/>
            <ac:cxnSpMk id="25" creationId="{FB5E2987-2A78-4194-BF43-7348C4538F8D}"/>
          </ac:cxnSpMkLst>
        </pc:cxnChg>
      </pc:sldChg>
      <pc:sldChg chg="addSp delSp modSp new mod modClrScheme modAnim chgLayout">
        <pc:chgData name="Блажо Ђуровић" userId="5694572e-f064-495d-ac23-a1610d1060de" providerId="ADAL" clId="{FF2F157B-1164-495C-99AC-903F5E80F624}" dt="2021-11-25T22:54:58.746" v="1081"/>
        <pc:sldMkLst>
          <pc:docMk/>
          <pc:sldMk cId="741002310" sldId="259"/>
        </pc:sldMkLst>
        <pc:spChg chg="del mod ord">
          <ac:chgData name="Блажо Ђуровић" userId="5694572e-f064-495d-ac23-a1610d1060de" providerId="ADAL" clId="{FF2F157B-1164-495C-99AC-903F5E80F624}" dt="2021-11-25T22:43:26.213" v="878" actId="700"/>
          <ac:spMkLst>
            <pc:docMk/>
            <pc:sldMk cId="741002310" sldId="259"/>
            <ac:spMk id="2" creationId="{1E402548-91F1-421F-BD9E-7A45FD16D5D5}"/>
          </ac:spMkLst>
        </pc:spChg>
        <pc:spChg chg="del">
          <ac:chgData name="Блажо Ђуровић" userId="5694572e-f064-495d-ac23-a1610d1060de" providerId="ADAL" clId="{FF2F157B-1164-495C-99AC-903F5E80F624}" dt="2021-11-25T22:43:26.213" v="878" actId="700"/>
          <ac:spMkLst>
            <pc:docMk/>
            <pc:sldMk cId="741002310" sldId="259"/>
            <ac:spMk id="3" creationId="{4D9379DE-731F-4005-AD0A-F9AD2872ACF0}"/>
          </ac:spMkLst>
        </pc:spChg>
        <pc:spChg chg="del">
          <ac:chgData name="Блажо Ђуровић" userId="5694572e-f064-495d-ac23-a1610d1060de" providerId="ADAL" clId="{FF2F157B-1164-495C-99AC-903F5E80F624}" dt="2021-11-25T22:43:26.213" v="878" actId="700"/>
          <ac:spMkLst>
            <pc:docMk/>
            <pc:sldMk cId="741002310" sldId="259"/>
            <ac:spMk id="4" creationId="{339F9BF0-96B8-4F0D-A42F-A54943FA83B2}"/>
          </ac:spMkLst>
        </pc:spChg>
        <pc:spChg chg="add mod ord">
          <ac:chgData name="Блажо Ђуровић" userId="5694572e-f064-495d-ac23-a1610d1060de" providerId="ADAL" clId="{FF2F157B-1164-495C-99AC-903F5E80F624}" dt="2021-11-25T22:49:38.062" v="994" actId="1076"/>
          <ac:spMkLst>
            <pc:docMk/>
            <pc:sldMk cId="741002310" sldId="259"/>
            <ac:spMk id="5" creationId="{6351D4C6-B299-4CEE-84A4-7318E8C18B4C}"/>
          </ac:spMkLst>
        </pc:spChg>
        <pc:spChg chg="add mod">
          <ac:chgData name="Блажо Ђуровић" userId="5694572e-f064-495d-ac23-a1610d1060de" providerId="ADAL" clId="{FF2F157B-1164-495C-99AC-903F5E80F624}" dt="2021-11-25T22:53:06.946" v="1074" actId="1076"/>
          <ac:spMkLst>
            <pc:docMk/>
            <pc:sldMk cId="741002310" sldId="259"/>
            <ac:spMk id="6" creationId="{20BACC6D-D2FB-4554-BB5E-23F10045FA89}"/>
          </ac:spMkLst>
        </pc:spChg>
        <pc:spChg chg="add mod">
          <ac:chgData name="Блажо Ђуровић" userId="5694572e-f064-495d-ac23-a1610d1060de" providerId="ADAL" clId="{FF2F157B-1164-495C-99AC-903F5E80F624}" dt="2021-11-25T22:46:28.095" v="953" actId="14100"/>
          <ac:spMkLst>
            <pc:docMk/>
            <pc:sldMk cId="741002310" sldId="259"/>
            <ac:spMk id="11" creationId="{03707482-4C2E-4CE8-B5B3-CDBBF09296F1}"/>
          </ac:spMkLst>
        </pc:spChg>
        <pc:spChg chg="add mod">
          <ac:chgData name="Блажо Ђуровић" userId="5694572e-f064-495d-ac23-a1610d1060de" providerId="ADAL" clId="{FF2F157B-1164-495C-99AC-903F5E80F624}" dt="2021-11-25T22:52:13.382" v="1069" actId="1076"/>
          <ac:spMkLst>
            <pc:docMk/>
            <pc:sldMk cId="741002310" sldId="259"/>
            <ac:spMk id="12" creationId="{0F0F82E3-8004-4EE9-8AD9-E1632B48C414}"/>
          </ac:spMkLst>
        </pc:spChg>
        <pc:spChg chg="add mod">
          <ac:chgData name="Блажо Ђуровић" userId="5694572e-f064-495d-ac23-a1610d1060de" providerId="ADAL" clId="{FF2F157B-1164-495C-99AC-903F5E80F624}" dt="2021-11-25T22:52:57.518" v="1073" actId="1076"/>
          <ac:spMkLst>
            <pc:docMk/>
            <pc:sldMk cId="741002310" sldId="259"/>
            <ac:spMk id="13" creationId="{C364D3BE-8D96-447B-A90D-312283ACAC53}"/>
          </ac:spMkLst>
        </pc:spChg>
        <pc:spChg chg="add mod">
          <ac:chgData name="Блажо Ђуровић" userId="5694572e-f064-495d-ac23-a1610d1060de" providerId="ADAL" clId="{FF2F157B-1164-495C-99AC-903F5E80F624}" dt="2021-11-25T22:50:51.728" v="1034" actId="1076"/>
          <ac:spMkLst>
            <pc:docMk/>
            <pc:sldMk cId="741002310" sldId="259"/>
            <ac:spMk id="15" creationId="{06CE0C4F-161F-4E99-A565-72F33663D4FE}"/>
          </ac:spMkLst>
        </pc:spChg>
        <pc:spChg chg="add mod">
          <ac:chgData name="Блажо Ђуровић" userId="5694572e-f064-495d-ac23-a1610d1060de" providerId="ADAL" clId="{FF2F157B-1164-495C-99AC-903F5E80F624}" dt="2021-11-25T22:52:03.851" v="1067" actId="1076"/>
          <ac:spMkLst>
            <pc:docMk/>
            <pc:sldMk cId="741002310" sldId="259"/>
            <ac:spMk id="16" creationId="{0F614846-E5FA-4CCD-BB98-619D0D6C424A}"/>
          </ac:spMkLst>
        </pc:spChg>
        <pc:spChg chg="add del">
          <ac:chgData name="Блажо Ђуровић" userId="5694572e-f064-495d-ac23-a1610d1060de" providerId="ADAL" clId="{FF2F157B-1164-495C-99AC-903F5E80F624}" dt="2021-11-25T22:51:01.332" v="1036" actId="478"/>
          <ac:spMkLst>
            <pc:docMk/>
            <pc:sldMk cId="741002310" sldId="259"/>
            <ac:spMk id="18" creationId="{01ABBDCF-507D-4E8D-88AA-A296334D800A}"/>
          </ac:spMkLst>
        </pc:spChg>
        <pc:spChg chg="add mod">
          <ac:chgData name="Блажо Ђуровић" userId="5694572e-f064-495d-ac23-a1610d1060de" providerId="ADAL" clId="{FF2F157B-1164-495C-99AC-903F5E80F624}" dt="2021-11-25T22:51:19.621" v="1046" actId="1076"/>
          <ac:spMkLst>
            <pc:docMk/>
            <pc:sldMk cId="741002310" sldId="259"/>
            <ac:spMk id="19" creationId="{7AA5E393-FD5A-483D-AA33-5E58D6C234CA}"/>
          </ac:spMkLst>
        </pc:spChg>
        <pc:spChg chg="add mod">
          <ac:chgData name="Блажо Ђуровић" userId="5694572e-f064-495d-ac23-a1610d1060de" providerId="ADAL" clId="{FF2F157B-1164-495C-99AC-903F5E80F624}" dt="2021-11-25T22:51:36.174" v="1051" actId="1076"/>
          <ac:spMkLst>
            <pc:docMk/>
            <pc:sldMk cId="741002310" sldId="259"/>
            <ac:spMk id="20" creationId="{68D3E7AF-5046-45A2-8BC0-CD49FDA94A11}"/>
          </ac:spMkLst>
        </pc:spChg>
        <pc:cxnChg chg="add mod">
          <ac:chgData name="Блажо Ђуровић" userId="5694572e-f064-495d-ac23-a1610d1060de" providerId="ADAL" clId="{FF2F157B-1164-495C-99AC-903F5E80F624}" dt="2021-11-25T22:45:20.060" v="940" actId="693"/>
          <ac:cxnSpMkLst>
            <pc:docMk/>
            <pc:sldMk cId="741002310" sldId="259"/>
            <ac:cxnSpMk id="8" creationId="{F5D005E2-024A-4F37-85F9-E3D7EA64C577}"/>
          </ac:cxnSpMkLst>
        </pc:cxnChg>
        <pc:cxnChg chg="add mod">
          <ac:chgData name="Блажо Ђуровић" userId="5694572e-f064-495d-ac23-a1610d1060de" providerId="ADAL" clId="{FF2F157B-1164-495C-99AC-903F5E80F624}" dt="2021-11-25T22:46:03.597" v="946" actId="1076"/>
          <ac:cxnSpMkLst>
            <pc:docMk/>
            <pc:sldMk cId="741002310" sldId="259"/>
            <ac:cxnSpMk id="10" creationId="{27A775AE-805A-4340-AD62-F5BCB81E4785}"/>
          </ac:cxnSpMkLst>
        </pc:cxnChg>
        <pc:cxnChg chg="add mod">
          <ac:chgData name="Блажо Ђуровић" userId="5694572e-f064-495d-ac23-a1610d1060de" providerId="ADAL" clId="{FF2F157B-1164-495C-99AC-903F5E80F624}" dt="2021-11-25T22:49:52.534" v="998" actId="1076"/>
          <ac:cxnSpMkLst>
            <pc:docMk/>
            <pc:sldMk cId="741002310" sldId="259"/>
            <ac:cxnSpMk id="14" creationId="{BD586D5D-7C27-4F70-8D6B-43E5BB106D1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27557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77729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5079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882221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17010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9095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09297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51310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65383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92854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45912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BE9E8C5F-4BA4-457D-BF20-08390EF3BDB0}" type="datetimeFigureOut">
              <a:rPr lang="sr-Cyrl-ME" smtClean="0"/>
              <a:t>25.11.2021.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2137D85-718A-4BB5-A051-28D80314E1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0417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0E83E-A907-4755-A883-BAC7FDECF8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Фазни дијаграм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0DD564-BCCB-4C1F-A392-A12A338505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81839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9272-656E-4335-B7C8-67A8C736C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4" y="365760"/>
            <a:ext cx="10464318" cy="761704"/>
          </a:xfrm>
        </p:spPr>
        <p:txBody>
          <a:bodyPr/>
          <a:lstStyle/>
          <a:p>
            <a:r>
              <a:rPr lang="sr-Cyrl-ME" dirty="0"/>
              <a:t>Фазни дијаграм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F24E8-AD91-40D8-AD3A-C1C70E7F9A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194" y="1828800"/>
            <a:ext cx="5252238" cy="4351337"/>
          </a:xfrm>
        </p:spPr>
        <p:txBody>
          <a:bodyPr>
            <a:normAutofit/>
          </a:bodyPr>
          <a:lstStyle/>
          <a:p>
            <a:r>
              <a:rPr lang="sr-Cyrl-ME" sz="2000" dirty="0"/>
              <a:t>Користи се за представљање и рачунање са наизмјеничним величинама које имају исту фреквенцију али не и фазу и амплитуду.</a:t>
            </a:r>
          </a:p>
          <a:p>
            <a:r>
              <a:rPr lang="sr-Cyrl-ME" sz="2000" dirty="0"/>
              <a:t>Фазни дијаграм представља величине векторима које називамо </a:t>
            </a:r>
            <a:r>
              <a:rPr lang="sr-Cyrl-ME" sz="2000" b="1" dirty="0"/>
              <a:t>фазорима</a:t>
            </a:r>
            <a:r>
              <a:rPr lang="sr-Cyrl-ME" sz="2000" dirty="0"/>
              <a:t>. </a:t>
            </a:r>
          </a:p>
          <a:p>
            <a:r>
              <a:rPr lang="sr-Cyrl-ME" sz="2000" b="1" dirty="0"/>
              <a:t>Интензитет</a:t>
            </a:r>
            <a:r>
              <a:rPr lang="sr-Cyrl-ME" sz="2000" dirty="0"/>
              <a:t> (тј. дужина) вектора је </a:t>
            </a:r>
            <a:r>
              <a:rPr lang="sr-Cyrl-ME" sz="2000" b="1" dirty="0"/>
              <a:t>сразмјерна</a:t>
            </a:r>
            <a:r>
              <a:rPr lang="sr-Cyrl-ME" sz="2000" dirty="0"/>
              <a:t> са најчешће </a:t>
            </a:r>
            <a:r>
              <a:rPr lang="sr-Cyrl-ME" sz="2000" b="1" dirty="0"/>
              <a:t>ефективном</a:t>
            </a:r>
            <a:r>
              <a:rPr lang="sr-Cyrl-ME" sz="2000" dirty="0"/>
              <a:t> вриједношћу величине.</a:t>
            </a:r>
          </a:p>
          <a:p>
            <a:r>
              <a:rPr lang="sr-Cyrl-ME" sz="2000" dirty="0"/>
              <a:t>Правац вектора одређује фазу/почетни угао.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ACFC9B-0DA3-4DAB-B795-2B0A862E7297}"/>
              </a:ext>
            </a:extLst>
          </p:cNvPr>
          <p:cNvCxnSpPr>
            <a:cxnSpLocks/>
          </p:cNvCxnSpPr>
          <p:nvPr/>
        </p:nvCxnSpPr>
        <p:spPr>
          <a:xfrm>
            <a:off x="7412855" y="4239040"/>
            <a:ext cx="2394957" cy="1"/>
          </a:xfrm>
          <a:prstGeom prst="line">
            <a:avLst/>
          </a:prstGeom>
          <a:ln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49EABA5-99C3-4F7F-B786-AA6D6CB60F61}"/>
              </a:ext>
            </a:extLst>
          </p:cNvPr>
          <p:cNvSpPr txBox="1"/>
          <p:nvPr/>
        </p:nvSpPr>
        <p:spPr>
          <a:xfrm>
            <a:off x="9188388" y="3915875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фазна</a:t>
            </a:r>
            <a:br>
              <a:rPr lang="sr-Cyrl-ME" dirty="0"/>
            </a:br>
            <a:r>
              <a:rPr lang="sr-Cyrl-ME" dirty="0"/>
              <a:t>оса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F489C11-B349-4684-AAFA-BA77B5CE935C}"/>
              </a:ext>
            </a:extLst>
          </p:cNvPr>
          <p:cNvCxnSpPr/>
          <p:nvPr/>
        </p:nvCxnSpPr>
        <p:spPr>
          <a:xfrm flipV="1">
            <a:off x="7412855" y="2121763"/>
            <a:ext cx="1242873" cy="211727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8A9C80-1FE5-4797-872F-0FBBA409EF9D}"/>
                  </a:ext>
                </a:extLst>
              </p:cNvPr>
              <p:cNvSpPr txBox="1"/>
              <p:nvPr/>
            </p:nvSpPr>
            <p:spPr>
              <a:xfrm>
                <a:off x="7722411" y="3754292"/>
                <a:ext cx="31188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8A9C80-1FE5-4797-872F-0FBBA409E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2411" y="3754292"/>
                <a:ext cx="311880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>
            <a:extLst>
              <a:ext uri="{FF2B5EF4-FFF2-40B4-BE49-F238E27FC236}">
                <a16:creationId xmlns:a16="http://schemas.microsoft.com/office/drawing/2014/main" id="{389CC78B-C02B-4F55-BB88-282802119074}"/>
              </a:ext>
            </a:extLst>
          </p:cNvPr>
          <p:cNvSpPr/>
          <p:nvPr/>
        </p:nvSpPr>
        <p:spPr>
          <a:xfrm>
            <a:off x="6600548" y="3426734"/>
            <a:ext cx="1624614" cy="1624614"/>
          </a:xfrm>
          <a:prstGeom prst="arc">
            <a:avLst>
              <a:gd name="adj1" fmla="val 18187420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BBD1F3-2ACB-4CC2-8CD4-E87678E93512}"/>
                  </a:ext>
                </a:extLst>
              </p:cNvPr>
              <p:cNvSpPr txBox="1"/>
              <p:nvPr/>
            </p:nvSpPr>
            <p:spPr>
              <a:xfrm>
                <a:off x="8770766" y="2107492"/>
                <a:ext cx="3025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BBD1F3-2ACB-4CC2-8CD4-E87678E93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0766" y="2107492"/>
                <a:ext cx="302583" cy="369332"/>
              </a:xfrm>
              <a:prstGeom prst="rect">
                <a:avLst/>
              </a:prstGeom>
              <a:blipFill>
                <a:blip r:embed="rId3"/>
                <a:stretch>
                  <a:fillRect l="-22449" r="-18367" b="-1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eft Brace 13">
            <a:extLst>
              <a:ext uri="{FF2B5EF4-FFF2-40B4-BE49-F238E27FC236}">
                <a16:creationId xmlns:a16="http://schemas.microsoft.com/office/drawing/2014/main" id="{91FCECBC-7A34-41CE-8554-59E875624E2F}"/>
              </a:ext>
            </a:extLst>
          </p:cNvPr>
          <p:cNvSpPr/>
          <p:nvPr/>
        </p:nvSpPr>
        <p:spPr>
          <a:xfrm rot="1800000">
            <a:off x="7284056" y="1759299"/>
            <a:ext cx="532719" cy="241524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F6707F-76E9-40D4-AE8F-90A6CC0D95C6}"/>
              </a:ext>
            </a:extLst>
          </p:cNvPr>
          <p:cNvSpPr txBox="1"/>
          <p:nvPr/>
        </p:nvSpPr>
        <p:spPr>
          <a:xfrm rot="18251133">
            <a:off x="5653607" y="2409769"/>
            <a:ext cx="27061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сразмјерно ефективној</a:t>
            </a:r>
          </a:p>
          <a:p>
            <a:pPr algn="ctr"/>
            <a:r>
              <a:rPr lang="sr-Cyrl-ME" dirty="0"/>
              <a:t>вриједности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1C4DDF-90B9-454D-B5B9-C8C19297610B}"/>
              </a:ext>
            </a:extLst>
          </p:cNvPr>
          <p:cNvSpPr txBox="1"/>
          <p:nvPr/>
        </p:nvSpPr>
        <p:spPr>
          <a:xfrm rot="19757661">
            <a:off x="8391596" y="2889600"/>
            <a:ext cx="1625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почетни угао</a:t>
            </a:r>
          </a:p>
          <a:p>
            <a:r>
              <a:rPr lang="sr-Cyrl-ME" dirty="0"/>
              <a:t>фаза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C25BF61-6F99-4365-8CA6-33DC34EC54FD}"/>
              </a:ext>
            </a:extLst>
          </p:cNvPr>
          <p:cNvCxnSpPr>
            <a:stCxn id="16" idx="1"/>
            <a:endCxn id="10" idx="3"/>
          </p:cNvCxnSpPr>
          <p:nvPr/>
        </p:nvCxnSpPr>
        <p:spPr>
          <a:xfrm flipH="1">
            <a:off x="8034291" y="3627847"/>
            <a:ext cx="471270" cy="3418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14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10" grpId="0"/>
      <p:bldP spid="11" grpId="0" animBg="1"/>
      <p:bldP spid="13" grpId="0"/>
      <p:bldP spid="14" grpId="0" animBg="1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51D4C6-B299-4CEE-84A4-7318E8C18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5190" y="161671"/>
            <a:ext cx="9692640" cy="761704"/>
          </a:xfrm>
        </p:spPr>
        <p:txBody>
          <a:bodyPr/>
          <a:lstStyle/>
          <a:p>
            <a:r>
              <a:rPr lang="sr-Cyrl-ME" dirty="0"/>
              <a:t>Примјер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BACC6D-D2FB-4554-BB5E-23F10045FA89}"/>
                  </a:ext>
                </a:extLst>
              </p:cNvPr>
              <p:cNvSpPr txBox="1"/>
              <p:nvPr/>
            </p:nvSpPr>
            <p:spPr>
              <a:xfrm>
                <a:off x="1245190" y="1007334"/>
                <a:ext cx="26035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=−45°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BACC6D-D2FB-4554-BB5E-23F10045FA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190" y="1007334"/>
                <a:ext cx="2603598" cy="369332"/>
              </a:xfrm>
              <a:prstGeom prst="rect">
                <a:avLst/>
              </a:prstGeom>
              <a:blipFill>
                <a:blip r:embed="rId2"/>
                <a:stretch>
                  <a:fillRect l="-1874" r="-2576" b="-1639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5D005E2-024A-4F37-85F9-E3D7EA64C577}"/>
              </a:ext>
            </a:extLst>
          </p:cNvPr>
          <p:cNvCxnSpPr/>
          <p:nvPr/>
        </p:nvCxnSpPr>
        <p:spPr>
          <a:xfrm>
            <a:off x="4607511" y="3595456"/>
            <a:ext cx="6436310" cy="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A775AE-805A-4340-AD62-F5BCB81E4785}"/>
              </a:ext>
            </a:extLst>
          </p:cNvPr>
          <p:cNvCxnSpPr>
            <a:cxnSpLocks/>
          </p:cNvCxnSpPr>
          <p:nvPr/>
        </p:nvCxnSpPr>
        <p:spPr>
          <a:xfrm rot="2700000">
            <a:off x="4080303" y="4868248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03707482-4C2E-4CE8-B5B3-CDBBF09296F1}"/>
              </a:ext>
            </a:extLst>
          </p:cNvPr>
          <p:cNvSpPr/>
          <p:nvPr/>
        </p:nvSpPr>
        <p:spPr>
          <a:xfrm>
            <a:off x="3707510" y="2695454"/>
            <a:ext cx="1800000" cy="1800000"/>
          </a:xfrm>
          <a:prstGeom prst="arc">
            <a:avLst>
              <a:gd name="adj1" fmla="val 21499714"/>
              <a:gd name="adj2" fmla="val 266567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0F82E3-8004-4EE9-8AD9-E1632B48C414}"/>
                  </a:ext>
                </a:extLst>
              </p:cNvPr>
              <p:cNvSpPr txBox="1"/>
              <p:nvPr/>
            </p:nvSpPr>
            <p:spPr>
              <a:xfrm>
                <a:off x="4834067" y="3647678"/>
                <a:ext cx="6444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45°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F0F82E3-8004-4EE9-8AD9-E1632B48C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067" y="3647678"/>
                <a:ext cx="644407" cy="307777"/>
              </a:xfrm>
              <a:prstGeom prst="rect">
                <a:avLst/>
              </a:prstGeom>
              <a:blipFill>
                <a:blip r:embed="rId3"/>
                <a:stretch>
                  <a:fillRect l="-1887" r="-7547" b="-980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64D3BE-8D96-447B-A90D-312283ACAC53}"/>
                  </a:ext>
                </a:extLst>
              </p:cNvPr>
              <p:cNvSpPr txBox="1"/>
              <p:nvPr/>
            </p:nvSpPr>
            <p:spPr>
              <a:xfrm>
                <a:off x="4992146" y="868002"/>
                <a:ext cx="2904385" cy="6276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=2,5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64D3BE-8D96-447B-A90D-312283ACA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2146" y="868002"/>
                <a:ext cx="2904385" cy="6276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D586D5D-7C27-4F70-8D6B-43E5BB106D13}"/>
              </a:ext>
            </a:extLst>
          </p:cNvPr>
          <p:cNvCxnSpPr>
            <a:cxnSpLocks/>
          </p:cNvCxnSpPr>
          <p:nvPr/>
        </p:nvCxnSpPr>
        <p:spPr>
          <a:xfrm rot="-5400000">
            <a:off x="3707510" y="2729957"/>
            <a:ext cx="18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06CE0C4F-161F-4E99-A565-72F33663D4FE}"/>
              </a:ext>
            </a:extLst>
          </p:cNvPr>
          <p:cNvSpPr/>
          <p:nvPr/>
        </p:nvSpPr>
        <p:spPr>
          <a:xfrm>
            <a:off x="3898995" y="2875454"/>
            <a:ext cx="1440000" cy="1440000"/>
          </a:xfrm>
          <a:prstGeom prst="arc">
            <a:avLst>
              <a:gd name="adj1" fmla="val 16158397"/>
              <a:gd name="adj2" fmla="val 2157163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F614846-E5FA-4CCD-BB98-619D0D6C424A}"/>
                  </a:ext>
                </a:extLst>
              </p:cNvPr>
              <p:cNvSpPr txBox="1"/>
              <p:nvPr/>
            </p:nvSpPr>
            <p:spPr>
              <a:xfrm>
                <a:off x="4645738" y="2990755"/>
                <a:ext cx="692817" cy="5229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F614846-E5FA-4CCD-BB98-619D0D6C4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738" y="2990755"/>
                <a:ext cx="692817" cy="5229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AA5E393-FD5A-483D-AA33-5E58D6C234CA}"/>
                  </a:ext>
                </a:extLst>
              </p:cNvPr>
              <p:cNvSpPr txBox="1"/>
              <p:nvPr/>
            </p:nvSpPr>
            <p:spPr>
              <a:xfrm>
                <a:off x="4247096" y="1727529"/>
                <a:ext cx="3265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AA5E393-FD5A-483D-AA33-5E58D6C23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096" y="1727529"/>
                <a:ext cx="326563" cy="369332"/>
              </a:xfrm>
              <a:prstGeom prst="rect">
                <a:avLst/>
              </a:prstGeom>
              <a:blipFill>
                <a:blip r:embed="rId6"/>
                <a:stretch>
                  <a:fillRect l="-20755" r="-5660" b="-1639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8D3E7AF-5046-45A2-8BC0-CD49FDA94A11}"/>
                  </a:ext>
                </a:extLst>
              </p:cNvPr>
              <p:cNvSpPr txBox="1"/>
              <p:nvPr/>
            </p:nvSpPr>
            <p:spPr>
              <a:xfrm>
                <a:off x="6979304" y="5498965"/>
                <a:ext cx="3194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8D3E7AF-5046-45A2-8BC0-CD49FDA94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304" y="5498965"/>
                <a:ext cx="319446" cy="369332"/>
              </a:xfrm>
              <a:prstGeom prst="rect">
                <a:avLst/>
              </a:prstGeom>
              <a:blipFill>
                <a:blip r:embed="rId7"/>
                <a:stretch>
                  <a:fillRect l="-21154" r="-5769" b="-1639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100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/>
      <p:bldP spid="13" grpId="0"/>
      <p:bldP spid="15" grpId="0" animBg="1"/>
      <p:bldP spid="16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31125-A808-49FD-8B06-E7670F2A0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Предности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2795F4-4A11-4515-8EC7-134F336AA3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Cyrl-ME" sz="2000" dirty="0"/>
              <a:t>Омогућава нам да лакше сабирамо и одузимамо наизмјеничне величине исте фреквенције него са аналитичким обликом или временским дијаграмом.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9F73D05-E98F-443B-8E41-2E6498073DD0}"/>
              </a:ext>
            </a:extLst>
          </p:cNvPr>
          <p:cNvCxnSpPr>
            <a:cxnSpLocks/>
          </p:cNvCxnSpPr>
          <p:nvPr/>
        </p:nvCxnSpPr>
        <p:spPr>
          <a:xfrm>
            <a:off x="6965004" y="3538650"/>
            <a:ext cx="3803515" cy="0"/>
          </a:xfrm>
          <a:prstGeom prst="line">
            <a:avLst/>
          </a:prstGeom>
          <a:ln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C1BDE3B-8909-42B2-9B85-FCDBBD140744}"/>
              </a:ext>
            </a:extLst>
          </p:cNvPr>
          <p:cNvSpPr txBox="1"/>
          <p:nvPr/>
        </p:nvSpPr>
        <p:spPr>
          <a:xfrm>
            <a:off x="10062583" y="3174972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фазна</a:t>
            </a:r>
            <a:br>
              <a:rPr lang="sr-Cyrl-ME" dirty="0"/>
            </a:br>
            <a:r>
              <a:rPr lang="sr-Cyrl-ME" dirty="0"/>
              <a:t>оса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C338283-E67F-45D4-99B7-FED77EDC81FB}"/>
              </a:ext>
            </a:extLst>
          </p:cNvPr>
          <p:cNvCxnSpPr/>
          <p:nvPr/>
        </p:nvCxnSpPr>
        <p:spPr>
          <a:xfrm flipV="1">
            <a:off x="6965004" y="2811294"/>
            <a:ext cx="2052536" cy="7273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FBB6998-2DFF-45B2-87B5-EB51D60BCE36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2614986"/>
            <a:ext cx="869004" cy="923663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726152-B28E-4341-B219-ED522F134A16}"/>
                  </a:ext>
                </a:extLst>
              </p:cNvPr>
              <p:cNvSpPr txBox="1"/>
              <p:nvPr/>
            </p:nvSpPr>
            <p:spPr>
              <a:xfrm>
                <a:off x="8944941" y="2811293"/>
                <a:ext cx="3088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726152-B28E-4341-B219-ED522F134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941" y="2811293"/>
                <a:ext cx="308802" cy="307777"/>
              </a:xfrm>
              <a:prstGeom prst="rect">
                <a:avLst/>
              </a:prstGeom>
              <a:blipFill>
                <a:blip r:embed="rId2"/>
                <a:stretch>
                  <a:fillRect l="-15686" r="-5882" b="-1960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49E8A9-6061-4497-BE37-208D9DC72F6F}"/>
                  </a:ext>
                </a:extLst>
              </p:cNvPr>
              <p:cNvSpPr txBox="1"/>
              <p:nvPr/>
            </p:nvSpPr>
            <p:spPr>
              <a:xfrm>
                <a:off x="5859797" y="2645825"/>
                <a:ext cx="30880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sz="20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49E8A9-6061-4497-BE37-208D9DC72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797" y="2645825"/>
                <a:ext cx="308802" cy="307777"/>
              </a:xfrm>
              <a:prstGeom prst="rect">
                <a:avLst/>
              </a:prstGeom>
              <a:blipFill>
                <a:blip r:embed="rId3"/>
                <a:stretch>
                  <a:fillRect l="-15686" r="-5882" b="-1960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D4AE974-2EDB-4DCB-B5AE-3CFF5D9810AB}"/>
              </a:ext>
            </a:extLst>
          </p:cNvPr>
          <p:cNvCxnSpPr>
            <a:cxnSpLocks/>
          </p:cNvCxnSpPr>
          <p:nvPr/>
        </p:nvCxnSpPr>
        <p:spPr>
          <a:xfrm flipH="1" flipV="1">
            <a:off x="8148536" y="1887629"/>
            <a:ext cx="869004" cy="923663"/>
          </a:xfrm>
          <a:prstGeom prst="straightConnector1">
            <a:avLst/>
          </a:prstGeom>
          <a:ln>
            <a:prstDash val="lg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5F00B4-138A-49F3-AC92-62095FD8D076}"/>
              </a:ext>
            </a:extLst>
          </p:cNvPr>
          <p:cNvCxnSpPr/>
          <p:nvPr/>
        </p:nvCxnSpPr>
        <p:spPr>
          <a:xfrm flipV="1">
            <a:off x="6108192" y="1881840"/>
            <a:ext cx="2052536" cy="727356"/>
          </a:xfrm>
          <a:prstGeom prst="straightConnector1">
            <a:avLst/>
          </a:prstGeom>
          <a:ln>
            <a:prstDash val="lg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93E38A7-FB7D-449B-BD63-2A276B154E6F}"/>
              </a:ext>
            </a:extLst>
          </p:cNvPr>
          <p:cNvCxnSpPr>
            <a:cxnSpLocks/>
          </p:cNvCxnSpPr>
          <p:nvPr/>
        </p:nvCxnSpPr>
        <p:spPr>
          <a:xfrm flipV="1">
            <a:off x="6965004" y="1887628"/>
            <a:ext cx="1183532" cy="165102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F504567-1D49-483E-97C2-CE84FF2F8EC6}"/>
                  </a:ext>
                </a:extLst>
              </p:cNvPr>
              <p:cNvSpPr txBox="1"/>
              <p:nvPr/>
            </p:nvSpPr>
            <p:spPr>
              <a:xfrm>
                <a:off x="7766283" y="1636460"/>
                <a:ext cx="7645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sr-Latn-ME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F504567-1D49-483E-97C2-CE84FF2F8E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6283" y="1636460"/>
                <a:ext cx="764505" cy="276999"/>
              </a:xfrm>
              <a:prstGeom prst="rect">
                <a:avLst/>
              </a:prstGeom>
              <a:blipFill>
                <a:blip r:embed="rId4"/>
                <a:stretch>
                  <a:fillRect l="-6400" r="-3200" b="-1956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C174AA-71ED-463A-98EA-D30FD1F08F8F}"/>
              </a:ext>
            </a:extLst>
          </p:cNvPr>
          <p:cNvCxnSpPr>
            <a:cxnSpLocks/>
          </p:cNvCxnSpPr>
          <p:nvPr/>
        </p:nvCxnSpPr>
        <p:spPr>
          <a:xfrm flipH="1" flipV="1">
            <a:off x="6961001" y="3532860"/>
            <a:ext cx="869004" cy="923663"/>
          </a:xfrm>
          <a:prstGeom prst="straightConnector1">
            <a:avLst/>
          </a:prstGeom>
          <a:ln w="57150">
            <a:solidFill>
              <a:srgbClr val="00206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F40707-1CDE-4AF4-890A-A82C0D987463}"/>
                  </a:ext>
                </a:extLst>
              </p:cNvPr>
              <p:cNvSpPr txBox="1"/>
              <p:nvPr/>
            </p:nvSpPr>
            <p:spPr>
              <a:xfrm>
                <a:off x="7237526" y="4310327"/>
                <a:ext cx="50116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sr-Latn-M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sz="20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sz="20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F40707-1CDE-4AF4-890A-A82C0D987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526" y="4310327"/>
                <a:ext cx="501163" cy="307777"/>
              </a:xfrm>
              <a:prstGeom prst="rect">
                <a:avLst/>
              </a:prstGeom>
              <a:blipFill>
                <a:blip r:embed="rId5"/>
                <a:stretch>
                  <a:fillRect l="-1220" r="-4878" b="-1960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E1496B-E31E-4197-87C1-C9FFE42D7863}"/>
              </a:ext>
            </a:extLst>
          </p:cNvPr>
          <p:cNvCxnSpPr>
            <a:cxnSpLocks/>
          </p:cNvCxnSpPr>
          <p:nvPr/>
        </p:nvCxnSpPr>
        <p:spPr>
          <a:xfrm flipH="1" flipV="1">
            <a:off x="9012884" y="2811295"/>
            <a:ext cx="869004" cy="923663"/>
          </a:xfrm>
          <a:prstGeom prst="straightConnector1">
            <a:avLst/>
          </a:prstGeom>
          <a:ln>
            <a:prstDash val="lg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9C9DB4B-B34C-4E6E-82CB-6F39D3051C28}"/>
              </a:ext>
            </a:extLst>
          </p:cNvPr>
          <p:cNvCxnSpPr/>
          <p:nvPr/>
        </p:nvCxnSpPr>
        <p:spPr>
          <a:xfrm flipV="1">
            <a:off x="7829352" y="3729166"/>
            <a:ext cx="2052536" cy="727356"/>
          </a:xfrm>
          <a:prstGeom prst="straightConnector1">
            <a:avLst/>
          </a:prstGeom>
          <a:ln>
            <a:prstDash val="lgDash"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B5E2987-2A78-4194-BF43-7348C4538F8D}"/>
              </a:ext>
            </a:extLst>
          </p:cNvPr>
          <p:cNvCxnSpPr>
            <a:cxnSpLocks/>
          </p:cNvCxnSpPr>
          <p:nvPr/>
        </p:nvCxnSpPr>
        <p:spPr>
          <a:xfrm>
            <a:off x="6961001" y="3527070"/>
            <a:ext cx="2920887" cy="20209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72A189E-1916-46F8-9A73-224DE7989112}"/>
                  </a:ext>
                </a:extLst>
              </p:cNvPr>
              <p:cNvSpPr txBox="1"/>
              <p:nvPr/>
            </p:nvSpPr>
            <p:spPr>
              <a:xfrm>
                <a:off x="9725235" y="3797363"/>
                <a:ext cx="7645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sr-Latn-ME" b="1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b="1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72A189E-1916-46F8-9A73-224DE7989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5235" y="3797363"/>
                <a:ext cx="764505" cy="276999"/>
              </a:xfrm>
              <a:prstGeom prst="rect">
                <a:avLst/>
              </a:prstGeom>
              <a:blipFill>
                <a:blip r:embed="rId6"/>
                <a:stretch>
                  <a:fillRect l="-5556" r="-2381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05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9" grpId="0"/>
      <p:bldP spid="21" grpId="0"/>
      <p:bldP spid="26" grpId="0"/>
    </p:bld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68</TotalTime>
  <Words>126</Words>
  <Application>Microsoft Office PowerPoint</Application>
  <PresentationFormat>Widescreen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Cambria Math</vt:lpstr>
      <vt:lpstr>Century Schoolbook</vt:lpstr>
      <vt:lpstr>Wingdings 2</vt:lpstr>
      <vt:lpstr>View</vt:lpstr>
      <vt:lpstr>Фазни дијаграм</vt:lpstr>
      <vt:lpstr>Фазни дијаграм</vt:lpstr>
      <vt:lpstr>Примјер</vt:lpstr>
      <vt:lpstr>Предности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Блажо Ђуровић</dc:creator>
  <cp:lastModifiedBy>Блажо Ђуровић</cp:lastModifiedBy>
  <cp:revision>1</cp:revision>
  <dcterms:created xsi:type="dcterms:W3CDTF">2021-11-25T21:47:07Z</dcterms:created>
  <dcterms:modified xsi:type="dcterms:W3CDTF">2021-11-25T22:55:22Z</dcterms:modified>
</cp:coreProperties>
</file>