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FAB47A-CFD2-47C7-B772-2FBD2BF444CD}" v="24" dt="2022-01-31T22:02:44.0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8BFAB47A-CFD2-47C7-B772-2FBD2BF444CD}"/>
    <pc:docChg chg="undo custSel modSld">
      <pc:chgData name="Блажо Ђуровић" userId="5694572e-f064-495d-ac23-a1610d1060de" providerId="ADAL" clId="{8BFAB47A-CFD2-47C7-B772-2FBD2BF444CD}" dt="2022-01-31T22:06:54.111" v="71" actId="1076"/>
      <pc:docMkLst>
        <pc:docMk/>
      </pc:docMkLst>
      <pc:sldChg chg="addSp modSp mod">
        <pc:chgData name="Блажо Ђуровић" userId="5694572e-f064-495d-ac23-a1610d1060de" providerId="ADAL" clId="{8BFAB47A-CFD2-47C7-B772-2FBD2BF444CD}" dt="2022-01-31T22:06:24.539" v="69" actId="1076"/>
        <pc:sldMkLst>
          <pc:docMk/>
          <pc:sldMk cId="3643741205" sldId="257"/>
        </pc:sldMkLst>
        <pc:spChg chg="add mod">
          <ac:chgData name="Блажо Ђуровић" userId="5694572e-f064-495d-ac23-a1610d1060de" providerId="ADAL" clId="{8BFAB47A-CFD2-47C7-B772-2FBD2BF444CD}" dt="2022-01-31T22:06:24.539" v="69" actId="1076"/>
          <ac:spMkLst>
            <pc:docMk/>
            <pc:sldMk cId="3643741205" sldId="257"/>
            <ac:spMk id="2" creationId="{DF21DA76-5A0A-4253-9C29-D6D87509A8B6}"/>
          </ac:spMkLst>
        </pc:spChg>
        <pc:spChg chg="mod">
          <ac:chgData name="Блажо Ђуровић" userId="5694572e-f064-495d-ac23-a1610d1060de" providerId="ADAL" clId="{8BFAB47A-CFD2-47C7-B772-2FBD2BF444CD}" dt="2022-01-31T21:59:18.459" v="26" actId="403"/>
          <ac:spMkLst>
            <pc:docMk/>
            <pc:sldMk cId="3643741205" sldId="257"/>
            <ac:spMk id="16" creationId="{4ACB48C4-5EB1-4A00-9DED-00E487149EA9}"/>
          </ac:spMkLst>
        </pc:spChg>
        <pc:spChg chg="mod">
          <ac:chgData name="Блажо Ђуровић" userId="5694572e-f064-495d-ac23-a1610d1060de" providerId="ADAL" clId="{8BFAB47A-CFD2-47C7-B772-2FBD2BF444CD}" dt="2022-01-31T21:58:48.982" v="13" actId="113"/>
          <ac:spMkLst>
            <pc:docMk/>
            <pc:sldMk cId="3643741205" sldId="257"/>
            <ac:spMk id="17" creationId="{E5202A06-C65A-4D81-A76A-F677E67F8034}"/>
          </ac:spMkLst>
        </pc:spChg>
        <pc:spChg chg="mod">
          <ac:chgData name="Блажо Ђуровић" userId="5694572e-f064-495d-ac23-a1610d1060de" providerId="ADAL" clId="{8BFAB47A-CFD2-47C7-B772-2FBD2BF444CD}" dt="2022-01-31T21:59:00.862" v="20" actId="1076"/>
          <ac:spMkLst>
            <pc:docMk/>
            <pc:sldMk cId="3643741205" sldId="257"/>
            <ac:spMk id="18" creationId="{C4149A2D-C274-4687-A1BC-7452BAEE1979}"/>
          </ac:spMkLst>
        </pc:spChg>
      </pc:sldChg>
      <pc:sldChg chg="modSp mod">
        <pc:chgData name="Блажо Ђуровић" userId="5694572e-f064-495d-ac23-a1610d1060de" providerId="ADAL" clId="{8BFAB47A-CFD2-47C7-B772-2FBD2BF444CD}" dt="2022-01-31T22:00:11.692" v="32" actId="1076"/>
        <pc:sldMkLst>
          <pc:docMk/>
          <pc:sldMk cId="2930989948" sldId="258"/>
        </pc:sldMkLst>
        <pc:spChg chg="mod">
          <ac:chgData name="Блажо Ђуровић" userId="5694572e-f064-495d-ac23-a1610d1060de" providerId="ADAL" clId="{8BFAB47A-CFD2-47C7-B772-2FBD2BF444CD}" dt="2022-01-31T22:00:04.191" v="30" actId="114"/>
          <ac:spMkLst>
            <pc:docMk/>
            <pc:sldMk cId="2930989948" sldId="258"/>
            <ac:spMk id="16" creationId="{4ACB48C4-5EB1-4A00-9DED-00E487149EA9}"/>
          </ac:spMkLst>
        </pc:spChg>
        <pc:spChg chg="mod">
          <ac:chgData name="Блажо Ђуровић" userId="5694572e-f064-495d-ac23-a1610d1060de" providerId="ADAL" clId="{8BFAB47A-CFD2-47C7-B772-2FBD2BF444CD}" dt="2022-01-31T22:00:07.492" v="31" actId="1076"/>
          <ac:spMkLst>
            <pc:docMk/>
            <pc:sldMk cId="2930989948" sldId="258"/>
            <ac:spMk id="17" creationId="{E5202A06-C65A-4D81-A76A-F677E67F8034}"/>
          </ac:spMkLst>
        </pc:spChg>
        <pc:spChg chg="mod">
          <ac:chgData name="Блажо Ђуровић" userId="5694572e-f064-495d-ac23-a1610d1060de" providerId="ADAL" clId="{8BFAB47A-CFD2-47C7-B772-2FBD2BF444CD}" dt="2022-01-31T22:00:11.692" v="32" actId="1076"/>
          <ac:spMkLst>
            <pc:docMk/>
            <pc:sldMk cId="2930989948" sldId="258"/>
            <ac:spMk id="18" creationId="{C4149A2D-C274-4687-A1BC-7452BAEE1979}"/>
          </ac:spMkLst>
        </pc:spChg>
      </pc:sldChg>
      <pc:sldChg chg="addSp modSp mod">
        <pc:chgData name="Блажо Ђуровић" userId="5694572e-f064-495d-ac23-a1610d1060de" providerId="ADAL" clId="{8BFAB47A-CFD2-47C7-B772-2FBD2BF444CD}" dt="2022-01-31T22:05:26.402" v="67" actId="1076"/>
        <pc:sldMkLst>
          <pc:docMk/>
          <pc:sldMk cId="2210493815" sldId="259"/>
        </pc:sldMkLst>
        <pc:spChg chg="add mod">
          <ac:chgData name="Блажо Ђуровић" userId="5694572e-f064-495d-ac23-a1610d1060de" providerId="ADAL" clId="{8BFAB47A-CFD2-47C7-B772-2FBD2BF444CD}" dt="2022-01-31T22:05:26.402" v="67" actId="1076"/>
          <ac:spMkLst>
            <pc:docMk/>
            <pc:sldMk cId="2210493815" sldId="259"/>
            <ac:spMk id="12" creationId="{17E044C0-4940-44AA-AF44-0B276F7DC1B8}"/>
          </ac:spMkLst>
        </pc:spChg>
        <pc:spChg chg="mod">
          <ac:chgData name="Блажо Ђуровић" userId="5694572e-f064-495d-ac23-a1610d1060de" providerId="ADAL" clId="{8BFAB47A-CFD2-47C7-B772-2FBD2BF444CD}" dt="2022-01-31T22:00:34.931" v="39" actId="113"/>
          <ac:spMkLst>
            <pc:docMk/>
            <pc:sldMk cId="2210493815" sldId="259"/>
            <ac:spMk id="16" creationId="{4ACB48C4-5EB1-4A00-9DED-00E487149EA9}"/>
          </ac:spMkLst>
        </pc:spChg>
        <pc:spChg chg="mod">
          <ac:chgData name="Блажо Ђуровић" userId="5694572e-f064-495d-ac23-a1610d1060de" providerId="ADAL" clId="{8BFAB47A-CFD2-47C7-B772-2FBD2BF444CD}" dt="2022-01-31T22:00:37.333" v="40" actId="113"/>
          <ac:spMkLst>
            <pc:docMk/>
            <pc:sldMk cId="2210493815" sldId="259"/>
            <ac:spMk id="17" creationId="{E5202A06-C65A-4D81-A76A-F677E67F8034}"/>
          </ac:spMkLst>
        </pc:spChg>
        <pc:spChg chg="mod">
          <ac:chgData name="Блажо Ђуровић" userId="5694572e-f064-495d-ac23-a1610d1060de" providerId="ADAL" clId="{8BFAB47A-CFD2-47C7-B772-2FBD2BF444CD}" dt="2022-01-31T22:00:39.030" v="41" actId="113"/>
          <ac:spMkLst>
            <pc:docMk/>
            <pc:sldMk cId="2210493815" sldId="259"/>
            <ac:spMk id="18" creationId="{C4149A2D-C274-4687-A1BC-7452BAEE1979}"/>
          </ac:spMkLst>
        </pc:spChg>
      </pc:sldChg>
      <pc:sldChg chg="addSp modSp mod">
        <pc:chgData name="Блажо Ђуровић" userId="5694572e-f064-495d-ac23-a1610d1060de" providerId="ADAL" clId="{8BFAB47A-CFD2-47C7-B772-2FBD2BF444CD}" dt="2022-01-31T22:06:54.111" v="71" actId="1076"/>
        <pc:sldMkLst>
          <pc:docMk/>
          <pc:sldMk cId="3397007711" sldId="260"/>
        </pc:sldMkLst>
        <pc:spChg chg="mod">
          <ac:chgData name="Блажо Ђуровић" userId="5694572e-f064-495d-ac23-a1610d1060de" providerId="ADAL" clId="{8BFAB47A-CFD2-47C7-B772-2FBD2BF444CD}" dt="2022-01-31T22:00:50.656" v="42" actId="1076"/>
          <ac:spMkLst>
            <pc:docMk/>
            <pc:sldMk cId="3397007711" sldId="260"/>
            <ac:spMk id="10" creationId="{A0DDCDF9-F5C7-488C-A01A-7A0DF9F77781}"/>
          </ac:spMkLst>
        </pc:spChg>
        <pc:spChg chg="mod">
          <ac:chgData name="Блажо Ђуровић" userId="5694572e-f064-495d-ac23-a1610d1060de" providerId="ADAL" clId="{8BFAB47A-CFD2-47C7-B772-2FBD2BF444CD}" dt="2022-01-31T22:02:17.244" v="50" actId="1076"/>
          <ac:spMkLst>
            <pc:docMk/>
            <pc:sldMk cId="3397007711" sldId="260"/>
            <ac:spMk id="11" creationId="{BAF7DEAE-1843-49D8-BA32-FDF8E54CD5C9}"/>
          </ac:spMkLst>
        </pc:spChg>
        <pc:spChg chg="mod">
          <ac:chgData name="Блажо Ђуровић" userId="5694572e-f064-495d-ac23-a1610d1060de" providerId="ADAL" clId="{8BFAB47A-CFD2-47C7-B772-2FBD2BF444CD}" dt="2022-01-31T22:01:00.290" v="45" actId="113"/>
          <ac:spMkLst>
            <pc:docMk/>
            <pc:sldMk cId="3397007711" sldId="260"/>
            <ac:spMk id="16" creationId="{4ACB48C4-5EB1-4A00-9DED-00E487149EA9}"/>
          </ac:spMkLst>
        </pc:spChg>
        <pc:spChg chg="mod">
          <ac:chgData name="Блажо Ђуровић" userId="5694572e-f064-495d-ac23-a1610d1060de" providerId="ADAL" clId="{8BFAB47A-CFD2-47C7-B772-2FBD2BF444CD}" dt="2022-01-31T22:02:41.666" v="55" actId="1076"/>
          <ac:spMkLst>
            <pc:docMk/>
            <pc:sldMk cId="3397007711" sldId="260"/>
            <ac:spMk id="17" creationId="{E5202A06-C65A-4D81-A76A-F677E67F8034}"/>
          </ac:spMkLst>
        </pc:spChg>
        <pc:spChg chg="mod">
          <ac:chgData name="Блажо Ђуровић" userId="5694572e-f064-495d-ac23-a1610d1060de" providerId="ADAL" clId="{8BFAB47A-CFD2-47C7-B772-2FBD2BF444CD}" dt="2022-01-31T22:04:39.636" v="65" actId="1076"/>
          <ac:spMkLst>
            <pc:docMk/>
            <pc:sldMk cId="3397007711" sldId="260"/>
            <ac:spMk id="18" creationId="{C4149A2D-C274-4687-A1BC-7452BAEE1979}"/>
          </ac:spMkLst>
        </pc:spChg>
        <pc:spChg chg="add mod">
          <ac:chgData name="Блажо Ђуровић" userId="5694572e-f064-495d-ac23-a1610d1060de" providerId="ADAL" clId="{8BFAB47A-CFD2-47C7-B772-2FBD2BF444CD}" dt="2022-01-31T22:06:54.111" v="71" actId="1076"/>
          <ac:spMkLst>
            <pc:docMk/>
            <pc:sldMk cId="3397007711" sldId="260"/>
            <ac:spMk id="21" creationId="{A2101E8C-E0F6-4043-93B6-8CFC01FFCF84}"/>
          </ac:spMkLst>
        </pc:spChg>
        <pc:cxnChg chg="mod">
          <ac:chgData name="Блажо Ђуровић" userId="5694572e-f064-495d-ac23-a1610d1060de" providerId="ADAL" clId="{8BFAB47A-CFD2-47C7-B772-2FBD2BF444CD}" dt="2022-01-31T21:55:24.744" v="5" actId="1076"/>
          <ac:cxnSpMkLst>
            <pc:docMk/>
            <pc:sldMk cId="3397007711" sldId="260"/>
            <ac:cxnSpMk id="15" creationId="{60757650-CE01-4173-93C4-4B0672487FC2}"/>
          </ac:cxnSpMkLst>
        </pc:cxnChg>
        <pc:cxnChg chg="mod">
          <ac:chgData name="Блажо Ђуровић" userId="5694572e-f064-495d-ac23-a1610d1060de" providerId="ADAL" clId="{8BFAB47A-CFD2-47C7-B772-2FBD2BF444CD}" dt="2022-01-31T21:55:24.744" v="5" actId="1076"/>
          <ac:cxnSpMkLst>
            <pc:docMk/>
            <pc:sldMk cId="3397007711" sldId="260"/>
            <ac:cxnSpMk id="36" creationId="{15AE1381-9354-443A-804D-F9BB6B58D950}"/>
          </ac:cxnSpMkLst>
        </pc:cxnChg>
      </pc:sldChg>
      <pc:sldChg chg="addSp delSp modSp mod">
        <pc:chgData name="Блажо Ђуровић" userId="5694572e-f064-495d-ac23-a1610d1060de" providerId="ADAL" clId="{8BFAB47A-CFD2-47C7-B772-2FBD2BF444CD}" dt="2022-01-31T22:04:00.907" v="64" actId="1076"/>
        <pc:sldMkLst>
          <pc:docMk/>
          <pc:sldMk cId="2813970465" sldId="261"/>
        </pc:sldMkLst>
        <pc:spChg chg="mod">
          <ac:chgData name="Блажо Ђуровић" userId="5694572e-f064-495d-ac23-a1610d1060de" providerId="ADAL" clId="{8BFAB47A-CFD2-47C7-B772-2FBD2BF444CD}" dt="2022-01-31T22:03:40.373" v="60" actId="1076"/>
          <ac:spMkLst>
            <pc:docMk/>
            <pc:sldMk cId="2813970465" sldId="261"/>
            <ac:spMk id="10" creationId="{A0DDCDF9-F5C7-488C-A01A-7A0DF9F77781}"/>
          </ac:spMkLst>
        </pc:spChg>
        <pc:spChg chg="mod">
          <ac:chgData name="Блажо Ђуровић" userId="5694572e-f064-495d-ac23-a1610d1060de" providerId="ADAL" clId="{8BFAB47A-CFD2-47C7-B772-2FBD2BF444CD}" dt="2022-01-31T22:03:40.373" v="60" actId="1076"/>
          <ac:spMkLst>
            <pc:docMk/>
            <pc:sldMk cId="2813970465" sldId="261"/>
            <ac:spMk id="11" creationId="{BAF7DEAE-1843-49D8-BA32-FDF8E54CD5C9}"/>
          </ac:spMkLst>
        </pc:spChg>
        <pc:spChg chg="mod">
          <ac:chgData name="Блажо Ђуровић" userId="5694572e-f064-495d-ac23-a1610d1060de" providerId="ADAL" clId="{8BFAB47A-CFD2-47C7-B772-2FBD2BF444CD}" dt="2022-01-31T22:03:40.373" v="60" actId="1076"/>
          <ac:spMkLst>
            <pc:docMk/>
            <pc:sldMk cId="2813970465" sldId="261"/>
            <ac:spMk id="16" creationId="{4ACB48C4-5EB1-4A00-9DED-00E487149EA9}"/>
          </ac:spMkLst>
        </pc:spChg>
        <pc:spChg chg="mod">
          <ac:chgData name="Блажо Ђуровић" userId="5694572e-f064-495d-ac23-a1610d1060de" providerId="ADAL" clId="{8BFAB47A-CFD2-47C7-B772-2FBD2BF444CD}" dt="2022-01-31T22:04:00.907" v="64" actId="1076"/>
          <ac:spMkLst>
            <pc:docMk/>
            <pc:sldMk cId="2813970465" sldId="261"/>
            <ac:spMk id="17" creationId="{E5202A06-C65A-4D81-A76A-F677E67F8034}"/>
          </ac:spMkLst>
        </pc:spChg>
        <pc:spChg chg="del mod">
          <ac:chgData name="Блажо Ђуровић" userId="5694572e-f064-495d-ac23-a1610d1060de" providerId="ADAL" clId="{8BFAB47A-CFD2-47C7-B772-2FBD2BF444CD}" dt="2022-01-31T22:02:49.643" v="58" actId="478"/>
          <ac:spMkLst>
            <pc:docMk/>
            <pc:sldMk cId="2813970465" sldId="261"/>
            <ac:spMk id="18" creationId="{C4149A2D-C274-4687-A1BC-7452BAEE1979}"/>
          </ac:spMkLst>
        </pc:spChg>
        <pc:spChg chg="add mod">
          <ac:chgData name="Блажо Ђуровић" userId="5694572e-f064-495d-ac23-a1610d1060de" providerId="ADAL" clId="{8BFAB47A-CFD2-47C7-B772-2FBD2BF444CD}" dt="2022-01-31T22:03:54.734" v="63" actId="1076"/>
          <ac:spMkLst>
            <pc:docMk/>
            <pc:sldMk cId="2813970465" sldId="261"/>
            <ac:spMk id="25" creationId="{EE2E0D3E-5C73-4932-9305-4F41A86ABD43}"/>
          </ac:spMkLst>
        </pc:sp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3" creationId="{F4E275F8-303C-41AF-ADB1-A51B38D04FD4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7" creationId="{EA7A8FDD-02FB-4B4C-B174-2FA62D3C98D5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13" creationId="{43D08FD6-8D92-44B1-BDC6-8A1264325BAE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15" creationId="{60757650-CE01-4173-93C4-4B0672487FC2}"/>
          </ac:cxnSpMkLst>
        </pc:cxnChg>
        <pc:cxnChg chg="del">
          <ac:chgData name="Блажо Ђуровић" userId="5694572e-f064-495d-ac23-a1610d1060de" providerId="ADAL" clId="{8BFAB47A-CFD2-47C7-B772-2FBD2BF444CD}" dt="2022-01-31T22:02:49.643" v="58" actId="478"/>
          <ac:cxnSpMkLst>
            <pc:docMk/>
            <pc:sldMk cId="2813970465" sldId="261"/>
            <ac:cxnSpMk id="19" creationId="{C1DBB677-628F-495D-88B8-B851A278878B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20" creationId="{0D7BDB4B-EB25-4B81-9D76-0F43783ADE1D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21" creationId="{8C8C11A6-3551-476B-954E-E40B95B45F60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22" creationId="{16B56313-F119-4F34-A6A1-BA30DB92CFF7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23" creationId="{648419AC-8FFA-48CA-887C-4E235693E0E2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24" creationId="{56D22F9B-591A-4D12-A7FD-AA137AA669C6}"/>
          </ac:cxnSpMkLst>
        </pc:cxnChg>
        <pc:cxnChg chg="mod">
          <ac:chgData name="Блажо Ђуровић" userId="5694572e-f064-495d-ac23-a1610d1060de" providerId="ADAL" clId="{8BFAB47A-CFD2-47C7-B772-2FBD2BF444CD}" dt="2022-01-31T22:03:40.373" v="60" actId="1076"/>
          <ac:cxnSpMkLst>
            <pc:docMk/>
            <pc:sldMk cId="2813970465" sldId="261"/>
            <ac:cxnSpMk id="36" creationId="{15AE1381-9354-443A-804D-F9BB6B58D95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63B6-8964-4029-A91A-025DA8D91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F01165-CC7B-4DB1-80CF-C1B0B3B6E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746DA-CC57-4EE4-80B0-2BE83F597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D88D6-D7DB-4EE0-A8D4-82DCD36A8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C0F0A-08B3-4681-ACFD-CE58419A1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1021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7CC4-F452-432C-BE1A-900711AD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B51C9-674C-43C0-80BD-C6E0F2D51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7F3BA-7270-42F3-9F0A-55CEBCC69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DA6A5-F714-44E8-B605-E673EAEF5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280D8-7A03-4E93-9D3A-8A2DBACAB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02132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D28C9-7D3D-4BBC-B4AF-D9F6D4430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96B522-A3A1-4727-B0CC-3972EF792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7C731-9C05-4252-9C57-8D2D81A24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E4A4C-DEA1-40EE-A6CB-FB6352BC4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D9D48-B10F-4BF8-9F72-430F6CB6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0956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14FF-5C93-49BC-84F2-317D0B29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3A20B-EB87-4193-993B-FC43B55A33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EE848-6044-4135-A187-E162C8648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5915D-EC92-4A0A-8904-E4673711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8284D-557C-4667-A539-037F3C71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711C2-5A7C-4904-930D-256119E9A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52630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CA51-E44F-4EDB-97E7-3BB3451D6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89270-DA39-4F0D-953B-2308A22B6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4C10BF-EFD3-4162-8B7C-A09213816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6F921-6EB1-4E1F-9A23-4DD4E67756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69AB21-F370-4A92-AA45-A5E373B16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67185B-79C0-4DBD-9DD6-2BD660E02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C1E381-B176-424D-9C56-6123F2539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A925FC-EF56-4463-BEEF-8D4103092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2627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EA540-97BC-4D75-AD5F-3C7B2D8B4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575623-28A3-4A1E-A19E-06F176C64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D2B4D-30A0-4DEA-867F-A5607FB91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444F2-E0C8-4B8B-8746-D8EAA1402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29240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F30A21-D71C-46CD-9956-7262095B3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55AE1-50CA-4135-BF87-6A548AD74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E1223-587B-4A73-A6D2-F9481D52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0223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5690F-0A49-4EA3-A92B-FCC76628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34BD5-9103-4B90-A5C8-AD8C68D50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B1D3F-9E31-495A-9674-57F7E6DB6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D7CB9-EA1D-4647-9DAF-C24DE9F7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DF8E4-E53F-4A06-8448-13E46D93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9018A-FAA1-4DB4-AD89-BC5CDC784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81618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53647-E101-4861-8BD6-5830BE778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5530C8-A357-477E-8219-E642B39F20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B4381-B4FE-4088-846E-B17FCE721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90EF8-C238-4D5C-8F2F-8D9967804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BCA1C-624F-4089-BA41-D4B887612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08065-CEC8-45CE-A1B4-A6DCB487C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2792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35EF-01E1-4C0A-B20E-F819BB46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BB8E0E-61CD-40B8-A305-AC0B66E8E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EAD62-F1FA-461D-8236-F9A3B76C5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E012D-C214-46D5-A293-095FF8A1D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50B5D-18AB-40AA-A1BF-64A7B31BC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78925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EFE119-A58F-442E-83DD-30E6C2605E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38C11D-1D1D-40CD-8233-76A0BE23A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7FCC8-D9F2-472B-B4CF-396F07350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5F2B8-E138-4A96-B5D8-FBBBFAE4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4CD5E-56A8-489F-A5D8-224C118A2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88257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C6B367-9450-4BFA-ABF2-5BB796DFE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E0ADC-9D1C-47EE-9A28-C5DB3996F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67D30-20AF-4DBB-B4D8-CAEC01293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03E80-8F15-4BF2-9A6F-7F10FEC1E6E6}" type="datetimeFigureOut">
              <a:rPr lang="sr-Cyrl-ME" smtClean="0"/>
              <a:t>31.1.2022.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E4A8B-B0DF-4179-9D73-57A52BF1C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9D5D2-2900-4EE5-A334-F4BFBFA8CF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732E9-90D9-4660-96D9-813AE04529F5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55686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43E4E-F5E8-4784-BDA5-F69C15A546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Облици наизмјеничних величина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D3EB0-0FD4-4317-B9DE-E098925CFF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97144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309E32-83BE-49CE-BBF9-648A17C5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Синус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E97C0D-9931-4DA6-9B9A-DF5138C70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048" y="1513892"/>
            <a:ext cx="7411484" cy="44583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/>
              <p:nvPr/>
            </p:nvSpPr>
            <p:spPr>
              <a:xfrm>
                <a:off x="2207623" y="1438139"/>
                <a:ext cx="6540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623" y="1438139"/>
                <a:ext cx="654025" cy="369332"/>
              </a:xfrm>
              <a:prstGeom prst="rect">
                <a:avLst/>
              </a:prstGeom>
              <a:blipFill>
                <a:blip r:embed="rId3"/>
                <a:stretch>
                  <a:fillRect l="-6542" r="-16822" b="-32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/>
              <p:nvPr/>
            </p:nvSpPr>
            <p:spPr>
              <a:xfrm>
                <a:off x="9326619" y="4027714"/>
                <a:ext cx="198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6619" y="4027714"/>
                <a:ext cx="198259" cy="369332"/>
              </a:xfrm>
              <a:prstGeom prst="rect">
                <a:avLst/>
              </a:prstGeom>
              <a:blipFill>
                <a:blip r:embed="rId4"/>
                <a:stretch>
                  <a:fillRect l="-31250" r="-34375" b="-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232643-FD55-4D5A-957E-2579880BA7AD}"/>
              </a:ext>
            </a:extLst>
          </p:cNvPr>
          <p:cNvCxnSpPr/>
          <p:nvPr/>
        </p:nvCxnSpPr>
        <p:spPr>
          <a:xfrm>
            <a:off x="6470469" y="4027714"/>
            <a:ext cx="0" cy="727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757650-CE01-4173-93C4-4B0672487FC2}"/>
              </a:ext>
            </a:extLst>
          </p:cNvPr>
          <p:cNvCxnSpPr/>
          <p:nvPr/>
        </p:nvCxnSpPr>
        <p:spPr>
          <a:xfrm>
            <a:off x="2207623" y="4606834"/>
            <a:ext cx="423672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ACB48C4-5EB1-4A00-9DED-00E487149EA9}"/>
              </a:ext>
            </a:extLst>
          </p:cNvPr>
          <p:cNvSpPr txBox="1"/>
          <p:nvPr/>
        </p:nvSpPr>
        <p:spPr>
          <a:xfrm>
            <a:off x="4100085" y="4524047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600" b="1" dirty="0"/>
              <a:t>T</a:t>
            </a:r>
            <a:endParaRPr lang="sr-Cyrl-ME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/>
              <p:nvPr/>
            </p:nvSpPr>
            <p:spPr>
              <a:xfrm>
                <a:off x="1371887" y="1890258"/>
                <a:ext cx="835736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887" y="1890258"/>
                <a:ext cx="835736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149A2D-C274-4687-A1BC-7452BAEE1979}"/>
                  </a:ext>
                </a:extLst>
              </p:cNvPr>
              <p:cNvSpPr txBox="1"/>
              <p:nvPr/>
            </p:nvSpPr>
            <p:spPr>
              <a:xfrm>
                <a:off x="1091997" y="5607655"/>
                <a:ext cx="11156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149A2D-C274-4687-A1BC-7452BAEE1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97" y="5607655"/>
                <a:ext cx="1115626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F21DA76-5A0A-4253-9C29-D6D87509A8B6}"/>
              </a:ext>
            </a:extLst>
          </p:cNvPr>
          <p:cNvSpPr txBox="1"/>
          <p:nvPr/>
        </p:nvSpPr>
        <p:spPr>
          <a:xfrm>
            <a:off x="1649810" y="370279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600" dirty="0"/>
              <a:t>0</a:t>
            </a:r>
            <a:endParaRPr lang="sr-Cyrl-ME" sz="3600" dirty="0"/>
          </a:p>
        </p:txBody>
      </p:sp>
    </p:spTree>
    <p:extLst>
      <p:ext uri="{BB962C8B-B14F-4D97-AF65-F5344CB8AC3E}">
        <p14:creationId xmlns:p14="http://schemas.microsoft.com/office/powerpoint/2010/main" val="364374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F2D33-A516-422B-AF07-F6183A440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486" y="1591055"/>
            <a:ext cx="6928867" cy="467040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B309E32-83BE-49CE-BBF9-648A17C5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Косинус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/>
              <p:nvPr/>
            </p:nvSpPr>
            <p:spPr>
              <a:xfrm>
                <a:off x="2207623" y="1438139"/>
                <a:ext cx="6540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623" y="1438139"/>
                <a:ext cx="654025" cy="369332"/>
              </a:xfrm>
              <a:prstGeom prst="rect">
                <a:avLst/>
              </a:prstGeom>
              <a:blipFill>
                <a:blip r:embed="rId3"/>
                <a:stretch>
                  <a:fillRect l="-6542" r="-16822" b="-32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/>
              <p:nvPr/>
            </p:nvSpPr>
            <p:spPr>
              <a:xfrm>
                <a:off x="8818094" y="4027714"/>
                <a:ext cx="198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8094" y="4027714"/>
                <a:ext cx="198259" cy="369332"/>
              </a:xfrm>
              <a:prstGeom prst="rect">
                <a:avLst/>
              </a:prstGeom>
              <a:blipFill>
                <a:blip r:embed="rId4"/>
                <a:stretch>
                  <a:fillRect l="-31250" r="-34375" b="-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232643-FD55-4D5A-957E-2579880BA7AD}"/>
              </a:ext>
            </a:extLst>
          </p:cNvPr>
          <p:cNvCxnSpPr/>
          <p:nvPr/>
        </p:nvCxnSpPr>
        <p:spPr>
          <a:xfrm>
            <a:off x="5399315" y="2058739"/>
            <a:ext cx="0" cy="727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757650-CE01-4173-93C4-4B0672487FC2}"/>
              </a:ext>
            </a:extLst>
          </p:cNvPr>
          <p:cNvCxnSpPr>
            <a:cxnSpLocks/>
          </p:cNvCxnSpPr>
          <p:nvPr/>
        </p:nvCxnSpPr>
        <p:spPr>
          <a:xfrm>
            <a:off x="2184437" y="2621280"/>
            <a:ext cx="32148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ACB48C4-5EB1-4A00-9DED-00E487149EA9}"/>
              </a:ext>
            </a:extLst>
          </p:cNvPr>
          <p:cNvSpPr txBox="1"/>
          <p:nvPr/>
        </p:nvSpPr>
        <p:spPr>
          <a:xfrm>
            <a:off x="3624202" y="255507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600" b="1" i="1" dirty="0"/>
              <a:t>T</a:t>
            </a:r>
            <a:endParaRPr lang="sr-Cyrl-ME" sz="36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/>
              <p:nvPr/>
            </p:nvSpPr>
            <p:spPr>
              <a:xfrm>
                <a:off x="1450111" y="1820533"/>
                <a:ext cx="7709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i="1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0111" y="1820533"/>
                <a:ext cx="770980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149A2D-C274-4687-A1BC-7452BAEE1979}"/>
                  </a:ext>
                </a:extLst>
              </p:cNvPr>
              <p:cNvSpPr txBox="1"/>
              <p:nvPr/>
            </p:nvSpPr>
            <p:spPr>
              <a:xfrm>
                <a:off x="1068811" y="5803603"/>
                <a:ext cx="11156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i="1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149A2D-C274-4687-A1BC-7452BAEE1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811" y="5803603"/>
                <a:ext cx="1115626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DD2B07C-2A03-471A-BC93-55E34E53B3B5}"/>
              </a:ext>
            </a:extLst>
          </p:cNvPr>
          <p:cNvSpPr txBox="1"/>
          <p:nvPr/>
        </p:nvSpPr>
        <p:spPr>
          <a:xfrm>
            <a:off x="7268118" y="545101"/>
            <a:ext cx="3496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Синус и косинус су иста функција.</a:t>
            </a:r>
          </a:p>
          <a:p>
            <a:r>
              <a:rPr lang="sr-Cyrl-ME" dirty="0"/>
              <a:t>Косинус је синус помјерен за 90°</a:t>
            </a:r>
          </a:p>
        </p:txBody>
      </p:sp>
    </p:spTree>
    <p:extLst>
      <p:ext uri="{BB962C8B-B14F-4D97-AF65-F5344CB8AC3E}">
        <p14:creationId xmlns:p14="http://schemas.microsoft.com/office/powerpoint/2010/main" val="293098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DB4787-2639-4890-BE91-1E8D55767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37" y="1654830"/>
            <a:ext cx="6916115" cy="450595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B309E32-83BE-49CE-BBF9-648A17C5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Правоугаони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/>
              <p:nvPr/>
            </p:nvSpPr>
            <p:spPr>
              <a:xfrm>
                <a:off x="2277292" y="1436132"/>
                <a:ext cx="6540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292" y="1436132"/>
                <a:ext cx="654025" cy="369332"/>
              </a:xfrm>
              <a:prstGeom prst="rect">
                <a:avLst/>
              </a:prstGeom>
              <a:blipFill>
                <a:blip r:embed="rId3"/>
                <a:stretch>
                  <a:fillRect l="-6542" r="-15888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/>
              <p:nvPr/>
            </p:nvSpPr>
            <p:spPr>
              <a:xfrm>
                <a:off x="8818094" y="4027714"/>
                <a:ext cx="198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8094" y="4027714"/>
                <a:ext cx="198259" cy="369332"/>
              </a:xfrm>
              <a:prstGeom prst="rect">
                <a:avLst/>
              </a:prstGeom>
              <a:blipFill>
                <a:blip r:embed="rId4"/>
                <a:stretch>
                  <a:fillRect l="-31250" r="-34375" b="-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757650-CE01-4173-93C4-4B0672487FC2}"/>
              </a:ext>
            </a:extLst>
          </p:cNvPr>
          <p:cNvCxnSpPr>
            <a:cxnSpLocks/>
          </p:cNvCxnSpPr>
          <p:nvPr/>
        </p:nvCxnSpPr>
        <p:spPr>
          <a:xfrm>
            <a:off x="3873900" y="3420291"/>
            <a:ext cx="32148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ACB48C4-5EB1-4A00-9DED-00E487149EA9}"/>
              </a:ext>
            </a:extLst>
          </p:cNvPr>
          <p:cNvSpPr txBox="1"/>
          <p:nvPr/>
        </p:nvSpPr>
        <p:spPr>
          <a:xfrm>
            <a:off x="5028798" y="2782669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Latn-ME" sz="3600" b="1" i="1" dirty="0"/>
              <a:t>T</a:t>
            </a:r>
            <a:endParaRPr lang="sr-Cyrl-ME" sz="36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/>
              <p:nvPr/>
            </p:nvSpPr>
            <p:spPr>
              <a:xfrm>
                <a:off x="1302377" y="1729497"/>
                <a:ext cx="7709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i="1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377" y="1729497"/>
                <a:ext cx="770980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149A2D-C274-4687-A1BC-7452BAEE1979}"/>
                  </a:ext>
                </a:extLst>
              </p:cNvPr>
              <p:cNvSpPr txBox="1"/>
              <p:nvPr/>
            </p:nvSpPr>
            <p:spPr>
              <a:xfrm>
                <a:off x="1129253" y="5709234"/>
                <a:ext cx="11156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i="1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149A2D-C274-4687-A1BC-7452BAEE1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253" y="5709234"/>
                <a:ext cx="1115626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7E044C0-4940-44AA-AF44-0B276F7DC1B8}"/>
              </a:ext>
            </a:extLst>
          </p:cNvPr>
          <p:cNvSpPr txBox="1"/>
          <p:nvPr/>
        </p:nvSpPr>
        <p:spPr>
          <a:xfrm>
            <a:off x="1687066" y="375322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600" dirty="0"/>
              <a:t>0</a:t>
            </a:r>
            <a:endParaRPr lang="sr-Cyrl-ME" sz="3600" dirty="0"/>
          </a:p>
        </p:txBody>
      </p:sp>
    </p:spTree>
    <p:extLst>
      <p:ext uri="{BB962C8B-B14F-4D97-AF65-F5344CB8AC3E}">
        <p14:creationId xmlns:p14="http://schemas.microsoft.com/office/powerpoint/2010/main" val="221049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309E32-83BE-49CE-BBF9-648A17C5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Троугаони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/>
              <p:nvPr/>
            </p:nvSpPr>
            <p:spPr>
              <a:xfrm>
                <a:off x="2311244" y="1412576"/>
                <a:ext cx="6540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1244" y="1412576"/>
                <a:ext cx="654025" cy="369332"/>
              </a:xfrm>
              <a:prstGeom prst="rect">
                <a:avLst/>
              </a:prstGeom>
              <a:blipFill>
                <a:blip r:embed="rId2"/>
                <a:stretch>
                  <a:fillRect l="-6542" r="-16822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/>
              <p:nvPr/>
            </p:nvSpPr>
            <p:spPr>
              <a:xfrm>
                <a:off x="10443615" y="3624820"/>
                <a:ext cx="198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3615" y="3624820"/>
                <a:ext cx="198259" cy="369332"/>
              </a:xfrm>
              <a:prstGeom prst="rect">
                <a:avLst/>
              </a:prstGeom>
              <a:blipFill>
                <a:blip r:embed="rId3"/>
                <a:stretch>
                  <a:fillRect l="-30303" r="-30303" b="-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757650-CE01-4173-93C4-4B0672487FC2}"/>
              </a:ext>
            </a:extLst>
          </p:cNvPr>
          <p:cNvCxnSpPr>
            <a:cxnSpLocks/>
          </p:cNvCxnSpPr>
          <p:nvPr/>
        </p:nvCxnSpPr>
        <p:spPr>
          <a:xfrm>
            <a:off x="2238916" y="4410695"/>
            <a:ext cx="570552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ACB48C4-5EB1-4A00-9DED-00E487149EA9}"/>
              </a:ext>
            </a:extLst>
          </p:cNvPr>
          <p:cNvSpPr txBox="1"/>
          <p:nvPr/>
        </p:nvSpPr>
        <p:spPr>
          <a:xfrm>
            <a:off x="4845457" y="4347067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Latn-ME" sz="3600" b="1" dirty="0"/>
              <a:t>T</a:t>
            </a:r>
            <a:endParaRPr lang="sr-Cyrl-ME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/>
              <p:nvPr/>
            </p:nvSpPr>
            <p:spPr>
              <a:xfrm>
                <a:off x="1481618" y="1826757"/>
                <a:ext cx="7709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618" y="1826757"/>
                <a:ext cx="770980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149A2D-C274-4687-A1BC-7452BAEE1979}"/>
                  </a:ext>
                </a:extLst>
              </p:cNvPr>
              <p:cNvSpPr txBox="1"/>
              <p:nvPr/>
            </p:nvSpPr>
            <p:spPr>
              <a:xfrm>
                <a:off x="1068861" y="5750254"/>
                <a:ext cx="11156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4149A2D-C274-4687-A1BC-7452BAEE1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861" y="5750254"/>
                <a:ext cx="1115626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4E275F8-303C-41AF-ADB1-A51B38D04FD4}"/>
              </a:ext>
            </a:extLst>
          </p:cNvPr>
          <p:cNvCxnSpPr/>
          <p:nvPr/>
        </p:nvCxnSpPr>
        <p:spPr>
          <a:xfrm flipV="1">
            <a:off x="2246813" y="1558052"/>
            <a:ext cx="0" cy="47408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7A8FDD-02FB-4B4C-B174-2FA62D3C98D5}"/>
              </a:ext>
            </a:extLst>
          </p:cNvPr>
          <p:cNvCxnSpPr>
            <a:cxnSpLocks/>
          </p:cNvCxnSpPr>
          <p:nvPr/>
        </p:nvCxnSpPr>
        <p:spPr>
          <a:xfrm>
            <a:off x="2233753" y="2053548"/>
            <a:ext cx="8140834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1DBB677-628F-495D-88B8-B851A278878B}"/>
              </a:ext>
            </a:extLst>
          </p:cNvPr>
          <p:cNvCxnSpPr>
            <a:cxnSpLocks/>
          </p:cNvCxnSpPr>
          <p:nvPr/>
        </p:nvCxnSpPr>
        <p:spPr>
          <a:xfrm>
            <a:off x="2233753" y="6027255"/>
            <a:ext cx="8270823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D08FD6-8D92-44B1-BDC6-8A1264325BAE}"/>
              </a:ext>
            </a:extLst>
          </p:cNvPr>
          <p:cNvCxnSpPr>
            <a:cxnSpLocks/>
          </p:cNvCxnSpPr>
          <p:nvPr/>
        </p:nvCxnSpPr>
        <p:spPr>
          <a:xfrm>
            <a:off x="2233753" y="4042997"/>
            <a:ext cx="840812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7BDB4B-EB25-4B81-9D76-0F43783ADE1D}"/>
              </a:ext>
            </a:extLst>
          </p:cNvPr>
          <p:cNvCxnSpPr>
            <a:cxnSpLocks/>
          </p:cNvCxnSpPr>
          <p:nvPr/>
        </p:nvCxnSpPr>
        <p:spPr>
          <a:xfrm flipH="1">
            <a:off x="2245398" y="2053548"/>
            <a:ext cx="1438328" cy="198944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D22F9B-591A-4D12-A7FD-AA137AA669C6}"/>
              </a:ext>
            </a:extLst>
          </p:cNvPr>
          <p:cNvCxnSpPr>
            <a:cxnSpLocks/>
          </p:cNvCxnSpPr>
          <p:nvPr/>
        </p:nvCxnSpPr>
        <p:spPr>
          <a:xfrm>
            <a:off x="3655427" y="2050953"/>
            <a:ext cx="2874779" cy="397630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31F9DC6-6204-4D87-8C41-1AC115E2182A}"/>
              </a:ext>
            </a:extLst>
          </p:cNvPr>
          <p:cNvCxnSpPr>
            <a:cxnSpLocks/>
          </p:cNvCxnSpPr>
          <p:nvPr/>
        </p:nvCxnSpPr>
        <p:spPr>
          <a:xfrm flipH="1">
            <a:off x="6499631" y="2050951"/>
            <a:ext cx="2878535" cy="398149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6181A0E-E1AA-4B63-8DD2-9E8897594099}"/>
              </a:ext>
            </a:extLst>
          </p:cNvPr>
          <p:cNvCxnSpPr>
            <a:cxnSpLocks/>
          </p:cNvCxnSpPr>
          <p:nvPr/>
        </p:nvCxnSpPr>
        <p:spPr>
          <a:xfrm>
            <a:off x="9361789" y="2058739"/>
            <a:ext cx="856839" cy="118515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5AE1381-9354-443A-804D-F9BB6B58D950}"/>
              </a:ext>
            </a:extLst>
          </p:cNvPr>
          <p:cNvCxnSpPr/>
          <p:nvPr/>
        </p:nvCxnSpPr>
        <p:spPr>
          <a:xfrm>
            <a:off x="7944442" y="4047112"/>
            <a:ext cx="0" cy="727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2101E8C-E0F6-4043-93B6-8CFC01FFCF84}"/>
              </a:ext>
            </a:extLst>
          </p:cNvPr>
          <p:cNvSpPr txBox="1"/>
          <p:nvPr/>
        </p:nvSpPr>
        <p:spPr>
          <a:xfrm>
            <a:off x="1833894" y="372394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600" dirty="0"/>
              <a:t>0</a:t>
            </a:r>
            <a:endParaRPr lang="sr-Cyrl-ME" sz="3600" dirty="0"/>
          </a:p>
        </p:txBody>
      </p:sp>
    </p:spTree>
    <p:extLst>
      <p:ext uri="{BB962C8B-B14F-4D97-AF65-F5344CB8AC3E}">
        <p14:creationId xmlns:p14="http://schemas.microsoft.com/office/powerpoint/2010/main" val="3397007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309E32-83BE-49CE-BBF9-648A17C5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Тестерасти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/>
              <p:nvPr/>
            </p:nvSpPr>
            <p:spPr>
              <a:xfrm>
                <a:off x="2069122" y="1853383"/>
                <a:ext cx="6540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DDCDF9-F5C7-488C-A01A-7A0DF9F77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122" y="1853383"/>
                <a:ext cx="654025" cy="369332"/>
              </a:xfrm>
              <a:prstGeom prst="rect">
                <a:avLst/>
              </a:prstGeom>
              <a:blipFill>
                <a:blip r:embed="rId2"/>
                <a:stretch>
                  <a:fillRect l="-6481" r="-15741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/>
              <p:nvPr/>
            </p:nvSpPr>
            <p:spPr>
              <a:xfrm>
                <a:off x="10296406" y="4456354"/>
                <a:ext cx="1982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F7DEAE-1843-49D8-BA32-FDF8E54CD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6406" y="4456354"/>
                <a:ext cx="198259" cy="369332"/>
              </a:xfrm>
              <a:prstGeom prst="rect">
                <a:avLst/>
              </a:prstGeom>
              <a:blipFill>
                <a:blip r:embed="rId3"/>
                <a:stretch>
                  <a:fillRect l="-30303" r="-30303" b="-327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757650-CE01-4173-93C4-4B0672487FC2}"/>
              </a:ext>
            </a:extLst>
          </p:cNvPr>
          <p:cNvCxnSpPr>
            <a:cxnSpLocks/>
          </p:cNvCxnSpPr>
          <p:nvPr/>
        </p:nvCxnSpPr>
        <p:spPr>
          <a:xfrm>
            <a:off x="2037228" y="4823508"/>
            <a:ext cx="281550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ACB48C4-5EB1-4A00-9DED-00E487149EA9}"/>
              </a:ext>
            </a:extLst>
          </p:cNvPr>
          <p:cNvSpPr txBox="1"/>
          <p:nvPr/>
        </p:nvSpPr>
        <p:spPr>
          <a:xfrm>
            <a:off x="3238031" y="4806044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Latn-ME" sz="3600" b="1" dirty="0"/>
              <a:t>T</a:t>
            </a:r>
            <a:endParaRPr lang="sr-Cyrl-ME" sz="3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/>
              <p:nvPr/>
            </p:nvSpPr>
            <p:spPr>
              <a:xfrm>
                <a:off x="1260426" y="2242524"/>
                <a:ext cx="7709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sr-Latn-ME" sz="36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3600" b="1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202A06-C65A-4D81-A76A-F677E67F8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426" y="2242524"/>
                <a:ext cx="770980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4E275F8-303C-41AF-ADB1-A51B38D04FD4}"/>
              </a:ext>
            </a:extLst>
          </p:cNvPr>
          <p:cNvCxnSpPr>
            <a:cxnSpLocks/>
          </p:cNvCxnSpPr>
          <p:nvPr/>
        </p:nvCxnSpPr>
        <p:spPr>
          <a:xfrm flipV="1">
            <a:off x="2025583" y="1975303"/>
            <a:ext cx="13060" cy="33246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7A8FDD-02FB-4B4C-B174-2FA62D3C98D5}"/>
              </a:ext>
            </a:extLst>
          </p:cNvPr>
          <p:cNvCxnSpPr>
            <a:cxnSpLocks/>
          </p:cNvCxnSpPr>
          <p:nvPr/>
        </p:nvCxnSpPr>
        <p:spPr>
          <a:xfrm>
            <a:off x="2025583" y="2470799"/>
            <a:ext cx="8140834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D08FD6-8D92-44B1-BDC6-8A1264325BAE}"/>
              </a:ext>
            </a:extLst>
          </p:cNvPr>
          <p:cNvCxnSpPr>
            <a:cxnSpLocks/>
          </p:cNvCxnSpPr>
          <p:nvPr/>
        </p:nvCxnSpPr>
        <p:spPr>
          <a:xfrm>
            <a:off x="2025583" y="4460248"/>
            <a:ext cx="840812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7BDB4B-EB25-4B81-9D76-0F43783ADE1D}"/>
              </a:ext>
            </a:extLst>
          </p:cNvPr>
          <p:cNvCxnSpPr>
            <a:cxnSpLocks/>
          </p:cNvCxnSpPr>
          <p:nvPr/>
        </p:nvCxnSpPr>
        <p:spPr>
          <a:xfrm flipH="1">
            <a:off x="2037228" y="2475990"/>
            <a:ext cx="2840408" cy="198425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D22F9B-591A-4D12-A7FD-AA137AA669C6}"/>
              </a:ext>
            </a:extLst>
          </p:cNvPr>
          <p:cNvCxnSpPr>
            <a:cxnSpLocks/>
          </p:cNvCxnSpPr>
          <p:nvPr/>
        </p:nvCxnSpPr>
        <p:spPr>
          <a:xfrm>
            <a:off x="4863350" y="2468202"/>
            <a:ext cx="0" cy="198815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5AE1381-9354-443A-804D-F9BB6B58D950}"/>
              </a:ext>
            </a:extLst>
          </p:cNvPr>
          <p:cNvCxnSpPr/>
          <p:nvPr/>
        </p:nvCxnSpPr>
        <p:spPr>
          <a:xfrm>
            <a:off x="4858040" y="4459925"/>
            <a:ext cx="0" cy="7271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C8C11A6-3551-476B-954E-E40B95B45F60}"/>
              </a:ext>
            </a:extLst>
          </p:cNvPr>
          <p:cNvCxnSpPr>
            <a:cxnSpLocks/>
          </p:cNvCxnSpPr>
          <p:nvPr/>
        </p:nvCxnSpPr>
        <p:spPr>
          <a:xfrm flipH="1">
            <a:off x="4863350" y="2478585"/>
            <a:ext cx="2840408" cy="198425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6B56313-F119-4F34-A6A1-BA30DB92CFF7}"/>
              </a:ext>
            </a:extLst>
          </p:cNvPr>
          <p:cNvCxnSpPr>
            <a:cxnSpLocks/>
          </p:cNvCxnSpPr>
          <p:nvPr/>
        </p:nvCxnSpPr>
        <p:spPr>
          <a:xfrm>
            <a:off x="7689472" y="2470797"/>
            <a:ext cx="0" cy="198815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48419AC-8FFA-48CA-887C-4E235693E0E2}"/>
              </a:ext>
            </a:extLst>
          </p:cNvPr>
          <p:cNvCxnSpPr>
            <a:cxnSpLocks/>
          </p:cNvCxnSpPr>
          <p:nvPr/>
        </p:nvCxnSpPr>
        <p:spPr>
          <a:xfrm flipH="1">
            <a:off x="7688056" y="3028880"/>
            <a:ext cx="2048961" cy="143136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2E0D3E-5C73-4932-9305-4F41A86ABD43}"/>
              </a:ext>
            </a:extLst>
          </p:cNvPr>
          <p:cNvSpPr txBox="1"/>
          <p:nvPr/>
        </p:nvSpPr>
        <p:spPr>
          <a:xfrm>
            <a:off x="1624464" y="422552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400" dirty="0"/>
              <a:t>0</a:t>
            </a:r>
            <a:endParaRPr lang="sr-Cyrl-ME" sz="2400" dirty="0"/>
          </a:p>
        </p:txBody>
      </p:sp>
    </p:spTree>
    <p:extLst>
      <p:ext uri="{BB962C8B-B14F-4D97-AF65-F5344CB8AC3E}">
        <p14:creationId xmlns:p14="http://schemas.microsoft.com/office/powerpoint/2010/main" val="2813970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65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Облици наизмјеничних величина</vt:lpstr>
      <vt:lpstr>Синус</vt:lpstr>
      <vt:lpstr>Косинус</vt:lpstr>
      <vt:lpstr>Правоугаони</vt:lpstr>
      <vt:lpstr>Троугаони</vt:lpstr>
      <vt:lpstr>Тестерасти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Облици наизмјеничних величина</dc:title>
  <dc:creator>Блажо Ђуровић</dc:creator>
  <cp:lastModifiedBy>Блажо Ђуровић</cp:lastModifiedBy>
  <cp:revision>1</cp:revision>
  <dcterms:created xsi:type="dcterms:W3CDTF">2021-10-11T21:40:53Z</dcterms:created>
  <dcterms:modified xsi:type="dcterms:W3CDTF">2022-01-31T22:07:20Z</dcterms:modified>
</cp:coreProperties>
</file>