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195147-90AB-4FA8-A8FF-CC66ED7A1C1E}" v="35" dt="2023-05-04T23:18:44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C1195147-90AB-4FA8-A8FF-CC66ED7A1C1E}"/>
    <pc:docChg chg="custSel addSld modSld">
      <pc:chgData name="Блажо Ђуровић" userId="5694572e-f064-495d-ac23-a1610d1060de" providerId="ADAL" clId="{C1195147-90AB-4FA8-A8FF-CC66ED7A1C1E}" dt="2023-05-04T23:18:44.404" v="380"/>
      <pc:docMkLst>
        <pc:docMk/>
      </pc:docMkLst>
      <pc:sldChg chg="modAnim">
        <pc:chgData name="Блажо Ђуровић" userId="5694572e-f064-495d-ac23-a1610d1060de" providerId="ADAL" clId="{C1195147-90AB-4FA8-A8FF-CC66ED7A1C1E}" dt="2023-05-04T23:18:44.404" v="380"/>
        <pc:sldMkLst>
          <pc:docMk/>
          <pc:sldMk cId="913583492" sldId="257"/>
        </pc:sldMkLst>
      </pc:sldChg>
      <pc:sldChg chg="addSp delSp modSp new mod modClrScheme modAnim chgLayout">
        <pc:chgData name="Блажо Ђуровић" userId="5694572e-f064-495d-ac23-a1610d1060de" providerId="ADAL" clId="{C1195147-90AB-4FA8-A8FF-CC66ED7A1C1E}" dt="2023-05-04T23:18:08.272" v="374"/>
        <pc:sldMkLst>
          <pc:docMk/>
          <pc:sldMk cId="1784222685" sldId="261"/>
        </pc:sldMkLst>
        <pc:spChg chg="add mod">
          <ac:chgData name="Блажо Ђуровић" userId="5694572e-f064-495d-ac23-a1610d1060de" providerId="ADAL" clId="{C1195147-90AB-4FA8-A8FF-CC66ED7A1C1E}" dt="2023-05-04T23:07:04.120" v="6" actId="20577"/>
          <ac:spMkLst>
            <pc:docMk/>
            <pc:sldMk cId="1784222685" sldId="261"/>
            <ac:spMk id="2" creationId="{681A165A-D30A-CD0F-F9F0-ABB8262AAC72}"/>
          </ac:spMkLst>
        </pc:spChg>
        <pc:spChg chg="add mod">
          <ac:chgData name="Блажо Ђуровић" userId="5694572e-f064-495d-ac23-a1610d1060de" providerId="ADAL" clId="{C1195147-90AB-4FA8-A8FF-CC66ED7A1C1E}" dt="2023-05-04T23:13:11.934" v="312" actId="20577"/>
          <ac:spMkLst>
            <pc:docMk/>
            <pc:sldMk cId="1784222685" sldId="261"/>
            <ac:spMk id="3" creationId="{B6817A4E-7DEB-F6C4-2F6D-278F3220DEA1}"/>
          </ac:spMkLst>
        </pc:spChg>
        <pc:spChg chg="add mod">
          <ac:chgData name="Блажо Ђуровић" userId="5694572e-f064-495d-ac23-a1610d1060de" providerId="ADAL" clId="{C1195147-90AB-4FA8-A8FF-CC66ED7A1C1E}" dt="2023-05-04T23:08:07.547" v="125" actId="403"/>
          <ac:spMkLst>
            <pc:docMk/>
            <pc:sldMk cId="1784222685" sldId="261"/>
            <ac:spMk id="4" creationId="{39C1EB07-7B10-DA89-E972-39C264F26BBF}"/>
          </ac:spMkLst>
        </pc:spChg>
        <pc:spChg chg="add mod">
          <ac:chgData name="Блажо Ђуровић" userId="5694572e-f064-495d-ac23-a1610d1060de" providerId="ADAL" clId="{C1195147-90AB-4FA8-A8FF-CC66ED7A1C1E}" dt="2023-05-04T23:11:14.082" v="234" actId="164"/>
          <ac:spMkLst>
            <pc:docMk/>
            <pc:sldMk cId="1784222685" sldId="261"/>
            <ac:spMk id="5" creationId="{C188A0F1-1288-1A1B-A5A4-BF0E44D22E63}"/>
          </ac:spMkLst>
        </pc:spChg>
        <pc:spChg chg="add mod">
          <ac:chgData name="Блажо Ђуровић" userId="5694572e-f064-495d-ac23-a1610d1060de" providerId="ADAL" clId="{C1195147-90AB-4FA8-A8FF-CC66ED7A1C1E}" dt="2023-05-04T23:11:14.082" v="234" actId="164"/>
          <ac:spMkLst>
            <pc:docMk/>
            <pc:sldMk cId="1784222685" sldId="261"/>
            <ac:spMk id="6" creationId="{5E0EB15B-2C5A-27AF-B424-D92CFD20CB82}"/>
          </ac:spMkLst>
        </pc:spChg>
        <pc:spChg chg="add mod">
          <ac:chgData name="Блажо Ђуровић" userId="5694572e-f064-495d-ac23-a1610d1060de" providerId="ADAL" clId="{C1195147-90AB-4FA8-A8FF-CC66ED7A1C1E}" dt="2023-05-04T23:12:02.574" v="238" actId="1076"/>
          <ac:spMkLst>
            <pc:docMk/>
            <pc:sldMk cId="1784222685" sldId="261"/>
            <ac:spMk id="23" creationId="{2DC93128-C014-5C3D-5B94-F313842343FB}"/>
          </ac:spMkLst>
        </pc:spChg>
        <pc:spChg chg="mod">
          <ac:chgData name="Блажо Ђуровић" userId="5694572e-f064-495d-ac23-a1610d1060de" providerId="ADAL" clId="{C1195147-90AB-4FA8-A8FF-CC66ED7A1C1E}" dt="2023-05-04T23:13:19.123" v="313"/>
          <ac:spMkLst>
            <pc:docMk/>
            <pc:sldMk cId="1784222685" sldId="261"/>
            <ac:spMk id="25" creationId="{D8371828-3C9C-37B2-3765-C030CCE6B8D0}"/>
          </ac:spMkLst>
        </pc:spChg>
        <pc:spChg chg="del mod">
          <ac:chgData name="Блажо Ђуровић" userId="5694572e-f064-495d-ac23-a1610d1060de" providerId="ADAL" clId="{C1195147-90AB-4FA8-A8FF-CC66ED7A1C1E}" dt="2023-05-04T23:13:23.279" v="315" actId="478"/>
          <ac:spMkLst>
            <pc:docMk/>
            <pc:sldMk cId="1784222685" sldId="261"/>
            <ac:spMk id="30" creationId="{AE9F899F-D4DF-3DD4-73C9-D32C95EEE647}"/>
          </ac:spMkLst>
        </pc:spChg>
        <pc:spChg chg="del mod">
          <ac:chgData name="Блажо Ђуровић" userId="5694572e-f064-495d-ac23-a1610d1060de" providerId="ADAL" clId="{C1195147-90AB-4FA8-A8FF-CC66ED7A1C1E}" dt="2023-05-04T23:13:25.383" v="316" actId="478"/>
          <ac:spMkLst>
            <pc:docMk/>
            <pc:sldMk cId="1784222685" sldId="261"/>
            <ac:spMk id="31" creationId="{283574B3-C4B2-9D1A-46AB-82F3C4F1CFB6}"/>
          </ac:spMkLst>
        </pc:spChg>
        <pc:spChg chg="del mod">
          <ac:chgData name="Блажо Ђуровић" userId="5694572e-f064-495d-ac23-a1610d1060de" providerId="ADAL" clId="{C1195147-90AB-4FA8-A8FF-CC66ED7A1C1E}" dt="2023-05-04T23:13:27.887" v="317" actId="478"/>
          <ac:spMkLst>
            <pc:docMk/>
            <pc:sldMk cId="1784222685" sldId="261"/>
            <ac:spMk id="32" creationId="{749A7414-38CB-3358-0363-BF26D587A9B1}"/>
          </ac:spMkLst>
        </pc:spChg>
        <pc:spChg chg="mod">
          <ac:chgData name="Блажо Ђуровић" userId="5694572e-f064-495d-ac23-a1610d1060de" providerId="ADAL" clId="{C1195147-90AB-4FA8-A8FF-CC66ED7A1C1E}" dt="2023-05-04T23:13:44.093" v="320"/>
          <ac:spMkLst>
            <pc:docMk/>
            <pc:sldMk cId="1784222685" sldId="261"/>
            <ac:spMk id="34" creationId="{7C6CE5D6-EEA0-A36E-4FC1-A93C709AC97E}"/>
          </ac:spMkLst>
        </pc:spChg>
        <pc:spChg chg="add mod">
          <ac:chgData name="Блажо Ђуровић" userId="5694572e-f064-495d-ac23-a1610d1060de" providerId="ADAL" clId="{C1195147-90AB-4FA8-A8FF-CC66ED7A1C1E}" dt="2023-05-04T23:16:39.477" v="364" actId="164"/>
          <ac:spMkLst>
            <pc:docMk/>
            <pc:sldMk cId="1784222685" sldId="261"/>
            <ac:spMk id="48" creationId="{A12C3778-3769-4D47-ABCD-A0718E514B0A}"/>
          </ac:spMkLst>
        </pc:spChg>
        <pc:spChg chg="add mod">
          <ac:chgData name="Блажо Ђуровић" userId="5694572e-f064-495d-ac23-a1610d1060de" providerId="ADAL" clId="{C1195147-90AB-4FA8-A8FF-CC66ED7A1C1E}" dt="2023-05-04T23:16:52.769" v="368" actId="1076"/>
          <ac:spMkLst>
            <pc:docMk/>
            <pc:sldMk cId="1784222685" sldId="261"/>
            <ac:spMk id="59" creationId="{B9E5B138-68D6-753F-BBD7-3C6DE7BD0F67}"/>
          </ac:spMkLst>
        </pc:spChg>
        <pc:grpChg chg="add mod">
          <ac:chgData name="Блажо Ђуровић" userId="5694572e-f064-495d-ac23-a1610d1060de" providerId="ADAL" clId="{C1195147-90AB-4FA8-A8FF-CC66ED7A1C1E}" dt="2023-05-04T23:11:14.082" v="234" actId="164"/>
          <ac:grpSpMkLst>
            <pc:docMk/>
            <pc:sldMk cId="1784222685" sldId="261"/>
            <ac:grpSpMk id="14" creationId="{75E1E99F-AC6D-C50C-B47C-60C0A5BACDBC}"/>
          </ac:grpSpMkLst>
        </pc:grpChg>
        <pc:grpChg chg="add mod">
          <ac:chgData name="Блажо Ђуровић" userId="5694572e-f064-495d-ac23-a1610d1060de" providerId="ADAL" clId="{C1195147-90AB-4FA8-A8FF-CC66ED7A1C1E}" dt="2023-05-04T23:11:16.441" v="235" actId="1076"/>
          <ac:grpSpMkLst>
            <pc:docMk/>
            <pc:sldMk cId="1784222685" sldId="261"/>
            <ac:grpSpMk id="22" creationId="{4A1E44E4-EE20-3F4E-CE5E-02BEC3907A40}"/>
          </ac:grpSpMkLst>
        </pc:grpChg>
        <pc:grpChg chg="add mod">
          <ac:chgData name="Блажо Ђуровић" userId="5694572e-f064-495d-ac23-a1610d1060de" providerId="ADAL" clId="{C1195147-90AB-4FA8-A8FF-CC66ED7A1C1E}" dt="2023-05-04T23:16:39.477" v="364" actId="164"/>
          <ac:grpSpMkLst>
            <pc:docMk/>
            <pc:sldMk cId="1784222685" sldId="261"/>
            <ac:grpSpMk id="24" creationId="{1AB462D8-762A-43A5-4241-D5413F563673}"/>
          </ac:grpSpMkLst>
        </pc:grpChg>
        <pc:grpChg chg="add mod">
          <ac:chgData name="Блажо Ђуровић" userId="5694572e-f064-495d-ac23-a1610d1060de" providerId="ADAL" clId="{C1195147-90AB-4FA8-A8FF-CC66ED7A1C1E}" dt="2023-05-04T23:16:39.477" v="364" actId="164"/>
          <ac:grpSpMkLst>
            <pc:docMk/>
            <pc:sldMk cId="1784222685" sldId="261"/>
            <ac:grpSpMk id="33" creationId="{8FA6667E-FDFD-E0D4-294B-3AD8C469CA23}"/>
          </ac:grpSpMkLst>
        </pc:grpChg>
        <pc:grpChg chg="add mod">
          <ac:chgData name="Блажо Ђуровић" userId="5694572e-f064-495d-ac23-a1610d1060de" providerId="ADAL" clId="{C1195147-90AB-4FA8-A8FF-CC66ED7A1C1E}" dt="2023-05-04T23:16:39.477" v="364" actId="164"/>
          <ac:grpSpMkLst>
            <pc:docMk/>
            <pc:sldMk cId="1784222685" sldId="261"/>
            <ac:grpSpMk id="41" creationId="{9C802521-0FE1-E86E-03D1-75235590A537}"/>
          </ac:grpSpMkLst>
        </pc:grpChg>
        <pc:grpChg chg="add mod">
          <ac:chgData name="Блажо Ђуровић" userId="5694572e-f064-495d-ac23-a1610d1060de" providerId="ADAL" clId="{C1195147-90AB-4FA8-A8FF-CC66ED7A1C1E}" dt="2023-05-04T23:16:39.477" v="364" actId="164"/>
          <ac:grpSpMkLst>
            <pc:docMk/>
            <pc:sldMk cId="1784222685" sldId="261"/>
            <ac:grpSpMk id="53" creationId="{FE141471-B999-6E85-E39B-1F45C5B095F1}"/>
          </ac:grpSpMkLst>
        </pc:grpChg>
        <pc:grpChg chg="add mod">
          <ac:chgData name="Блажо Ђуровић" userId="5694572e-f064-495d-ac23-a1610d1060de" providerId="ADAL" clId="{C1195147-90AB-4FA8-A8FF-CC66ED7A1C1E}" dt="2023-05-04T23:16:39.477" v="364" actId="164"/>
          <ac:grpSpMkLst>
            <pc:docMk/>
            <pc:sldMk cId="1784222685" sldId="261"/>
            <ac:grpSpMk id="54" creationId="{DEEB4066-2ACE-49ED-D065-01CE248D727E}"/>
          </ac:grpSpMkLst>
        </pc:grpChg>
        <pc:grpChg chg="add mod">
          <ac:chgData name="Блажо Ђуровић" userId="5694572e-f064-495d-ac23-a1610d1060de" providerId="ADAL" clId="{C1195147-90AB-4FA8-A8FF-CC66ED7A1C1E}" dt="2023-05-04T23:16:48.172" v="366" actId="1076"/>
          <ac:grpSpMkLst>
            <pc:docMk/>
            <pc:sldMk cId="1784222685" sldId="261"/>
            <ac:grpSpMk id="58" creationId="{61DD462D-2A05-DB86-B633-15210F478015}"/>
          </ac:grpSpMkLst>
        </pc:grpChg>
        <pc:cxnChg chg="add mod">
          <ac:chgData name="Блажо Ђуровић" userId="5694572e-f064-495d-ac23-a1610d1060de" providerId="ADAL" clId="{C1195147-90AB-4FA8-A8FF-CC66ED7A1C1E}" dt="2023-05-04T23:10:09.928" v="186" actId="164"/>
          <ac:cxnSpMkLst>
            <pc:docMk/>
            <pc:sldMk cId="1784222685" sldId="261"/>
            <ac:cxnSpMk id="8" creationId="{9C67DDA9-8241-654E-D489-84616A139607}"/>
          </ac:cxnSpMkLst>
        </pc:cxnChg>
        <pc:cxnChg chg="add del mod">
          <ac:chgData name="Блажо Ђуровић" userId="5694572e-f064-495d-ac23-a1610d1060de" providerId="ADAL" clId="{C1195147-90AB-4FA8-A8FF-CC66ED7A1C1E}" dt="2023-05-04T23:09:49.506" v="150" actId="478"/>
          <ac:cxnSpMkLst>
            <pc:docMk/>
            <pc:sldMk cId="1784222685" sldId="261"/>
            <ac:cxnSpMk id="9" creationId="{25133585-7B74-91E7-2299-5351892BCB59}"/>
          </ac:cxnSpMkLst>
        </pc:cxnChg>
        <pc:cxnChg chg="add mod">
          <ac:chgData name="Блажо Ђуровић" userId="5694572e-f064-495d-ac23-a1610d1060de" providerId="ADAL" clId="{C1195147-90AB-4FA8-A8FF-CC66ED7A1C1E}" dt="2023-05-04T23:10:09.928" v="186" actId="164"/>
          <ac:cxnSpMkLst>
            <pc:docMk/>
            <pc:sldMk cId="1784222685" sldId="261"/>
            <ac:cxnSpMk id="13" creationId="{A00E716C-2930-C67A-CD19-9DCCB5506641}"/>
          </ac:cxnSpMkLst>
        </pc:cxnChg>
        <pc:cxnChg chg="add mod">
          <ac:chgData name="Блажо Ђуровић" userId="5694572e-f064-495d-ac23-a1610d1060de" providerId="ADAL" clId="{C1195147-90AB-4FA8-A8FF-CC66ED7A1C1E}" dt="2023-05-04T23:11:14.082" v="234" actId="164"/>
          <ac:cxnSpMkLst>
            <pc:docMk/>
            <pc:sldMk cId="1784222685" sldId="261"/>
            <ac:cxnSpMk id="15" creationId="{3D555540-E148-F9D3-F405-35BB5F1DBF56}"/>
          </ac:cxnSpMkLst>
        </pc:cxnChg>
        <pc:cxnChg chg="add mod">
          <ac:chgData name="Блажо Ђуровић" userId="5694572e-f064-495d-ac23-a1610d1060de" providerId="ADAL" clId="{C1195147-90AB-4FA8-A8FF-CC66ED7A1C1E}" dt="2023-05-04T23:11:14.082" v="234" actId="164"/>
          <ac:cxnSpMkLst>
            <pc:docMk/>
            <pc:sldMk cId="1784222685" sldId="261"/>
            <ac:cxnSpMk id="17" creationId="{60D25712-E729-C59D-61BA-932A0D95F3E9}"/>
          </ac:cxnSpMkLst>
        </pc:cxnChg>
        <pc:cxnChg chg="add mod">
          <ac:chgData name="Блажо Ђуровић" userId="5694572e-f064-495d-ac23-a1610d1060de" providerId="ADAL" clId="{C1195147-90AB-4FA8-A8FF-CC66ED7A1C1E}" dt="2023-05-04T23:11:14.082" v="234" actId="164"/>
          <ac:cxnSpMkLst>
            <pc:docMk/>
            <pc:sldMk cId="1784222685" sldId="261"/>
            <ac:cxnSpMk id="18" creationId="{EF29662B-9C79-652D-6CAE-E07C47059BCA}"/>
          </ac:cxnSpMkLst>
        </pc:cxnChg>
        <pc:cxnChg chg="add mod">
          <ac:chgData name="Блажо Ђуровић" userId="5694572e-f064-495d-ac23-a1610d1060de" providerId="ADAL" clId="{C1195147-90AB-4FA8-A8FF-CC66ED7A1C1E}" dt="2023-05-04T23:11:14.082" v="234" actId="164"/>
          <ac:cxnSpMkLst>
            <pc:docMk/>
            <pc:sldMk cId="1784222685" sldId="261"/>
            <ac:cxnSpMk id="20" creationId="{67FF52C9-D989-68C4-4DBE-CFC0E31AAD07}"/>
          </ac:cxnSpMkLst>
        </pc:cxnChg>
        <pc:cxnChg chg="mod">
          <ac:chgData name="Блажо Ђуровић" userId="5694572e-f064-495d-ac23-a1610d1060de" providerId="ADAL" clId="{C1195147-90AB-4FA8-A8FF-CC66ED7A1C1E}" dt="2023-05-04T23:13:19.123" v="313"/>
          <ac:cxnSpMkLst>
            <pc:docMk/>
            <pc:sldMk cId="1784222685" sldId="261"/>
            <ac:cxnSpMk id="26" creationId="{93093400-D11A-3C5F-968F-1AF3EC260E80}"/>
          </ac:cxnSpMkLst>
        </pc:cxnChg>
        <pc:cxnChg chg="mod">
          <ac:chgData name="Блажо Ђуровић" userId="5694572e-f064-495d-ac23-a1610d1060de" providerId="ADAL" clId="{C1195147-90AB-4FA8-A8FF-CC66ED7A1C1E}" dt="2023-05-04T23:14:26.873" v="329" actId="14100"/>
          <ac:cxnSpMkLst>
            <pc:docMk/>
            <pc:sldMk cId="1784222685" sldId="261"/>
            <ac:cxnSpMk id="27" creationId="{7648A868-4A82-9FC5-1F23-8BB2EC6D57C4}"/>
          </ac:cxnSpMkLst>
        </pc:cxnChg>
        <pc:cxnChg chg="mod">
          <ac:chgData name="Блажо Ђуровић" userId="5694572e-f064-495d-ac23-a1610d1060de" providerId="ADAL" clId="{C1195147-90AB-4FA8-A8FF-CC66ED7A1C1E}" dt="2023-05-04T23:13:19.123" v="313"/>
          <ac:cxnSpMkLst>
            <pc:docMk/>
            <pc:sldMk cId="1784222685" sldId="261"/>
            <ac:cxnSpMk id="28" creationId="{515B2A47-0BA5-A66E-D9C1-871B4998537C}"/>
          </ac:cxnSpMkLst>
        </pc:cxnChg>
        <pc:cxnChg chg="mod">
          <ac:chgData name="Блажо Ђуровић" userId="5694572e-f064-495d-ac23-a1610d1060de" providerId="ADAL" clId="{C1195147-90AB-4FA8-A8FF-CC66ED7A1C1E}" dt="2023-05-04T23:15:01.062" v="339" actId="14100"/>
          <ac:cxnSpMkLst>
            <pc:docMk/>
            <pc:sldMk cId="1784222685" sldId="261"/>
            <ac:cxnSpMk id="29" creationId="{8CBD3FBD-C0AB-18E0-890F-F71498617739}"/>
          </ac:cxnSpMkLst>
        </pc:cxnChg>
        <pc:cxnChg chg="mod">
          <ac:chgData name="Блажо Ђуровић" userId="5694572e-f064-495d-ac23-a1610d1060de" providerId="ADAL" clId="{C1195147-90AB-4FA8-A8FF-CC66ED7A1C1E}" dt="2023-05-04T23:13:44.093" v="320"/>
          <ac:cxnSpMkLst>
            <pc:docMk/>
            <pc:sldMk cId="1784222685" sldId="261"/>
            <ac:cxnSpMk id="35" creationId="{AD747873-8F41-5964-E26E-0CD5D7A317CA}"/>
          </ac:cxnSpMkLst>
        </pc:cxnChg>
        <pc:cxnChg chg="mod">
          <ac:chgData name="Блажо Ђуровић" userId="5694572e-f064-495d-ac23-a1610d1060de" providerId="ADAL" clId="{C1195147-90AB-4FA8-A8FF-CC66ED7A1C1E}" dt="2023-05-04T23:16:31.450" v="363" actId="14100"/>
          <ac:cxnSpMkLst>
            <pc:docMk/>
            <pc:sldMk cId="1784222685" sldId="261"/>
            <ac:cxnSpMk id="36" creationId="{AC592093-E13A-03EC-2959-EAC6B07CA845}"/>
          </ac:cxnSpMkLst>
        </pc:cxnChg>
        <pc:cxnChg chg="del mod">
          <ac:chgData name="Блажо Ђуровић" userId="5694572e-f064-495d-ac23-a1610d1060de" providerId="ADAL" clId="{C1195147-90AB-4FA8-A8FF-CC66ED7A1C1E}" dt="2023-05-04T23:13:54.036" v="323" actId="21"/>
          <ac:cxnSpMkLst>
            <pc:docMk/>
            <pc:sldMk cId="1784222685" sldId="261"/>
            <ac:cxnSpMk id="37" creationId="{DC49DA45-B27A-130F-5C70-A32216C49856}"/>
          </ac:cxnSpMkLst>
        </pc:cxnChg>
        <pc:cxnChg chg="del mod">
          <ac:chgData name="Блажо Ђуровић" userId="5694572e-f064-495d-ac23-a1610d1060de" providerId="ADAL" clId="{C1195147-90AB-4FA8-A8FF-CC66ED7A1C1E}" dt="2023-05-04T23:13:54.036" v="323" actId="21"/>
          <ac:cxnSpMkLst>
            <pc:docMk/>
            <pc:sldMk cId="1784222685" sldId="261"/>
            <ac:cxnSpMk id="38" creationId="{41CF8536-CA20-D625-DBAB-DD28D61008EC}"/>
          </ac:cxnSpMkLst>
        </pc:cxnChg>
        <pc:cxnChg chg="add mod">
          <ac:chgData name="Блажо Ђуровић" userId="5694572e-f064-495d-ac23-a1610d1060de" providerId="ADAL" clId="{C1195147-90AB-4FA8-A8FF-CC66ED7A1C1E}" dt="2023-05-04T23:13:58.088" v="325" actId="164"/>
          <ac:cxnSpMkLst>
            <pc:docMk/>
            <pc:sldMk cId="1784222685" sldId="261"/>
            <ac:cxnSpMk id="39" creationId="{9902E96E-4322-7D39-D1F9-D3D2B715EF91}"/>
          </ac:cxnSpMkLst>
        </pc:cxnChg>
        <pc:cxnChg chg="add mod">
          <ac:chgData name="Блажо Ђуровић" userId="5694572e-f064-495d-ac23-a1610d1060de" providerId="ADAL" clId="{C1195147-90AB-4FA8-A8FF-CC66ED7A1C1E}" dt="2023-05-04T23:13:58.088" v="325" actId="164"/>
          <ac:cxnSpMkLst>
            <pc:docMk/>
            <pc:sldMk cId="1784222685" sldId="261"/>
            <ac:cxnSpMk id="40" creationId="{0CDE8A0B-4890-01D5-7A6C-A2C5515BACAC}"/>
          </ac:cxnSpMkLst>
        </pc:cxnChg>
        <pc:cxnChg chg="add mod">
          <ac:chgData name="Блажо Ђуровић" userId="5694572e-f064-495d-ac23-a1610d1060de" providerId="ADAL" clId="{C1195147-90AB-4FA8-A8FF-CC66ED7A1C1E}" dt="2023-05-04T23:16:19.102" v="359" actId="164"/>
          <ac:cxnSpMkLst>
            <pc:docMk/>
            <pc:sldMk cId="1784222685" sldId="261"/>
            <ac:cxnSpMk id="43" creationId="{C593F72D-811C-F404-74D9-B337623EFF14}"/>
          </ac:cxnSpMkLst>
        </pc:cxnChg>
        <pc:cxnChg chg="add mod">
          <ac:chgData name="Блажо Ђуровић" userId="5694572e-f064-495d-ac23-a1610d1060de" providerId="ADAL" clId="{C1195147-90AB-4FA8-A8FF-CC66ED7A1C1E}" dt="2023-05-04T23:16:19.102" v="359" actId="164"/>
          <ac:cxnSpMkLst>
            <pc:docMk/>
            <pc:sldMk cId="1784222685" sldId="261"/>
            <ac:cxnSpMk id="45" creationId="{5927BCC5-2E31-4EAB-FAF0-70F0C0E83F16}"/>
          </ac:cxnSpMkLst>
        </pc:cxnChg>
        <pc:cxnChg chg="add mod">
          <ac:chgData name="Блажо Ђуровић" userId="5694572e-f064-495d-ac23-a1610d1060de" providerId="ADAL" clId="{C1195147-90AB-4FA8-A8FF-CC66ED7A1C1E}" dt="2023-05-04T23:16:39.477" v="364" actId="164"/>
          <ac:cxnSpMkLst>
            <pc:docMk/>
            <pc:sldMk cId="1784222685" sldId="261"/>
            <ac:cxnSpMk id="49" creationId="{7700F36B-9CC6-2D0E-1745-28509C74C2EB}"/>
          </ac:cxnSpMkLst>
        </pc:cxnChg>
        <pc:cxnChg chg="add mod">
          <ac:chgData name="Блажо Ђуровић" userId="5694572e-f064-495d-ac23-a1610d1060de" providerId="ADAL" clId="{C1195147-90AB-4FA8-A8FF-CC66ED7A1C1E}" dt="2023-05-04T23:16:39.477" v="364" actId="164"/>
          <ac:cxnSpMkLst>
            <pc:docMk/>
            <pc:sldMk cId="1784222685" sldId="261"/>
            <ac:cxnSpMk id="51" creationId="{8CD10B20-251E-4694-5CD7-D50EC62AB01F}"/>
          </ac:cxnSpMkLst>
        </pc:cxnChg>
        <pc:cxnChg chg="mod">
          <ac:chgData name="Блажо Ђуровић" userId="5694572e-f064-495d-ac23-a1610d1060de" providerId="ADAL" clId="{C1195147-90AB-4FA8-A8FF-CC66ED7A1C1E}" dt="2023-05-04T23:16:20.142" v="360"/>
          <ac:cxnSpMkLst>
            <pc:docMk/>
            <pc:sldMk cId="1784222685" sldId="261"/>
            <ac:cxnSpMk id="55" creationId="{71076C85-A5A2-7E6A-49E4-20EA24A4ABCC}"/>
          </ac:cxnSpMkLst>
        </pc:cxnChg>
        <pc:cxnChg chg="mod">
          <ac:chgData name="Блажо Ђуровић" userId="5694572e-f064-495d-ac23-a1610d1060de" providerId="ADAL" clId="{C1195147-90AB-4FA8-A8FF-CC66ED7A1C1E}" dt="2023-05-04T23:16:20.142" v="360"/>
          <ac:cxnSpMkLst>
            <pc:docMk/>
            <pc:sldMk cId="1784222685" sldId="261"/>
            <ac:cxnSpMk id="56" creationId="{073F5D98-6BAF-9CCE-0F64-B7C40424F1F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78A9-5093-BF84-ACAC-C56B33234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DEE552-C10B-067A-B06A-5237045F52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75819-19AB-FFD7-6CC3-FB2C7F3B6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413BF-7AF1-1D2D-BAB0-191A03ECD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B3DEF-F1D5-C720-A18E-3FB0422A5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2313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210B9-025F-B8E6-1624-67CE77192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96087-F77E-E5FC-3B67-339BFDF74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B0D44-4C9D-857F-E306-63130433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A2500-47B5-10C9-3195-94F474C14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7644C-02EB-84F7-B150-07414F33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26901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6BA87-1C45-FB75-0D87-CFA2BB34B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1CA90-3FBA-F6ED-8945-01D702485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6CB8A-7C47-FBE8-B8CC-02F3829F9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147D3-009A-D0F1-C3D9-718C462BB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07AE4-B421-3200-1A13-93CA1DDF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89316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49856-0086-C55C-4BAE-592766DF5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B97B0-F69E-859B-5D3A-ED3EDC75E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C42E9C-01CD-88AC-F914-87983F53A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C5E69-667C-6CAE-EE7D-CA424B707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F79875-0B31-A2B4-1370-4A7B49BDB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716E2-4286-AF8B-20E3-C63C31CB4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17829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FC8CE-EF37-593A-EB38-43A7310C9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885FC-7DF2-64B0-589D-C3955270E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6B4B5-1B60-F67A-B9D1-AB1789227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E4713-EC6B-18C7-FB4A-93C93C8AAB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6A19C7-8B28-461D-3EF6-52F0E0C84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2431EE-D46E-E698-AE8D-6D5269D09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3FB64E-3AEE-3ED5-C374-2A7DDAA6A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72BCA1-F23A-0179-A02A-CBBD473D9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7006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E5D1B-55FA-CD7B-B3F6-E22890253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A5D4D6-2775-7405-3196-4034C5C10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2B804-4E45-AE47-91FD-15BB3E9DA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562F4D-9DB2-615F-7FE4-F712B729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64571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85D137-0A4B-555A-6B34-DA914148F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A9B511-62E1-AC4F-31E0-19C64BCC2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A461F-6AE0-5FBC-C9F7-B30B481C4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765556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ED6EE-DB74-872B-885F-0A9B7C218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59B84-88AD-131E-556C-4138AE390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B2783-E85C-9B20-9E05-5D0B98E46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4407A-C935-01D7-B82E-EACDF115D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A42EC-9BA1-320D-C21D-46B02F76A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7A3B1-42E6-FC2C-5C98-08990AB9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6343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03E27-F975-F994-3BC5-F80D11551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0BEC7-5BE2-950A-E0BC-584F0D414B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6BA3A-FFEA-B633-0F5A-07F562B02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38B996-1B2E-2C0F-B8F6-7D45E8B6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E38D1-2EF2-0461-14A6-4D0B36057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7F340-1406-142B-0E13-17E9E86B2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43818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99F9E-150D-9778-1908-CD792370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CE46E-2D48-B1EF-1878-97DA3DCE2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4271D-060E-DB56-BC35-EEBBF7094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2E12E-8F5C-EF7E-6F0A-5DA79BB7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DD5EA-11B7-A21E-5C79-83DBF254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952190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E85E5E-A2AA-D2E1-45B4-62C22E14E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86966C-FF98-3F63-FA6C-F30A9D59F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5C452-E22E-5F95-453D-EB878EAA9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74794-B5F8-E465-8E13-96464632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C8AB0-1B19-B1D9-2F7D-44CA571DB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704605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B5DD24-2653-F578-9E88-36E4887ED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0E3A4-1FDE-EFEB-C838-F01741735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67B38-0D6D-CCE0-4CE1-2A43E4588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CC451-AB0A-4909-AFD2-303824B76A64}" type="datetimeFigureOut">
              <a:rPr lang="sr-Cyrl-ME" smtClean="0"/>
              <a:t>4.5.2023.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15544-AEFD-E45A-D6CE-F1D401F94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90ED3-3428-6B55-B8A6-707A6C046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2EFB1-1E36-470A-84FB-4C39446A7B3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6257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F72E9-CC35-AF9C-1060-AEDA34E430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Тиристор</a:t>
            </a:r>
          </a:p>
        </p:txBody>
      </p:sp>
    </p:spTree>
    <p:extLst>
      <p:ext uri="{BB962C8B-B14F-4D97-AF65-F5344CB8AC3E}">
        <p14:creationId xmlns:p14="http://schemas.microsoft.com/office/powerpoint/2010/main" val="220051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FFFB6-21BF-F6A2-53A0-9F128FA36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294"/>
            <a:ext cx="3472543" cy="1325563"/>
          </a:xfrm>
        </p:spPr>
        <p:txBody>
          <a:bodyPr/>
          <a:lstStyle/>
          <a:p>
            <a:r>
              <a:rPr lang="sr-Cyrl-ME" dirty="0"/>
              <a:t>Тиристор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7ABAC6-6A54-4D0D-BFFC-CBF16C6F9995}"/>
              </a:ext>
            </a:extLst>
          </p:cNvPr>
          <p:cNvGrpSpPr/>
          <p:nvPr/>
        </p:nvGrpSpPr>
        <p:grpSpPr>
          <a:xfrm>
            <a:off x="1347514" y="2263075"/>
            <a:ext cx="3520624" cy="1069848"/>
            <a:chOff x="7644946" y="755777"/>
            <a:chExt cx="3520624" cy="106984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8229A75-BDB1-40D8-B48F-028091DE223E}"/>
                </a:ext>
              </a:extLst>
            </p:cNvPr>
            <p:cNvGrpSpPr/>
            <p:nvPr/>
          </p:nvGrpSpPr>
          <p:grpSpPr>
            <a:xfrm>
              <a:off x="8173618" y="755777"/>
              <a:ext cx="2463280" cy="541178"/>
              <a:chOff x="8173618" y="755777"/>
              <a:chExt cx="2463280" cy="541178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98DD315-D71E-350F-F6F1-067465DCA22E}"/>
                  </a:ext>
                </a:extLst>
              </p:cNvPr>
              <p:cNvSpPr/>
              <p:nvPr/>
            </p:nvSpPr>
            <p:spPr>
              <a:xfrm>
                <a:off x="10021078" y="755780"/>
                <a:ext cx="615820" cy="54117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ME" dirty="0"/>
                  <a:t>P</a:t>
                </a:r>
                <a:endParaRPr lang="sr-Cyrl-ME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5776155-D6D8-7580-B84F-AADAB957089A}"/>
                  </a:ext>
                </a:extLst>
              </p:cNvPr>
              <p:cNvSpPr/>
              <p:nvPr/>
            </p:nvSpPr>
            <p:spPr>
              <a:xfrm>
                <a:off x="9405258" y="755779"/>
                <a:ext cx="615820" cy="54117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ME" dirty="0"/>
                  <a:t>N</a:t>
                </a:r>
                <a:endParaRPr lang="sr-Cyrl-ME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51D71F0-9760-E3A0-9FBE-604D2F8E8E7A}"/>
                  </a:ext>
                </a:extLst>
              </p:cNvPr>
              <p:cNvSpPr/>
              <p:nvPr/>
            </p:nvSpPr>
            <p:spPr>
              <a:xfrm>
                <a:off x="8789438" y="755778"/>
                <a:ext cx="615820" cy="54117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ME" dirty="0"/>
                  <a:t>P</a:t>
                </a:r>
                <a:endParaRPr lang="sr-Cyrl-ME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97D0159-0F6E-B679-3655-139326D556BC}"/>
                  </a:ext>
                </a:extLst>
              </p:cNvPr>
              <p:cNvSpPr/>
              <p:nvPr/>
            </p:nvSpPr>
            <p:spPr>
              <a:xfrm>
                <a:off x="8173618" y="755777"/>
                <a:ext cx="615820" cy="54117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ME" dirty="0"/>
                  <a:t>N</a:t>
                </a:r>
                <a:endParaRPr lang="sr-Cyrl-ME" dirty="0"/>
              </a:p>
            </p:txBody>
          </p:sp>
        </p:grp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0E4F0A0-36C6-196C-3531-40D14A60A42C}"/>
                </a:ext>
              </a:extLst>
            </p:cNvPr>
            <p:cNvCxnSpPr>
              <a:stCxn id="7" idx="2"/>
            </p:cNvCxnSpPr>
            <p:nvPr/>
          </p:nvCxnSpPr>
          <p:spPr>
            <a:xfrm flipH="1">
              <a:off x="9088016" y="1296953"/>
              <a:ext cx="0" cy="52867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2376B1E-4DF9-64CA-1802-4EAF244BCDC8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909282" y="777549"/>
              <a:ext cx="0" cy="52867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97C30EE-ED68-F5EF-B0DD-F37006DF8C4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0901234" y="796177"/>
              <a:ext cx="0" cy="52867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52377EB-884A-8D45-96A0-9083DC5B3553}"/>
              </a:ext>
            </a:extLst>
          </p:cNvPr>
          <p:cNvSpPr txBox="1"/>
          <p:nvPr/>
        </p:nvSpPr>
        <p:spPr>
          <a:xfrm>
            <a:off x="4458235" y="2505670"/>
            <a:ext cx="14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анода (А)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054419-58C5-F7D5-593B-B48CEA07D207}"/>
              </a:ext>
            </a:extLst>
          </p:cNvPr>
          <p:cNvSpPr txBox="1"/>
          <p:nvPr/>
        </p:nvSpPr>
        <p:spPr>
          <a:xfrm>
            <a:off x="432904" y="2560450"/>
            <a:ext cx="1478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катода (К)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DB8644-7A04-BB34-ECC0-1FB1CF2728DD}"/>
              </a:ext>
            </a:extLst>
          </p:cNvPr>
          <p:cNvSpPr txBox="1"/>
          <p:nvPr/>
        </p:nvSpPr>
        <p:spPr>
          <a:xfrm>
            <a:off x="2844039" y="2967335"/>
            <a:ext cx="1082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гејт (</a:t>
            </a:r>
            <a:r>
              <a:rPr lang="sr-Latn-ME" sz="2400" dirty="0"/>
              <a:t>G)</a:t>
            </a:r>
            <a:endParaRPr lang="sr-Cyrl-ME"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D4E832-A883-99B4-C276-FBD6C72F0411}"/>
              </a:ext>
            </a:extLst>
          </p:cNvPr>
          <p:cNvSpPr txBox="1"/>
          <p:nvPr/>
        </p:nvSpPr>
        <p:spPr>
          <a:xfrm>
            <a:off x="895033" y="1503570"/>
            <a:ext cx="1596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b="1" dirty="0"/>
              <a:t>Структура: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B7FE26-27D2-7424-B892-9A5D5BA483E9}"/>
              </a:ext>
            </a:extLst>
          </p:cNvPr>
          <p:cNvSpPr txBox="1"/>
          <p:nvPr/>
        </p:nvSpPr>
        <p:spPr>
          <a:xfrm>
            <a:off x="895033" y="3822918"/>
            <a:ext cx="1309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b="1" dirty="0"/>
              <a:t>Симбол: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81BAE5E-409C-43AB-FB06-F3237814FD36}"/>
              </a:ext>
            </a:extLst>
          </p:cNvPr>
          <p:cNvGrpSpPr/>
          <p:nvPr/>
        </p:nvGrpSpPr>
        <p:grpSpPr>
          <a:xfrm>
            <a:off x="1479143" y="4316761"/>
            <a:ext cx="2552413" cy="1409062"/>
            <a:chOff x="1479143" y="4316761"/>
            <a:chExt cx="2552413" cy="1409062"/>
          </a:xfrm>
        </p:grpSpPr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069F3016-AD7B-CCB9-65DF-B23CE1B60CC1}"/>
                </a:ext>
              </a:extLst>
            </p:cNvPr>
            <p:cNvSpPr/>
            <p:nvPr/>
          </p:nvSpPr>
          <p:spPr>
            <a:xfrm rot="16200000">
              <a:off x="2542961" y="4929524"/>
              <a:ext cx="709853" cy="811763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FFF1E9F-895B-E372-6E39-EF4EA38FDB0B}"/>
                </a:ext>
              </a:extLst>
            </p:cNvPr>
            <p:cNvCxnSpPr>
              <a:cxnSpLocks/>
            </p:cNvCxnSpPr>
            <p:nvPr/>
          </p:nvCxnSpPr>
          <p:spPr>
            <a:xfrm>
              <a:off x="2511400" y="4933823"/>
              <a:ext cx="0" cy="792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5645186-68F2-6302-7898-787FF52938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49796" y="5335406"/>
              <a:ext cx="248176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8A6B92D-EC92-D1B7-2E53-74CD7BA299C6}"/>
                </a:ext>
              </a:extLst>
            </p:cNvPr>
            <p:cNvCxnSpPr>
              <a:cxnSpLocks/>
            </p:cNvCxnSpPr>
            <p:nvPr/>
          </p:nvCxnSpPr>
          <p:spPr>
            <a:xfrm>
              <a:off x="2223400" y="4955890"/>
              <a:ext cx="288000" cy="288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6E67CF0-5817-88D6-74F4-E8FAA18E0326}"/>
                </a:ext>
              </a:extLst>
            </p:cNvPr>
            <p:cNvCxnSpPr>
              <a:cxnSpLocks/>
            </p:cNvCxnSpPr>
            <p:nvPr/>
          </p:nvCxnSpPr>
          <p:spPr>
            <a:xfrm>
              <a:off x="2237305" y="4469363"/>
              <a:ext cx="0" cy="51111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EF3ECE-F8C0-EA8B-10ED-2CF7355DD4A8}"/>
                </a:ext>
              </a:extLst>
            </p:cNvPr>
            <p:cNvSpPr txBox="1"/>
            <p:nvPr/>
          </p:nvSpPr>
          <p:spPr>
            <a:xfrm>
              <a:off x="3621051" y="4869057"/>
              <a:ext cx="362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2400" dirty="0"/>
                <a:t>A</a:t>
              </a:r>
              <a:endParaRPr lang="sr-Cyrl-ME" sz="24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734B929-5A7C-82AA-C3EC-0DE18947ECC6}"/>
                </a:ext>
              </a:extLst>
            </p:cNvPr>
            <p:cNvSpPr txBox="1"/>
            <p:nvPr/>
          </p:nvSpPr>
          <p:spPr>
            <a:xfrm>
              <a:off x="1479143" y="4878426"/>
              <a:ext cx="344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2400" dirty="0"/>
                <a:t>K</a:t>
              </a:r>
              <a:endParaRPr lang="sr-Cyrl-ME" sz="24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DCA711F-B715-7FA5-1863-54EC964D7191}"/>
                </a:ext>
              </a:extLst>
            </p:cNvPr>
            <p:cNvSpPr txBox="1"/>
            <p:nvPr/>
          </p:nvSpPr>
          <p:spPr>
            <a:xfrm>
              <a:off x="2271872" y="4316761"/>
              <a:ext cx="3786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2400" dirty="0"/>
                <a:t>G</a:t>
              </a:r>
              <a:endParaRPr lang="sr-Cyrl-ME" sz="2400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2B929AE-9138-97BB-ADBD-F88B7351DE9C}"/>
              </a:ext>
            </a:extLst>
          </p:cNvPr>
          <p:cNvSpPr txBox="1"/>
          <p:nvPr/>
        </p:nvSpPr>
        <p:spPr>
          <a:xfrm>
            <a:off x="6643397" y="625151"/>
            <a:ext cx="5215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sz="2400" dirty="0"/>
              <a:t>Тиристор се може посматрати као два биполарна транзистора (</a:t>
            </a:r>
            <a:r>
              <a:rPr lang="sr-Latn-ME" sz="2400" dirty="0"/>
              <a:t>NPN + PNP)</a:t>
            </a:r>
            <a:endParaRPr lang="sr-Cyrl-ME" sz="240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AD6F818-9D7C-A28A-4C19-BAED92E8C3D3}"/>
              </a:ext>
            </a:extLst>
          </p:cNvPr>
          <p:cNvGrpSpPr/>
          <p:nvPr/>
        </p:nvGrpSpPr>
        <p:grpSpPr>
          <a:xfrm>
            <a:off x="7463391" y="1638241"/>
            <a:ext cx="3381095" cy="1559926"/>
            <a:chOff x="7651102" y="3198167"/>
            <a:chExt cx="3381095" cy="1559926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0523B4F-E270-F89E-F131-662E7591FD22}"/>
                </a:ext>
              </a:extLst>
            </p:cNvPr>
            <p:cNvGrpSpPr/>
            <p:nvPr/>
          </p:nvGrpSpPr>
          <p:grpSpPr>
            <a:xfrm>
              <a:off x="7651102" y="4316761"/>
              <a:ext cx="2379306" cy="432001"/>
              <a:chOff x="7651102" y="4316761"/>
              <a:chExt cx="2379306" cy="432001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2531F555-5016-172B-0F4E-91E8404846EE}"/>
                  </a:ext>
                </a:extLst>
              </p:cNvPr>
              <p:cNvCxnSpPr/>
              <p:nvPr/>
            </p:nvCxnSpPr>
            <p:spPr>
              <a:xfrm>
                <a:off x="7651102" y="4724921"/>
                <a:ext cx="550506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7A7293E8-E792-FF39-FC73-E973C2300B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73613" y="4316762"/>
                <a:ext cx="288000" cy="43200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E6B76D2-BD44-ABF9-6ACC-4916D16520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01608" y="4316761"/>
                <a:ext cx="90507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5A64B1FC-FC18-FB59-5B60-BEA80CFC65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818678" y="4316762"/>
                <a:ext cx="288000" cy="43200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4B3B4419-0E08-5125-E59C-E710AEADE9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88016" y="4731662"/>
                <a:ext cx="942392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59F28F9-B0BF-AB78-FBBE-329642A017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2891" y="3198167"/>
              <a:ext cx="0" cy="111859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371D269D-E49C-78D1-F862-37DE2BE110B9}"/>
                </a:ext>
              </a:extLst>
            </p:cNvPr>
            <p:cNvGrpSpPr/>
            <p:nvPr/>
          </p:nvGrpSpPr>
          <p:grpSpPr>
            <a:xfrm rot="10800000">
              <a:off x="8652891" y="3733077"/>
              <a:ext cx="2379306" cy="432001"/>
              <a:chOff x="7651102" y="4316761"/>
              <a:chExt cx="2379306" cy="432001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5FBFA9FB-808C-3DF2-C081-1585A31160F0}"/>
                  </a:ext>
                </a:extLst>
              </p:cNvPr>
              <p:cNvCxnSpPr/>
              <p:nvPr/>
            </p:nvCxnSpPr>
            <p:spPr>
              <a:xfrm>
                <a:off x="7651102" y="4724921"/>
                <a:ext cx="550506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97F80C1C-9BF7-2494-1CB4-D6782BAC38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73613" y="4316762"/>
                <a:ext cx="288000" cy="43200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856D966-D966-A8A1-22F0-1F529CCC8E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01608" y="4316761"/>
                <a:ext cx="90507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E8BB026E-8495-467D-1930-1AC6D1F56C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818678" y="4316762"/>
                <a:ext cx="288000" cy="43200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66BB6C8-C43E-1AE8-3BD6-FCC5D3D86B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88016" y="4731662"/>
                <a:ext cx="942392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1F7707E-27F5-8A1D-575F-2CC17C976F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35680" y="4165077"/>
              <a:ext cx="0" cy="59301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8BDA7012-45C7-CB11-9B6F-AA09654FD6A3}"/>
              </a:ext>
            </a:extLst>
          </p:cNvPr>
          <p:cNvSpPr txBox="1"/>
          <p:nvPr/>
        </p:nvSpPr>
        <p:spPr>
          <a:xfrm>
            <a:off x="10595672" y="2150374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400" dirty="0"/>
              <a:t>A</a:t>
            </a:r>
            <a:endParaRPr lang="sr-Cyrl-ME" sz="2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00AF172-1E62-9859-C662-2D6C4B361BD4}"/>
              </a:ext>
            </a:extLst>
          </p:cNvPr>
          <p:cNvSpPr txBox="1"/>
          <p:nvPr/>
        </p:nvSpPr>
        <p:spPr>
          <a:xfrm>
            <a:off x="7428820" y="2670826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400" dirty="0"/>
              <a:t>K</a:t>
            </a:r>
            <a:endParaRPr lang="sr-Cyrl-ME" sz="24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DA9E27D-B1DF-8865-F251-2445882D16BF}"/>
              </a:ext>
            </a:extLst>
          </p:cNvPr>
          <p:cNvSpPr txBox="1"/>
          <p:nvPr/>
        </p:nvSpPr>
        <p:spPr>
          <a:xfrm>
            <a:off x="8493518" y="1521351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400" dirty="0"/>
              <a:t>G</a:t>
            </a:r>
            <a:endParaRPr lang="sr-Cyrl-ME" sz="2400" dirty="0"/>
          </a:p>
        </p:txBody>
      </p:sp>
    </p:spTree>
    <p:extLst>
      <p:ext uri="{BB962C8B-B14F-4D97-AF65-F5344CB8AC3E}">
        <p14:creationId xmlns:p14="http://schemas.microsoft.com/office/powerpoint/2010/main" val="91358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4" grpId="0"/>
      <p:bldP spid="25" grpId="0"/>
      <p:bldP spid="41" grpId="0"/>
      <p:bldP spid="68" grpId="0"/>
      <p:bldP spid="69" grpId="0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4278732-A0D5-A517-0B1D-CF6E0FF6A59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188297" y="1496064"/>
            <a:ext cx="8087051" cy="4215590"/>
            <a:chOff x="2934266" y="1690688"/>
            <a:chExt cx="7163800" cy="373432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9D1051F-F392-E77A-BE92-9F0F83DF5D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34266" y="1690688"/>
              <a:ext cx="7163800" cy="3734321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A2CB360-E658-1852-F83B-F50C8009617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76808" y="2219241"/>
              <a:ext cx="2232710" cy="20261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4B4FF83-FA5A-EE17-2954-B28F86FA7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Тиристор: режими рада и карактеристика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D8AC98A-40CC-4366-7320-E8A1EB478968}"/>
              </a:ext>
            </a:extLst>
          </p:cNvPr>
          <p:cNvGrpSpPr/>
          <p:nvPr/>
        </p:nvGrpSpPr>
        <p:grpSpPr>
          <a:xfrm>
            <a:off x="2315226" y="3983703"/>
            <a:ext cx="3191070" cy="1633327"/>
            <a:chOff x="2631232" y="3907065"/>
            <a:chExt cx="3191070" cy="163332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60137C3-8B5A-756B-AF46-DAD0E4BB656D}"/>
                </a:ext>
              </a:extLst>
            </p:cNvPr>
            <p:cNvSpPr/>
            <p:nvPr/>
          </p:nvSpPr>
          <p:spPr>
            <a:xfrm>
              <a:off x="2631232" y="3907065"/>
              <a:ext cx="3191070" cy="1140799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AD941D5-199A-CFCE-A3AF-FE3383C570CD}"/>
                </a:ext>
              </a:extLst>
            </p:cNvPr>
            <p:cNvSpPr txBox="1"/>
            <p:nvPr/>
          </p:nvSpPr>
          <p:spPr>
            <a:xfrm>
              <a:off x="3007444" y="5078727"/>
              <a:ext cx="247086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Cyrl-ME" sz="2400" b="1" dirty="0">
                  <a:solidFill>
                    <a:srgbClr val="FF0000"/>
                  </a:solidFill>
                </a:rPr>
                <a:t>инверзни режим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0ED3DD-BCCB-525B-FB6E-F67491F0CAC3}"/>
              </a:ext>
            </a:extLst>
          </p:cNvPr>
          <p:cNvGrpSpPr/>
          <p:nvPr/>
        </p:nvGrpSpPr>
        <p:grpSpPr>
          <a:xfrm>
            <a:off x="5500586" y="3918386"/>
            <a:ext cx="5220528" cy="1661320"/>
            <a:chOff x="5500586" y="3918386"/>
            <a:chExt cx="5220528" cy="166132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673E0C5-605A-8B84-902C-4C3062871673}"/>
                </a:ext>
              </a:extLst>
            </p:cNvPr>
            <p:cNvSpPr/>
            <p:nvPr/>
          </p:nvSpPr>
          <p:spPr>
            <a:xfrm>
              <a:off x="5500586" y="4324353"/>
              <a:ext cx="3522115" cy="1255353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93F379C-A628-8A0B-B0D3-25738DC3025B}"/>
                </a:ext>
              </a:extLst>
            </p:cNvPr>
            <p:cNvSpPr txBox="1"/>
            <p:nvPr/>
          </p:nvSpPr>
          <p:spPr>
            <a:xfrm>
              <a:off x="6533108" y="3918386"/>
              <a:ext cx="41880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400" b="1" dirty="0">
                  <a:solidFill>
                    <a:srgbClr val="00B050"/>
                  </a:solidFill>
                </a:rPr>
                <a:t>директни непроводни режим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B3F618-A46F-95E6-6A1F-2D5E9B7D8661}"/>
              </a:ext>
            </a:extLst>
          </p:cNvPr>
          <p:cNvGrpSpPr/>
          <p:nvPr/>
        </p:nvGrpSpPr>
        <p:grpSpPr>
          <a:xfrm>
            <a:off x="5525066" y="1687375"/>
            <a:ext cx="3950013" cy="2636978"/>
            <a:chOff x="5999487" y="1532369"/>
            <a:chExt cx="3950013" cy="263697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4F182D8-71F5-D7A3-63E3-EEEEEAC90B6F}"/>
                </a:ext>
              </a:extLst>
            </p:cNvPr>
            <p:cNvSpPr/>
            <p:nvPr/>
          </p:nvSpPr>
          <p:spPr>
            <a:xfrm>
              <a:off x="5999487" y="2093672"/>
              <a:ext cx="735079" cy="2075675"/>
            </a:xfrm>
            <a:prstGeom prst="roundRect">
              <a:avLst/>
            </a:prstGeom>
            <a:noFill/>
            <a:ln w="38100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F150E55-CED0-C8FA-F9C4-D154025E0F76}"/>
                </a:ext>
              </a:extLst>
            </p:cNvPr>
            <p:cNvSpPr txBox="1"/>
            <p:nvPr/>
          </p:nvSpPr>
          <p:spPr>
            <a:xfrm>
              <a:off x="6085301" y="1532369"/>
              <a:ext cx="38641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400" b="1" dirty="0">
                  <a:solidFill>
                    <a:srgbClr val="0070C0"/>
                  </a:solidFill>
                </a:rPr>
                <a:t>директни проводни режим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4629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C130BC8-F870-5ACE-32F4-ECF3AF758E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78730"/>
                <a:ext cx="10515600" cy="5498233"/>
              </a:xfrm>
            </p:spPr>
            <p:txBody>
              <a:bodyPr/>
              <a:lstStyle/>
              <a:p>
                <a:r>
                  <a:rPr lang="sr-Cyrl-ME" dirty="0"/>
                  <a:t>Инверзни режим: Напон на аноди је нижи него на катоди</a:t>
                </a:r>
                <a:r>
                  <a:rPr lang="en-US" dirty="0"/>
                  <a:t> </a:t>
                </a:r>
                <a:br>
                  <a:rPr lang="en-US" b="0" i="0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&lt;0)</m:t>
                    </m:r>
                  </m:oMath>
                </a14:m>
                <a:r>
                  <a:rPr lang="sr-Cyrl-ME" dirty="0"/>
                  <a:t> те тиристор не проводи.</a:t>
                </a:r>
              </a:p>
              <a:p>
                <a:r>
                  <a:rPr lang="sr-Cyrl-ME" dirty="0"/>
                  <a:t>Директни непроводни режим: Напон на аноди је већи него на катоди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0)</m:t>
                    </m:r>
                  </m:oMath>
                </a14:m>
                <a:r>
                  <a:rPr lang="sr-Cyrl-ME" dirty="0"/>
                  <a:t>. Тиристор и даље не проводи. Може прећи у проводни режим ако се деси још једна ствар: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sr-Cyrl-ME" sz="2800" dirty="0"/>
                  <a:t>Напон између аноде и катоде порасте до пробојног напона</a:t>
                </a:r>
                <a:r>
                  <a:rPr lang="sr-Latn-ME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𝐷𝑀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sr-Cyrl-ME" sz="2800" dirty="0"/>
                  <a:t>На гејт се доведе позитиван напон.</a:t>
                </a:r>
              </a:p>
              <a:p>
                <a:r>
                  <a:rPr lang="sr-Cyrl-ME" dirty="0"/>
                  <a:t>Директни проводни режим: Проводи струју и има мали напон између аноде и катоде. Како год да је дошло до овог режима, једини начин да се тиристор угаси је да се пребаци у инверзни режим. Напон на гејту није потребан након што се тиристор упали.</a:t>
                </a:r>
              </a:p>
            </p:txBody>
          </p:sp>
        </mc:Choice>
        <mc:Fallback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C130BC8-F870-5ACE-32F4-ECF3AF758E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78730"/>
                <a:ext cx="10515600" cy="5498233"/>
              </a:xfrm>
              <a:blipFill>
                <a:blip r:embed="rId2"/>
                <a:stretch>
                  <a:fillRect l="-1043" t="-1774" b="-255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778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C449368-2EFD-AD11-97F1-A3CD6012ACDB}"/>
              </a:ext>
            </a:extLst>
          </p:cNvPr>
          <p:cNvCxnSpPr>
            <a:cxnSpLocks/>
          </p:cNvCxnSpPr>
          <p:nvPr/>
        </p:nvCxnSpPr>
        <p:spPr>
          <a:xfrm flipV="1">
            <a:off x="671804" y="401216"/>
            <a:ext cx="0" cy="388153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3D430FE-4FCA-3996-008E-3F143E91662C}"/>
              </a:ext>
            </a:extLst>
          </p:cNvPr>
          <p:cNvCxnSpPr>
            <a:cxnSpLocks/>
          </p:cNvCxnSpPr>
          <p:nvPr/>
        </p:nvCxnSpPr>
        <p:spPr>
          <a:xfrm>
            <a:off x="485192" y="2341983"/>
            <a:ext cx="8276253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7B8BCF-D1CF-3155-FAE1-A2A87DCD5EF8}"/>
              </a:ext>
            </a:extLst>
          </p:cNvPr>
          <p:cNvGrpSpPr/>
          <p:nvPr/>
        </p:nvGrpSpPr>
        <p:grpSpPr>
          <a:xfrm>
            <a:off x="9060026" y="1237254"/>
            <a:ext cx="457201" cy="457201"/>
            <a:chOff x="7772401" y="513184"/>
            <a:chExt cx="1362264" cy="136226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5F3B258-FC2E-991F-81A6-64D47D1A0CDF}"/>
                </a:ext>
              </a:extLst>
            </p:cNvPr>
            <p:cNvSpPr/>
            <p:nvPr/>
          </p:nvSpPr>
          <p:spPr>
            <a:xfrm>
              <a:off x="7772401" y="513184"/>
              <a:ext cx="1362264" cy="1362264"/>
            </a:xfrm>
            <a:prstGeom prst="ellipse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E15585F-F9F8-EFBE-E74E-1F9468CB179E}"/>
                </a:ext>
              </a:extLst>
            </p:cNvPr>
            <p:cNvSpPr/>
            <p:nvPr/>
          </p:nvSpPr>
          <p:spPr>
            <a:xfrm rot="169655">
              <a:off x="7968343" y="717217"/>
              <a:ext cx="923730" cy="876444"/>
            </a:xfrm>
            <a:custGeom>
              <a:avLst/>
              <a:gdLst>
                <a:gd name="connsiteX0" fmla="*/ 0 w 923730"/>
                <a:gd name="connsiteY0" fmla="*/ 467771 h 876444"/>
                <a:gd name="connsiteX1" fmla="*/ 223935 w 923730"/>
                <a:gd name="connsiteY1" fmla="*/ 10571 h 876444"/>
                <a:gd name="connsiteX2" fmla="*/ 634481 w 923730"/>
                <a:gd name="connsiteY2" fmla="*/ 868987 h 876444"/>
                <a:gd name="connsiteX3" fmla="*/ 923730 w 923730"/>
                <a:gd name="connsiteY3" fmla="*/ 355803 h 876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730" h="876444">
                  <a:moveTo>
                    <a:pt x="0" y="467771"/>
                  </a:moveTo>
                  <a:cubicBezTo>
                    <a:pt x="59094" y="205736"/>
                    <a:pt x="118188" y="-56298"/>
                    <a:pt x="223935" y="10571"/>
                  </a:cubicBezTo>
                  <a:cubicBezTo>
                    <a:pt x="329682" y="77440"/>
                    <a:pt x="517849" y="811448"/>
                    <a:pt x="634481" y="868987"/>
                  </a:cubicBezTo>
                  <a:cubicBezTo>
                    <a:pt x="751113" y="926526"/>
                    <a:pt x="837421" y="641164"/>
                    <a:pt x="923730" y="355803"/>
                  </a:cubicBezTo>
                </a:path>
              </a:pathLst>
            </a:cu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D01B5E-FCFC-C34A-8052-024EF200B78A}"/>
              </a:ext>
            </a:extLst>
          </p:cNvPr>
          <p:cNvGrpSpPr/>
          <p:nvPr/>
        </p:nvGrpSpPr>
        <p:grpSpPr>
          <a:xfrm>
            <a:off x="10062302" y="74232"/>
            <a:ext cx="1174330" cy="826533"/>
            <a:chOff x="9965091" y="31884"/>
            <a:chExt cx="1174330" cy="826533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2D27885F-A81B-CDED-44B6-09C7C559C7E5}"/>
                </a:ext>
              </a:extLst>
            </p:cNvPr>
            <p:cNvSpPr/>
            <p:nvPr/>
          </p:nvSpPr>
          <p:spPr>
            <a:xfrm rot="5400000">
              <a:off x="10005635" y="444650"/>
              <a:ext cx="310797" cy="391886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2178363-D74C-A9A9-7F4E-64A98A8819DD}"/>
                </a:ext>
              </a:extLst>
            </p:cNvPr>
            <p:cNvCxnSpPr/>
            <p:nvPr/>
          </p:nvCxnSpPr>
          <p:spPr>
            <a:xfrm>
              <a:off x="10356977" y="401216"/>
              <a:ext cx="0" cy="45720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95E628C-BCCF-CB2D-1DE8-7B952D8CB5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56977" y="401216"/>
              <a:ext cx="270590" cy="2286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379BBCC-CDAC-CB6A-A43A-A0CF1292FA0D}"/>
                </a:ext>
              </a:extLst>
            </p:cNvPr>
            <p:cNvCxnSpPr>
              <a:cxnSpLocks/>
            </p:cNvCxnSpPr>
            <p:nvPr/>
          </p:nvCxnSpPr>
          <p:spPr>
            <a:xfrm>
              <a:off x="10640005" y="111967"/>
              <a:ext cx="0" cy="28924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E520A01-33F6-5E19-6D72-3AEF1BEA5733}"/>
                    </a:ext>
                  </a:extLst>
                </p:cNvPr>
                <p:cNvSpPr txBox="1"/>
                <p:nvPr/>
              </p:nvSpPr>
              <p:spPr>
                <a:xfrm>
                  <a:off x="10748865" y="31884"/>
                  <a:ext cx="39055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oMath>
                    </m:oMathPara>
                  </a14:m>
                  <a:endParaRPr lang="sr-Cyrl-ME" sz="2400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E520A01-33F6-5E19-6D72-3AEF1BEA57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48865" y="31884"/>
                  <a:ext cx="390556" cy="369332"/>
                </a:xfrm>
                <a:prstGeom prst="rect">
                  <a:avLst/>
                </a:prstGeom>
                <a:blipFill>
                  <a:blip r:embed="rId2"/>
                  <a:stretch>
                    <a:fillRect l="-17188" r="-4688" b="-1475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0A55314-10A8-90CF-B8A6-2137738F2D13}"/>
              </a:ext>
            </a:extLst>
          </p:cNvPr>
          <p:cNvSpPr/>
          <p:nvPr/>
        </p:nvSpPr>
        <p:spPr>
          <a:xfrm>
            <a:off x="11115999" y="1055308"/>
            <a:ext cx="241266" cy="821094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8C67D4FB-ECCE-D964-6C79-4126FB0E0D31}"/>
              </a:ext>
            </a:extLst>
          </p:cNvPr>
          <p:cNvCxnSpPr>
            <a:stCxn id="13" idx="0"/>
            <a:endCxn id="22" idx="0"/>
          </p:cNvCxnSpPr>
          <p:nvPr/>
        </p:nvCxnSpPr>
        <p:spPr>
          <a:xfrm>
            <a:off x="10454188" y="682942"/>
            <a:ext cx="782444" cy="372366"/>
          </a:xfrm>
          <a:prstGeom prst="bentConnector2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2BD9BE6F-E360-2463-F464-1993C4E7F844}"/>
              </a:ext>
            </a:extLst>
          </p:cNvPr>
          <p:cNvCxnSpPr>
            <a:stCxn id="9" idx="0"/>
            <a:endCxn id="13" idx="3"/>
          </p:cNvCxnSpPr>
          <p:nvPr/>
        </p:nvCxnSpPr>
        <p:spPr>
          <a:xfrm rot="5400000" flipH="1" flipV="1">
            <a:off x="9398308" y="573261"/>
            <a:ext cx="554312" cy="773675"/>
          </a:xfrm>
          <a:prstGeom prst="bentConnector2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234AC3DD-8EFF-F3DC-F8AA-067B2A37A992}"/>
              </a:ext>
            </a:extLst>
          </p:cNvPr>
          <p:cNvCxnSpPr>
            <a:stCxn id="9" idx="4"/>
            <a:endCxn id="22" idx="2"/>
          </p:cNvCxnSpPr>
          <p:nvPr/>
        </p:nvCxnSpPr>
        <p:spPr>
          <a:xfrm rot="16200000" flipH="1">
            <a:off x="10171656" y="811425"/>
            <a:ext cx="181947" cy="1948005"/>
          </a:xfrm>
          <a:prstGeom prst="bentConnector3">
            <a:avLst>
              <a:gd name="adj1" fmla="val 225641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514B019-0443-FB42-1E6B-1ADEA5225237}"/>
                  </a:ext>
                </a:extLst>
              </p:cNvPr>
              <p:cNvSpPr txBox="1"/>
              <p:nvPr/>
            </p:nvSpPr>
            <p:spPr>
              <a:xfrm>
                <a:off x="9565280" y="1207989"/>
                <a:ext cx="6137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514B019-0443-FB42-1E6B-1ADEA5225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5280" y="1207989"/>
                <a:ext cx="613758" cy="369332"/>
              </a:xfrm>
              <a:prstGeom prst="rect">
                <a:avLst/>
              </a:prstGeom>
              <a:blipFill>
                <a:blip r:embed="rId3"/>
                <a:stretch>
                  <a:fillRect l="-5941" r="-17822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2AE29A6-B6C6-24A1-8DDC-C6B0C2712CFA}"/>
                  </a:ext>
                </a:extLst>
              </p:cNvPr>
              <p:cNvSpPr txBox="1"/>
              <p:nvPr/>
            </p:nvSpPr>
            <p:spPr>
              <a:xfrm>
                <a:off x="11635317" y="1207989"/>
                <a:ext cx="4122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2AE29A6-B6C6-24A1-8DDC-C6B0C2712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5317" y="1207989"/>
                <a:ext cx="412292" cy="369332"/>
              </a:xfrm>
              <a:prstGeom prst="rect">
                <a:avLst/>
              </a:prstGeom>
              <a:blipFill>
                <a:blip r:embed="rId4"/>
                <a:stretch>
                  <a:fillRect l="-10448" r="-5970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135FD0A-7A32-0166-2741-BB554552BF10}"/>
              </a:ext>
            </a:extLst>
          </p:cNvPr>
          <p:cNvCxnSpPr/>
          <p:nvPr/>
        </p:nvCxnSpPr>
        <p:spPr>
          <a:xfrm>
            <a:off x="11236632" y="869125"/>
            <a:ext cx="603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B38D333-9785-65D4-32EF-EFD1B33965B1}"/>
              </a:ext>
            </a:extLst>
          </p:cNvPr>
          <p:cNvCxnSpPr/>
          <p:nvPr/>
        </p:nvCxnSpPr>
        <p:spPr>
          <a:xfrm>
            <a:off x="11236632" y="2038561"/>
            <a:ext cx="603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523F114-147F-1C87-408F-D23B3AE63790}"/>
              </a:ext>
            </a:extLst>
          </p:cNvPr>
          <p:cNvCxnSpPr/>
          <p:nvPr/>
        </p:nvCxnSpPr>
        <p:spPr>
          <a:xfrm>
            <a:off x="11607282" y="900765"/>
            <a:ext cx="0" cy="1142639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EEEA6363-BE54-04A4-C287-DF9D7A79066B}"/>
              </a:ext>
            </a:extLst>
          </p:cNvPr>
          <p:cNvGrpSpPr/>
          <p:nvPr/>
        </p:nvGrpSpPr>
        <p:grpSpPr>
          <a:xfrm>
            <a:off x="485192" y="694078"/>
            <a:ext cx="8150289" cy="3280766"/>
            <a:chOff x="485192" y="694078"/>
            <a:chExt cx="8150289" cy="3280766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7ED35FBE-EBB4-381C-351A-99ED00A806EB}"/>
                </a:ext>
              </a:extLst>
            </p:cNvPr>
            <p:cNvGrpSpPr/>
            <p:nvPr/>
          </p:nvGrpSpPr>
          <p:grpSpPr>
            <a:xfrm>
              <a:off x="485192" y="694078"/>
              <a:ext cx="8150289" cy="3276353"/>
              <a:chOff x="485192" y="694078"/>
              <a:chExt cx="8150289" cy="3276353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66AAF99C-0255-8A56-FEC5-DC82CB6DDAD8}"/>
                  </a:ext>
                </a:extLst>
              </p:cNvPr>
              <p:cNvCxnSpPr/>
              <p:nvPr/>
            </p:nvCxnSpPr>
            <p:spPr>
              <a:xfrm>
                <a:off x="485192" y="694078"/>
                <a:ext cx="8024326" cy="0"/>
              </a:xfrm>
              <a:prstGeom prst="line">
                <a:avLst/>
              </a:prstGeom>
              <a:ln w="12700"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24F25D36-DD94-BDDE-5014-63CC8EE0FE86}"/>
                  </a:ext>
                </a:extLst>
              </p:cNvPr>
              <p:cNvCxnSpPr/>
              <p:nvPr/>
            </p:nvCxnSpPr>
            <p:spPr>
              <a:xfrm>
                <a:off x="611155" y="3970431"/>
                <a:ext cx="8024326" cy="0"/>
              </a:xfrm>
              <a:prstGeom prst="line">
                <a:avLst/>
              </a:prstGeom>
              <a:ln w="12700"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E513717-2286-D6CC-B776-5E435C532E1C}"/>
                  </a:ext>
                </a:extLst>
              </p:cNvPr>
              <p:cNvSpPr/>
              <p:nvPr/>
            </p:nvSpPr>
            <p:spPr>
              <a:xfrm>
                <a:off x="671804" y="699795"/>
                <a:ext cx="3545633" cy="3265723"/>
              </a:xfrm>
              <a:custGeom>
                <a:avLst/>
                <a:gdLst>
                  <a:gd name="connsiteX0" fmla="*/ 0 w 3545633"/>
                  <a:gd name="connsiteY0" fmla="*/ 1642189 h 3265723"/>
                  <a:gd name="connsiteX1" fmla="*/ 886408 w 3545633"/>
                  <a:gd name="connsiteY1" fmla="*/ 1 h 3265723"/>
                  <a:gd name="connsiteX2" fmla="*/ 1791478 w 3545633"/>
                  <a:gd name="connsiteY2" fmla="*/ 1632858 h 3265723"/>
                  <a:gd name="connsiteX3" fmla="*/ 2640563 w 3545633"/>
                  <a:gd name="connsiteY3" fmla="*/ 3265715 h 3265723"/>
                  <a:gd name="connsiteX4" fmla="*/ 3545633 w 3545633"/>
                  <a:gd name="connsiteY4" fmla="*/ 1651519 h 3265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5633" h="3265723">
                    <a:moveTo>
                      <a:pt x="0" y="1642189"/>
                    </a:moveTo>
                    <a:cubicBezTo>
                      <a:pt x="293914" y="821872"/>
                      <a:pt x="587828" y="1556"/>
                      <a:pt x="886408" y="1"/>
                    </a:cubicBezTo>
                    <a:cubicBezTo>
                      <a:pt x="1184988" y="-1554"/>
                      <a:pt x="1499119" y="1088572"/>
                      <a:pt x="1791478" y="1632858"/>
                    </a:cubicBezTo>
                    <a:cubicBezTo>
                      <a:pt x="2083837" y="2177144"/>
                      <a:pt x="2348204" y="3262605"/>
                      <a:pt x="2640563" y="3265715"/>
                    </a:cubicBezTo>
                    <a:cubicBezTo>
                      <a:pt x="2932922" y="3268825"/>
                      <a:pt x="3239277" y="2460172"/>
                      <a:pt x="3545633" y="1651519"/>
                    </a:cubicBezTo>
                  </a:path>
                </a:pathLst>
              </a:custGeom>
              <a:noFill/>
              <a:ln w="3810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</p:grp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589A812-75B7-D644-7957-4738EF7E02A6}"/>
                </a:ext>
              </a:extLst>
            </p:cNvPr>
            <p:cNvSpPr/>
            <p:nvPr/>
          </p:nvSpPr>
          <p:spPr>
            <a:xfrm>
              <a:off x="4212247" y="709121"/>
              <a:ext cx="3545633" cy="3265723"/>
            </a:xfrm>
            <a:custGeom>
              <a:avLst/>
              <a:gdLst>
                <a:gd name="connsiteX0" fmla="*/ 0 w 3545633"/>
                <a:gd name="connsiteY0" fmla="*/ 1642189 h 3265723"/>
                <a:gd name="connsiteX1" fmla="*/ 886408 w 3545633"/>
                <a:gd name="connsiteY1" fmla="*/ 1 h 3265723"/>
                <a:gd name="connsiteX2" fmla="*/ 1791478 w 3545633"/>
                <a:gd name="connsiteY2" fmla="*/ 1632858 h 3265723"/>
                <a:gd name="connsiteX3" fmla="*/ 2640563 w 3545633"/>
                <a:gd name="connsiteY3" fmla="*/ 3265715 h 3265723"/>
                <a:gd name="connsiteX4" fmla="*/ 3545633 w 3545633"/>
                <a:gd name="connsiteY4" fmla="*/ 1651519 h 3265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5633" h="3265723">
                  <a:moveTo>
                    <a:pt x="0" y="1642189"/>
                  </a:moveTo>
                  <a:cubicBezTo>
                    <a:pt x="293914" y="821872"/>
                    <a:pt x="587828" y="1556"/>
                    <a:pt x="886408" y="1"/>
                  </a:cubicBezTo>
                  <a:cubicBezTo>
                    <a:pt x="1184988" y="-1554"/>
                    <a:pt x="1499119" y="1088572"/>
                    <a:pt x="1791478" y="1632858"/>
                  </a:cubicBezTo>
                  <a:cubicBezTo>
                    <a:pt x="2083837" y="2177144"/>
                    <a:pt x="2348204" y="3262605"/>
                    <a:pt x="2640563" y="3265715"/>
                  </a:cubicBezTo>
                  <a:cubicBezTo>
                    <a:pt x="2932922" y="3268825"/>
                    <a:pt x="3239277" y="2460172"/>
                    <a:pt x="3545633" y="1651519"/>
                  </a:cubicBezTo>
                </a:path>
              </a:pathLst>
            </a:custGeom>
            <a:noFill/>
            <a:ln w="3810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886292B-1C0A-94A0-5D6D-27F4AB7D5966}"/>
              </a:ext>
            </a:extLst>
          </p:cNvPr>
          <p:cNvCxnSpPr>
            <a:cxnSpLocks/>
          </p:cNvCxnSpPr>
          <p:nvPr/>
        </p:nvCxnSpPr>
        <p:spPr>
          <a:xfrm flipV="1">
            <a:off x="674914" y="4562669"/>
            <a:ext cx="0" cy="1934547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15C7FA-1D5E-B74A-7616-D1077D0C0BC9}"/>
              </a:ext>
            </a:extLst>
          </p:cNvPr>
          <p:cNvCxnSpPr>
            <a:cxnSpLocks/>
          </p:cNvCxnSpPr>
          <p:nvPr/>
        </p:nvCxnSpPr>
        <p:spPr>
          <a:xfrm>
            <a:off x="611155" y="6472334"/>
            <a:ext cx="8276253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5A0912D-FE5C-5184-9961-1C3356D095FF}"/>
                  </a:ext>
                </a:extLst>
              </p:cNvPr>
              <p:cNvSpPr txBox="1"/>
              <p:nvPr/>
            </p:nvSpPr>
            <p:spPr>
              <a:xfrm>
                <a:off x="281248" y="4505656"/>
                <a:ext cx="3905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5A0912D-FE5C-5184-9961-1C3356D09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48" y="4505656"/>
                <a:ext cx="390556" cy="369332"/>
              </a:xfrm>
              <a:prstGeom prst="rect">
                <a:avLst/>
              </a:prstGeom>
              <a:blipFill>
                <a:blip r:embed="rId5"/>
                <a:stretch>
                  <a:fillRect l="-17188" r="-4688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02A4EAD-24FF-C93A-AE3F-B694FD41B9F1}"/>
                  </a:ext>
                </a:extLst>
              </p:cNvPr>
              <p:cNvSpPr txBox="1"/>
              <p:nvPr/>
            </p:nvSpPr>
            <p:spPr>
              <a:xfrm>
                <a:off x="8710523" y="6078121"/>
                <a:ext cx="1982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02A4EAD-24FF-C93A-AE3F-B694FD41B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0523" y="6078121"/>
                <a:ext cx="198259" cy="369332"/>
              </a:xfrm>
              <a:prstGeom prst="rect">
                <a:avLst/>
              </a:prstGeom>
              <a:blipFill>
                <a:blip r:embed="rId6"/>
                <a:stretch>
                  <a:fillRect l="-31250" r="-28125" b="-327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817E7A4-5EEE-7411-1A4A-02DF278B420F}"/>
                  </a:ext>
                </a:extLst>
              </p:cNvPr>
              <p:cNvSpPr txBox="1"/>
              <p:nvPr/>
            </p:nvSpPr>
            <p:spPr>
              <a:xfrm>
                <a:off x="8509518" y="2291425"/>
                <a:ext cx="1982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817E7A4-5EEE-7411-1A4A-02DF278B4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518" y="2291425"/>
                <a:ext cx="198259" cy="369332"/>
              </a:xfrm>
              <a:prstGeom prst="rect">
                <a:avLst/>
              </a:prstGeom>
              <a:blipFill>
                <a:blip r:embed="rId7"/>
                <a:stretch>
                  <a:fillRect l="-31250" r="-28125" b="-333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394567F-D74C-AFD7-F893-3E96FE8795F6}"/>
              </a:ext>
            </a:extLst>
          </p:cNvPr>
          <p:cNvCxnSpPr>
            <a:cxnSpLocks/>
          </p:cNvCxnSpPr>
          <p:nvPr/>
        </p:nvCxnSpPr>
        <p:spPr>
          <a:xfrm>
            <a:off x="671804" y="6472334"/>
            <a:ext cx="41987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4B5A3EAB-1197-26CE-49D8-6B94532D2FC2}"/>
              </a:ext>
            </a:extLst>
          </p:cNvPr>
          <p:cNvCxnSpPr>
            <a:cxnSpLocks/>
          </p:cNvCxnSpPr>
          <p:nvPr/>
        </p:nvCxnSpPr>
        <p:spPr>
          <a:xfrm flipV="1">
            <a:off x="1082351" y="5299788"/>
            <a:ext cx="0" cy="11787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F32E930-97EF-F3E5-E589-02846CC9B31E}"/>
              </a:ext>
            </a:extLst>
          </p:cNvPr>
          <p:cNvCxnSpPr>
            <a:cxnSpLocks/>
          </p:cNvCxnSpPr>
          <p:nvPr/>
        </p:nvCxnSpPr>
        <p:spPr>
          <a:xfrm>
            <a:off x="1082351" y="5324668"/>
            <a:ext cx="16795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75452C4-8DA4-9A98-8D5E-55BDCB9B0F1F}"/>
              </a:ext>
            </a:extLst>
          </p:cNvPr>
          <p:cNvCxnSpPr>
            <a:cxnSpLocks/>
          </p:cNvCxnSpPr>
          <p:nvPr/>
        </p:nvCxnSpPr>
        <p:spPr>
          <a:xfrm flipV="1">
            <a:off x="1231640" y="5315337"/>
            <a:ext cx="0" cy="11787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6691E91-280D-A754-092F-FF192936E654}"/>
              </a:ext>
            </a:extLst>
          </p:cNvPr>
          <p:cNvCxnSpPr>
            <a:cxnSpLocks/>
          </p:cNvCxnSpPr>
          <p:nvPr/>
        </p:nvCxnSpPr>
        <p:spPr>
          <a:xfrm>
            <a:off x="1250302" y="6472334"/>
            <a:ext cx="230790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22B1CEE-1B48-3938-0C20-CFD8F0F098EA}"/>
                  </a:ext>
                </a:extLst>
              </p:cNvPr>
              <p:cNvSpPr txBox="1"/>
              <p:nvPr/>
            </p:nvSpPr>
            <p:spPr>
              <a:xfrm>
                <a:off x="736991" y="135774"/>
                <a:ext cx="6137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22B1CEE-1B48-3938-0C20-CFD8F0F09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991" y="135774"/>
                <a:ext cx="613758" cy="369332"/>
              </a:xfrm>
              <a:prstGeom prst="rect">
                <a:avLst/>
              </a:prstGeom>
              <a:blipFill>
                <a:blip r:embed="rId8"/>
                <a:stretch>
                  <a:fillRect l="-6931" r="-16832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BCDE2B4-98C6-5570-F9BE-F8D9DA5E2E18}"/>
              </a:ext>
            </a:extLst>
          </p:cNvPr>
          <p:cNvCxnSpPr/>
          <p:nvPr/>
        </p:nvCxnSpPr>
        <p:spPr>
          <a:xfrm>
            <a:off x="1482410" y="315763"/>
            <a:ext cx="1063690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7C29E54-E00F-1D62-37DB-22C07987AEDD}"/>
                  </a:ext>
                </a:extLst>
              </p:cNvPr>
              <p:cNvSpPr txBox="1"/>
              <p:nvPr/>
            </p:nvSpPr>
            <p:spPr>
              <a:xfrm>
                <a:off x="4695515" y="101193"/>
                <a:ext cx="4122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7C29E54-E00F-1D62-37DB-22C07987A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515" y="101193"/>
                <a:ext cx="412292" cy="369332"/>
              </a:xfrm>
              <a:prstGeom prst="rect">
                <a:avLst/>
              </a:prstGeom>
              <a:blipFill>
                <a:blip r:embed="rId9"/>
                <a:stretch>
                  <a:fillRect l="-8824" r="-4412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DDD0B12-B613-9094-9ABC-D8A61566A247}"/>
              </a:ext>
            </a:extLst>
          </p:cNvPr>
          <p:cNvCxnSpPr>
            <a:cxnSpLocks/>
          </p:cNvCxnSpPr>
          <p:nvPr/>
        </p:nvCxnSpPr>
        <p:spPr>
          <a:xfrm flipH="1">
            <a:off x="5209591" y="320852"/>
            <a:ext cx="88640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48C9432-0AB0-D042-0D5F-17B744CE4D2A}"/>
                  </a:ext>
                </a:extLst>
              </p:cNvPr>
              <p:cNvSpPr txBox="1"/>
              <p:nvPr/>
            </p:nvSpPr>
            <p:spPr>
              <a:xfrm>
                <a:off x="210262" y="66863"/>
                <a:ext cx="4122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48C9432-0AB0-D042-0D5F-17B744CE4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62" y="66863"/>
                <a:ext cx="412292" cy="369332"/>
              </a:xfrm>
              <a:prstGeom prst="rect">
                <a:avLst/>
              </a:prstGeom>
              <a:blipFill>
                <a:blip r:embed="rId10"/>
                <a:stretch>
                  <a:fillRect l="-8824" r="-4412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2AF98C7-5F42-C7B5-076E-0854D44C3A54}"/>
              </a:ext>
            </a:extLst>
          </p:cNvPr>
          <p:cNvCxnSpPr/>
          <p:nvPr/>
        </p:nvCxnSpPr>
        <p:spPr>
          <a:xfrm flipV="1">
            <a:off x="1082351" y="1055308"/>
            <a:ext cx="9331" cy="454305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2C5BD01-78BB-5541-1068-8FF5B93DAE40}"/>
              </a:ext>
            </a:extLst>
          </p:cNvPr>
          <p:cNvCxnSpPr/>
          <p:nvPr/>
        </p:nvCxnSpPr>
        <p:spPr>
          <a:xfrm flipV="1">
            <a:off x="1236304" y="1019805"/>
            <a:ext cx="9331" cy="454305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126D096-61A2-E969-9F27-34F582B00D28}"/>
              </a:ext>
            </a:extLst>
          </p:cNvPr>
          <p:cNvCxnSpPr>
            <a:cxnSpLocks/>
          </p:cNvCxnSpPr>
          <p:nvPr/>
        </p:nvCxnSpPr>
        <p:spPr>
          <a:xfrm flipV="1">
            <a:off x="3548873" y="5270251"/>
            <a:ext cx="0" cy="11787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AA10644-CB8A-488D-0502-87EFA7244FE3}"/>
              </a:ext>
            </a:extLst>
          </p:cNvPr>
          <p:cNvCxnSpPr>
            <a:cxnSpLocks/>
          </p:cNvCxnSpPr>
          <p:nvPr/>
        </p:nvCxnSpPr>
        <p:spPr>
          <a:xfrm>
            <a:off x="3548873" y="5295131"/>
            <a:ext cx="16795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B480A7E-2947-72E1-C021-4BCDA81ECD7A}"/>
              </a:ext>
            </a:extLst>
          </p:cNvPr>
          <p:cNvCxnSpPr>
            <a:cxnSpLocks/>
          </p:cNvCxnSpPr>
          <p:nvPr/>
        </p:nvCxnSpPr>
        <p:spPr>
          <a:xfrm flipV="1">
            <a:off x="3698162" y="5285800"/>
            <a:ext cx="0" cy="11787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A69CF1E-D646-AB52-7DC1-FFA5F728C59E}"/>
              </a:ext>
            </a:extLst>
          </p:cNvPr>
          <p:cNvCxnSpPr>
            <a:cxnSpLocks/>
          </p:cNvCxnSpPr>
          <p:nvPr/>
        </p:nvCxnSpPr>
        <p:spPr>
          <a:xfrm flipV="1">
            <a:off x="3558204" y="1025771"/>
            <a:ext cx="0" cy="5608294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7BF0D9A-19F7-99E0-86F2-B2F909D310A8}"/>
              </a:ext>
            </a:extLst>
          </p:cNvPr>
          <p:cNvCxnSpPr/>
          <p:nvPr/>
        </p:nvCxnSpPr>
        <p:spPr>
          <a:xfrm flipV="1">
            <a:off x="3702826" y="990268"/>
            <a:ext cx="9331" cy="454305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C88296E-2278-799F-D55D-47028085EAC2}"/>
              </a:ext>
            </a:extLst>
          </p:cNvPr>
          <p:cNvCxnSpPr>
            <a:cxnSpLocks/>
          </p:cNvCxnSpPr>
          <p:nvPr/>
        </p:nvCxnSpPr>
        <p:spPr>
          <a:xfrm flipV="1">
            <a:off x="5405927" y="5270251"/>
            <a:ext cx="0" cy="11787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B09A1E83-05F1-08DA-C5A8-FC22638F2DCE}"/>
              </a:ext>
            </a:extLst>
          </p:cNvPr>
          <p:cNvCxnSpPr>
            <a:cxnSpLocks/>
          </p:cNvCxnSpPr>
          <p:nvPr/>
        </p:nvCxnSpPr>
        <p:spPr>
          <a:xfrm>
            <a:off x="5405927" y="5295131"/>
            <a:ext cx="16795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E4D68B1-5563-7B2E-5066-BE5A3644C252}"/>
              </a:ext>
            </a:extLst>
          </p:cNvPr>
          <p:cNvCxnSpPr>
            <a:cxnSpLocks/>
          </p:cNvCxnSpPr>
          <p:nvPr/>
        </p:nvCxnSpPr>
        <p:spPr>
          <a:xfrm flipV="1">
            <a:off x="5555216" y="5285800"/>
            <a:ext cx="0" cy="11787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764ABBD-C19D-9FEE-885F-8FE51E8932EE}"/>
              </a:ext>
            </a:extLst>
          </p:cNvPr>
          <p:cNvCxnSpPr>
            <a:cxnSpLocks/>
          </p:cNvCxnSpPr>
          <p:nvPr/>
        </p:nvCxnSpPr>
        <p:spPr>
          <a:xfrm flipV="1">
            <a:off x="5415258" y="1025771"/>
            <a:ext cx="0" cy="551137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705C946-DE50-ADA5-7EBD-97C69DC9FFDD}"/>
              </a:ext>
            </a:extLst>
          </p:cNvPr>
          <p:cNvCxnSpPr/>
          <p:nvPr/>
        </p:nvCxnSpPr>
        <p:spPr>
          <a:xfrm flipV="1">
            <a:off x="5559880" y="990268"/>
            <a:ext cx="9331" cy="454305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2EF75435-EF56-C098-C4BE-C4DCB70823D1}"/>
              </a:ext>
            </a:extLst>
          </p:cNvPr>
          <p:cNvCxnSpPr>
            <a:cxnSpLocks/>
          </p:cNvCxnSpPr>
          <p:nvPr/>
        </p:nvCxnSpPr>
        <p:spPr>
          <a:xfrm>
            <a:off x="3698162" y="6473897"/>
            <a:ext cx="5140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B19AE3A-1A11-BB3F-6085-12AF6EA778D9}"/>
              </a:ext>
            </a:extLst>
          </p:cNvPr>
          <p:cNvCxnSpPr>
            <a:cxnSpLocks/>
          </p:cNvCxnSpPr>
          <p:nvPr/>
        </p:nvCxnSpPr>
        <p:spPr>
          <a:xfrm flipV="1">
            <a:off x="4212247" y="6464566"/>
            <a:ext cx="1217006" cy="77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4524B10-18A9-BA33-8B00-10B8F777D868}"/>
              </a:ext>
            </a:extLst>
          </p:cNvPr>
          <p:cNvCxnSpPr>
            <a:cxnSpLocks/>
          </p:cNvCxnSpPr>
          <p:nvPr/>
        </p:nvCxnSpPr>
        <p:spPr>
          <a:xfrm>
            <a:off x="5531890" y="6468999"/>
            <a:ext cx="5140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C226F2FE-EB22-D4B6-F6F2-68F5D276B9BB}"/>
              </a:ext>
            </a:extLst>
          </p:cNvPr>
          <p:cNvCxnSpPr>
            <a:cxnSpLocks/>
          </p:cNvCxnSpPr>
          <p:nvPr/>
        </p:nvCxnSpPr>
        <p:spPr>
          <a:xfrm>
            <a:off x="6045975" y="6467436"/>
            <a:ext cx="246354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F6F200EC-330C-2CA5-0B39-149FA3FB51FA}"/>
              </a:ext>
            </a:extLst>
          </p:cNvPr>
          <p:cNvCxnSpPr>
            <a:cxnSpLocks/>
          </p:cNvCxnSpPr>
          <p:nvPr/>
        </p:nvCxnSpPr>
        <p:spPr>
          <a:xfrm>
            <a:off x="671804" y="2341983"/>
            <a:ext cx="41987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5E634726-586A-43C6-3B70-D5E21A676C69}"/>
              </a:ext>
            </a:extLst>
          </p:cNvPr>
          <p:cNvCxnSpPr>
            <a:cxnSpLocks/>
          </p:cNvCxnSpPr>
          <p:nvPr/>
        </p:nvCxnSpPr>
        <p:spPr>
          <a:xfrm flipV="1">
            <a:off x="1085461" y="1237254"/>
            <a:ext cx="34214" cy="110472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DF95360D-07E1-42F0-F611-E863D5F59B17}"/>
              </a:ext>
            </a:extLst>
          </p:cNvPr>
          <p:cNvCxnSpPr>
            <a:cxnSpLocks/>
          </p:cNvCxnSpPr>
          <p:nvPr/>
        </p:nvCxnSpPr>
        <p:spPr>
          <a:xfrm flipV="1">
            <a:off x="1119675" y="1067304"/>
            <a:ext cx="125960" cy="1699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E14D455B-118C-3A2F-B4A1-C8DFB1CA34BE}"/>
              </a:ext>
            </a:extLst>
          </p:cNvPr>
          <p:cNvSpPr/>
          <p:nvPr/>
        </p:nvSpPr>
        <p:spPr>
          <a:xfrm>
            <a:off x="1250302" y="763784"/>
            <a:ext cx="1119674" cy="1559538"/>
          </a:xfrm>
          <a:custGeom>
            <a:avLst/>
            <a:gdLst>
              <a:gd name="connsiteX0" fmla="*/ 0 w 1119674"/>
              <a:gd name="connsiteY0" fmla="*/ 318567 h 1559538"/>
              <a:gd name="connsiteX1" fmla="*/ 279918 w 1119674"/>
              <a:gd name="connsiteY1" fmla="*/ 1326 h 1559538"/>
              <a:gd name="connsiteX2" fmla="*/ 550506 w 1119674"/>
              <a:gd name="connsiteY2" fmla="*/ 271914 h 1559538"/>
              <a:gd name="connsiteX3" fmla="*/ 1119674 w 1119674"/>
              <a:gd name="connsiteY3" fmla="*/ 1559538 h 1559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9674" h="1559538">
                <a:moveTo>
                  <a:pt x="0" y="318567"/>
                </a:moveTo>
                <a:cubicBezTo>
                  <a:pt x="94083" y="163834"/>
                  <a:pt x="188167" y="9101"/>
                  <a:pt x="279918" y="1326"/>
                </a:cubicBezTo>
                <a:cubicBezTo>
                  <a:pt x="371669" y="-6449"/>
                  <a:pt x="410547" y="12212"/>
                  <a:pt x="550506" y="271914"/>
                </a:cubicBezTo>
                <a:cubicBezTo>
                  <a:pt x="690465" y="531616"/>
                  <a:pt x="905069" y="1045577"/>
                  <a:pt x="1119674" y="1559538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0F809547-ABDA-9A0C-5469-970E28DE0CD6}"/>
              </a:ext>
            </a:extLst>
          </p:cNvPr>
          <p:cNvCxnSpPr>
            <a:cxnSpLocks/>
          </p:cNvCxnSpPr>
          <p:nvPr/>
        </p:nvCxnSpPr>
        <p:spPr>
          <a:xfrm>
            <a:off x="2336161" y="2345093"/>
            <a:ext cx="122204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A9D45DE3-4D87-1CA2-9872-0D085B336129}"/>
              </a:ext>
            </a:extLst>
          </p:cNvPr>
          <p:cNvCxnSpPr>
            <a:cxnSpLocks/>
          </p:cNvCxnSpPr>
          <p:nvPr/>
        </p:nvCxnSpPr>
        <p:spPr>
          <a:xfrm>
            <a:off x="3529458" y="2341983"/>
            <a:ext cx="68278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3130DBED-B16C-7918-CE35-8FC3A2BCD82C}"/>
              </a:ext>
            </a:extLst>
          </p:cNvPr>
          <p:cNvCxnSpPr>
            <a:cxnSpLocks/>
          </p:cNvCxnSpPr>
          <p:nvPr/>
        </p:nvCxnSpPr>
        <p:spPr>
          <a:xfrm>
            <a:off x="4230300" y="2345876"/>
            <a:ext cx="119895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8C40DF1C-D272-C30B-C676-E6C634B212F1}"/>
              </a:ext>
            </a:extLst>
          </p:cNvPr>
          <p:cNvCxnSpPr>
            <a:cxnSpLocks/>
          </p:cNvCxnSpPr>
          <p:nvPr/>
        </p:nvCxnSpPr>
        <p:spPr>
          <a:xfrm flipV="1">
            <a:off x="5425009" y="1259860"/>
            <a:ext cx="34214" cy="110472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055EA8CC-3421-63AB-34B2-7B391C37374F}"/>
              </a:ext>
            </a:extLst>
          </p:cNvPr>
          <p:cNvCxnSpPr>
            <a:cxnSpLocks/>
          </p:cNvCxnSpPr>
          <p:nvPr/>
        </p:nvCxnSpPr>
        <p:spPr>
          <a:xfrm>
            <a:off x="5457287" y="1253641"/>
            <a:ext cx="132034" cy="3236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62987954-BAE7-C5CA-BCFF-0FF617E96557}"/>
              </a:ext>
            </a:extLst>
          </p:cNvPr>
          <p:cNvCxnSpPr>
            <a:cxnSpLocks/>
          </p:cNvCxnSpPr>
          <p:nvPr/>
        </p:nvCxnSpPr>
        <p:spPr>
          <a:xfrm>
            <a:off x="5910116" y="2355258"/>
            <a:ext cx="210488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4E21CB29-DF6A-3AC6-41DE-FAB820921E6F}"/>
              </a:ext>
            </a:extLst>
          </p:cNvPr>
          <p:cNvCxnSpPr>
            <a:cxnSpLocks/>
          </p:cNvCxnSpPr>
          <p:nvPr/>
        </p:nvCxnSpPr>
        <p:spPr>
          <a:xfrm>
            <a:off x="5589846" y="1554745"/>
            <a:ext cx="322737" cy="8172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7BC41E92-1F62-9822-5BAB-E7FA1C8298C1}"/>
              </a:ext>
            </a:extLst>
          </p:cNvPr>
          <p:cNvSpPr txBox="1"/>
          <p:nvPr/>
        </p:nvSpPr>
        <p:spPr>
          <a:xfrm>
            <a:off x="11661074" y="83513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+</a:t>
            </a:r>
            <a:endParaRPr lang="sr-Cyrl-ME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408C711-9BB2-F938-D081-25050386293F}"/>
              </a:ext>
            </a:extLst>
          </p:cNvPr>
          <p:cNvSpPr txBox="1"/>
          <p:nvPr/>
        </p:nvSpPr>
        <p:spPr>
          <a:xfrm>
            <a:off x="11690506" y="1731518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-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64285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A165A-D30A-CD0F-F9F0-ABB8262A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Триак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17A4E-7DEB-F6C4-2F6D-278F3220D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3075" cy="4351338"/>
          </a:xfrm>
        </p:spPr>
        <p:txBody>
          <a:bodyPr/>
          <a:lstStyle/>
          <a:p>
            <a:r>
              <a:rPr lang="sr-Cyrl-ME" dirty="0"/>
              <a:t>Исти принцип функционисања као и тиристор али може да пропушта струју у оба смјера.</a:t>
            </a:r>
          </a:p>
          <a:p>
            <a:r>
              <a:rPr lang="sr-Cyrl-ME" dirty="0"/>
              <a:t>Тријак је у основи паралелна веза два тиристора обрнуте оријентације.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C1EB07-7B10-DA89-E972-39C264F26BBF}"/>
              </a:ext>
            </a:extLst>
          </p:cNvPr>
          <p:cNvSpPr txBox="1"/>
          <p:nvPr/>
        </p:nvSpPr>
        <p:spPr>
          <a:xfrm>
            <a:off x="7477125" y="476250"/>
            <a:ext cx="1309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b="1" dirty="0"/>
              <a:t>Симбол: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A1E44E4-EE20-3F4E-CE5E-02BEC3907A40}"/>
              </a:ext>
            </a:extLst>
          </p:cNvPr>
          <p:cNvGrpSpPr/>
          <p:nvPr/>
        </p:nvGrpSpPr>
        <p:grpSpPr>
          <a:xfrm>
            <a:off x="8131888" y="708087"/>
            <a:ext cx="1829119" cy="1588702"/>
            <a:chOff x="7635551" y="566669"/>
            <a:chExt cx="1829119" cy="1588702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C188A0F1-1288-1A1B-A5A4-BF0E44D22E63}"/>
                </a:ext>
              </a:extLst>
            </p:cNvPr>
            <p:cNvSpPr/>
            <p:nvPr/>
          </p:nvSpPr>
          <p:spPr>
            <a:xfrm rot="5400000">
              <a:off x="8322307" y="1146721"/>
              <a:ext cx="447675" cy="481013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5E0EB15B-2C5A-27AF-B424-D92CFD20CB82}"/>
                </a:ext>
              </a:extLst>
            </p:cNvPr>
            <p:cNvSpPr/>
            <p:nvPr/>
          </p:nvSpPr>
          <p:spPr>
            <a:xfrm rot="16200000">
              <a:off x="8338182" y="1557153"/>
              <a:ext cx="447675" cy="481013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5E1E99F-AC6D-C50C-B47C-60C0A5BACDBC}"/>
                </a:ext>
              </a:extLst>
            </p:cNvPr>
            <p:cNvGrpSpPr/>
            <p:nvPr/>
          </p:nvGrpSpPr>
          <p:grpSpPr>
            <a:xfrm>
              <a:off x="8305638" y="1083892"/>
              <a:ext cx="496941" cy="1071479"/>
              <a:chOff x="8305638" y="1083892"/>
              <a:chExt cx="496941" cy="1200796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C67DDA9-8241-654E-D489-84616A1396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05638" y="1083892"/>
                <a:ext cx="0" cy="118800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00E716C-2930-C67A-CD19-9DCCB55066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02579" y="1096688"/>
                <a:ext cx="0" cy="118800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D555540-E148-F9D3-F405-35BB5F1DBF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35551" y="1618172"/>
              <a:ext cx="6673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0D25712-E729-C59D-61BA-932A0D95F3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97370" y="1601734"/>
              <a:ext cx="6673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29662B-9C79-652D-6CAE-E07C47059B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97370" y="1083892"/>
              <a:ext cx="393283" cy="31567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7FF52C9-D989-68C4-4DBE-CFC0E31AA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90571" y="566669"/>
              <a:ext cx="0" cy="52864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DC93128-C014-5C3D-5B94-F313842343FB}"/>
              </a:ext>
            </a:extLst>
          </p:cNvPr>
          <p:cNvSpPr txBox="1"/>
          <p:nvPr/>
        </p:nvSpPr>
        <p:spPr>
          <a:xfrm>
            <a:off x="9730223" y="566241"/>
            <a:ext cx="1082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гејт (</a:t>
            </a:r>
            <a:r>
              <a:rPr lang="sr-Latn-ME" sz="2400" dirty="0"/>
              <a:t>G)</a:t>
            </a:r>
            <a:endParaRPr lang="sr-Cyrl-ME" sz="2400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1DD462D-2A05-DB86-B633-15210F478015}"/>
              </a:ext>
            </a:extLst>
          </p:cNvPr>
          <p:cNvGrpSpPr/>
          <p:nvPr/>
        </p:nvGrpSpPr>
        <p:grpSpPr>
          <a:xfrm rot="5400000">
            <a:off x="8007886" y="2484619"/>
            <a:ext cx="2964922" cy="3897521"/>
            <a:chOff x="7972093" y="2409973"/>
            <a:chExt cx="2964922" cy="389752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AB462D8-762A-43A5-4241-D5413F563673}"/>
                </a:ext>
              </a:extLst>
            </p:cNvPr>
            <p:cNvGrpSpPr/>
            <p:nvPr/>
          </p:nvGrpSpPr>
          <p:grpSpPr>
            <a:xfrm rot="16200000">
              <a:off x="8870529" y="3411122"/>
              <a:ext cx="2251574" cy="1881399"/>
              <a:chOff x="1779982" y="3844424"/>
              <a:chExt cx="2251574" cy="1881399"/>
            </a:xfrm>
          </p:grpSpPr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D8371828-3C9C-37B2-3765-C030CCE6B8D0}"/>
                  </a:ext>
                </a:extLst>
              </p:cNvPr>
              <p:cNvSpPr/>
              <p:nvPr/>
            </p:nvSpPr>
            <p:spPr>
              <a:xfrm rot="16200000">
                <a:off x="2542961" y="4929524"/>
                <a:ext cx="709853" cy="811763"/>
              </a:xfrm>
              <a:prstGeom prst="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3093400-D11A-3C5F-968F-1AF3EC260E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11400" y="4933823"/>
                <a:ext cx="0" cy="792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7648A868-4A82-9FC5-1F23-8BB2EC6D57C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905769" y="4209619"/>
                <a:ext cx="0" cy="22515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515B2A47-0BA5-A66E-D9C1-871B499853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23400" y="4955890"/>
                <a:ext cx="288000" cy="288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8CBD3FBD-C0AB-18E0-890F-F7149861773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669278" y="4412452"/>
                <a:ext cx="113605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FA6667E-FDFD-E0D4-294B-3AD8C469CA23}"/>
                </a:ext>
              </a:extLst>
            </p:cNvPr>
            <p:cNvGrpSpPr/>
            <p:nvPr/>
          </p:nvGrpSpPr>
          <p:grpSpPr>
            <a:xfrm rot="5400000">
              <a:off x="7771921" y="3955822"/>
              <a:ext cx="2251573" cy="792000"/>
              <a:chOff x="1779983" y="4933823"/>
              <a:chExt cx="2251573" cy="792000"/>
            </a:xfrm>
          </p:grpSpPr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7C6CE5D6-EEA0-A36E-4FC1-A93C709AC97E}"/>
                  </a:ext>
                </a:extLst>
              </p:cNvPr>
              <p:cNvSpPr/>
              <p:nvPr/>
            </p:nvSpPr>
            <p:spPr>
              <a:xfrm rot="16200000">
                <a:off x="2542961" y="4929524"/>
                <a:ext cx="709853" cy="811763"/>
              </a:xfrm>
              <a:prstGeom prst="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AD747873-8F41-5964-E26E-0CD5D7A317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11400" y="4933823"/>
                <a:ext cx="0" cy="792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AC592093-E13A-03EC-2959-EAC6B07CA84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2905770" y="4209620"/>
                <a:ext cx="0" cy="22515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C802521-0FE1-E86E-03D1-75235590A537}"/>
                </a:ext>
              </a:extLst>
            </p:cNvPr>
            <p:cNvGrpSpPr/>
            <p:nvPr/>
          </p:nvGrpSpPr>
          <p:grpSpPr>
            <a:xfrm flipH="1">
              <a:off x="7972093" y="3659755"/>
              <a:ext cx="774527" cy="288000"/>
              <a:chOff x="8265504" y="4005354"/>
              <a:chExt cx="774527" cy="288000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9902E96E-4322-7D39-D1F9-D3D2B715EF9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265504" y="4005354"/>
                <a:ext cx="288000" cy="288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CDE8A0B-4890-01D5-7A6C-A2C5515BACA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784473" y="3763701"/>
                <a:ext cx="0" cy="51111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FE141471-B999-6E85-E39B-1F45C5B095F1}"/>
                </a:ext>
              </a:extLst>
            </p:cNvPr>
            <p:cNvGrpSpPr/>
            <p:nvPr/>
          </p:nvGrpSpPr>
          <p:grpSpPr>
            <a:xfrm>
              <a:off x="8892124" y="5477608"/>
              <a:ext cx="1648891" cy="829886"/>
              <a:chOff x="8892124" y="5477608"/>
              <a:chExt cx="1648891" cy="829886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C593F72D-811C-F404-74D9-B337623EFF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2124" y="5477608"/>
                <a:ext cx="164889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5927BCC5-2E31-4EAB-FAF0-70F0C0E83F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0223" y="5477608"/>
                <a:ext cx="0" cy="82988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Arc 47">
              <a:extLst>
                <a:ext uri="{FF2B5EF4-FFF2-40B4-BE49-F238E27FC236}">
                  <a16:creationId xmlns:a16="http://schemas.microsoft.com/office/drawing/2014/main" id="{A12C3778-3769-4D47-ABCD-A0718E514B0A}"/>
                </a:ext>
              </a:extLst>
            </p:cNvPr>
            <p:cNvSpPr/>
            <p:nvPr/>
          </p:nvSpPr>
          <p:spPr>
            <a:xfrm>
              <a:off x="8700692" y="4852079"/>
              <a:ext cx="375382" cy="375382"/>
            </a:xfrm>
            <a:prstGeom prst="arc">
              <a:avLst>
                <a:gd name="adj1" fmla="val 106448"/>
                <a:gd name="adj2" fmla="val 10569625"/>
              </a:avLst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700F36B-9CC6-2D0E-1745-28509C74C2EB}"/>
                </a:ext>
              </a:extLst>
            </p:cNvPr>
            <p:cNvCxnSpPr>
              <a:cxnSpLocks/>
            </p:cNvCxnSpPr>
            <p:nvPr/>
          </p:nvCxnSpPr>
          <p:spPr>
            <a:xfrm>
              <a:off x="8325310" y="5028124"/>
              <a:ext cx="37538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CD10B20-251E-4694-5CD7-D50EC62AB01F}"/>
                </a:ext>
              </a:extLst>
            </p:cNvPr>
            <p:cNvCxnSpPr>
              <a:cxnSpLocks/>
            </p:cNvCxnSpPr>
            <p:nvPr/>
          </p:nvCxnSpPr>
          <p:spPr>
            <a:xfrm>
              <a:off x="8343972" y="3673659"/>
              <a:ext cx="0" cy="13652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DEEB4066-2ACE-49ED-D065-01CE248D727E}"/>
                </a:ext>
              </a:extLst>
            </p:cNvPr>
            <p:cNvGrpSpPr/>
            <p:nvPr/>
          </p:nvGrpSpPr>
          <p:grpSpPr>
            <a:xfrm rot="10800000">
              <a:off x="8905777" y="2409973"/>
              <a:ext cx="1648891" cy="829886"/>
              <a:chOff x="8892124" y="5477608"/>
              <a:chExt cx="1648891" cy="829886"/>
            </a:xfrm>
          </p:grpSpPr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71076C85-A5A2-7E6A-49E4-20EA24A4AB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2124" y="5477608"/>
                <a:ext cx="164889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073F5D98-6BAF-9CCE-0F64-B7C40424F1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0223" y="5477608"/>
                <a:ext cx="0" cy="82988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B9E5B138-68D6-753F-BBD7-3C6DE7BD0F67}"/>
              </a:ext>
            </a:extLst>
          </p:cNvPr>
          <p:cNvSpPr txBox="1"/>
          <p:nvPr/>
        </p:nvSpPr>
        <p:spPr>
          <a:xfrm>
            <a:off x="10227649" y="2810087"/>
            <a:ext cx="1082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гејт (</a:t>
            </a:r>
            <a:r>
              <a:rPr lang="sr-Latn-ME" sz="2400" dirty="0"/>
              <a:t>G)</a:t>
            </a:r>
            <a:endParaRPr lang="sr-Cyrl-ME" sz="2400" dirty="0"/>
          </a:p>
        </p:txBody>
      </p:sp>
    </p:spTree>
    <p:extLst>
      <p:ext uri="{BB962C8B-B14F-4D97-AF65-F5344CB8AC3E}">
        <p14:creationId xmlns:p14="http://schemas.microsoft.com/office/powerpoint/2010/main" val="178422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23" grpId="0"/>
      <p:bldP spid="5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233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Wingdings</vt:lpstr>
      <vt:lpstr>Office Theme</vt:lpstr>
      <vt:lpstr>Тиристор</vt:lpstr>
      <vt:lpstr>Тиристор</vt:lpstr>
      <vt:lpstr>Тиристор: режими рада и карактеристика</vt:lpstr>
      <vt:lpstr>PowerPoint Presentation</vt:lpstr>
      <vt:lpstr>PowerPoint Presentation</vt:lpstr>
      <vt:lpstr>Триак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Тиристор</dc:title>
  <dc:creator>Блажо Ђуровић</dc:creator>
  <cp:lastModifiedBy>Блажо Ђуровић</cp:lastModifiedBy>
  <cp:revision>1</cp:revision>
  <dcterms:created xsi:type="dcterms:W3CDTF">2023-05-04T20:56:45Z</dcterms:created>
  <dcterms:modified xsi:type="dcterms:W3CDTF">2023-05-04T23:18:49Z</dcterms:modified>
</cp:coreProperties>
</file>