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3" r:id="rId3"/>
    <p:sldId id="265" r:id="rId4"/>
    <p:sldId id="261" r:id="rId5"/>
    <p:sldId id="264" r:id="rId6"/>
    <p:sldId id="267" r:id="rId7"/>
    <p:sldId id="266" r:id="rId8"/>
    <p:sldId id="268" r:id="rId9"/>
    <p:sldId id="269" r:id="rId10"/>
    <p:sldId id="27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11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BAB6DE-EA04-4DE4-8679-8220FE6E9E9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B50644B-837C-4C89-B650-42B2F3B0B882}">
      <dgm:prSet phldrT="[Text]"/>
      <dgm:spPr/>
      <dgm:t>
        <a:bodyPr/>
        <a:lstStyle/>
        <a:p>
          <a:r>
            <a:rPr lang="sr-Cyrl-ME" dirty="0" smtClean="0"/>
            <a:t>Аутоматика</a:t>
          </a:r>
          <a:endParaRPr lang="en-US" dirty="0"/>
        </a:p>
      </dgm:t>
    </dgm:pt>
    <dgm:pt modelId="{2AB134CB-14E7-4CA6-AEA2-372707AF7E57}" type="parTrans" cxnId="{FD16F121-5218-4656-9C7D-1A59A67F0A85}">
      <dgm:prSet/>
      <dgm:spPr/>
      <dgm:t>
        <a:bodyPr/>
        <a:lstStyle/>
        <a:p>
          <a:endParaRPr lang="en-US"/>
        </a:p>
      </dgm:t>
    </dgm:pt>
    <dgm:pt modelId="{28F82825-0195-4211-9365-75588A002461}" type="sibTrans" cxnId="{FD16F121-5218-4656-9C7D-1A59A67F0A85}">
      <dgm:prSet/>
      <dgm:spPr/>
      <dgm:t>
        <a:bodyPr/>
        <a:lstStyle/>
        <a:p>
          <a:endParaRPr lang="en-US"/>
        </a:p>
      </dgm:t>
    </dgm:pt>
    <dgm:pt modelId="{83F03892-8366-442B-90A4-EE4F04E128BD}">
      <dgm:prSet phldrT="[Text]"/>
      <dgm:spPr/>
      <dgm:t>
        <a:bodyPr/>
        <a:lstStyle/>
        <a:p>
          <a:r>
            <a:rPr lang="sr-Cyrl-ME" dirty="0" smtClean="0"/>
            <a:t>Без повратне спреге</a:t>
          </a:r>
          <a:endParaRPr lang="en-US" dirty="0"/>
        </a:p>
      </dgm:t>
    </dgm:pt>
    <dgm:pt modelId="{ABB26B8F-9ED6-49C1-B6B4-21D2DB7C4717}" type="parTrans" cxnId="{5F58C826-EC0B-4DB9-B5FB-F4C1141DFB3D}">
      <dgm:prSet/>
      <dgm:spPr/>
      <dgm:t>
        <a:bodyPr/>
        <a:lstStyle/>
        <a:p>
          <a:endParaRPr lang="en-US"/>
        </a:p>
      </dgm:t>
    </dgm:pt>
    <dgm:pt modelId="{1A958069-86DA-446B-960C-C5FF7B7E30B7}" type="sibTrans" cxnId="{5F58C826-EC0B-4DB9-B5FB-F4C1141DFB3D}">
      <dgm:prSet/>
      <dgm:spPr/>
      <dgm:t>
        <a:bodyPr/>
        <a:lstStyle/>
        <a:p>
          <a:endParaRPr lang="en-US"/>
        </a:p>
      </dgm:t>
    </dgm:pt>
    <dgm:pt modelId="{FE4C5B0D-FE93-447E-8FF3-238E859C1A20}">
      <dgm:prSet phldrT="[Text]"/>
      <dgm:spPr/>
      <dgm:t>
        <a:bodyPr/>
        <a:lstStyle/>
        <a:p>
          <a:r>
            <a:rPr lang="sr-Cyrl-ME" dirty="0" smtClean="0"/>
            <a:t>Систем аутоматског управљања</a:t>
          </a:r>
          <a:endParaRPr lang="en-US" dirty="0"/>
        </a:p>
      </dgm:t>
    </dgm:pt>
    <dgm:pt modelId="{0EA356B0-5069-460B-BB5B-8C72FF744990}" type="parTrans" cxnId="{5E874166-DB9D-4A4B-AB9B-144094C07690}">
      <dgm:prSet/>
      <dgm:spPr/>
      <dgm:t>
        <a:bodyPr/>
        <a:lstStyle/>
        <a:p>
          <a:endParaRPr lang="en-US"/>
        </a:p>
      </dgm:t>
    </dgm:pt>
    <dgm:pt modelId="{EED9B929-2B64-48DF-BCC4-6D41A74C8C68}" type="sibTrans" cxnId="{5E874166-DB9D-4A4B-AB9B-144094C07690}">
      <dgm:prSet/>
      <dgm:spPr/>
      <dgm:t>
        <a:bodyPr/>
        <a:lstStyle/>
        <a:p>
          <a:endParaRPr lang="en-US"/>
        </a:p>
      </dgm:t>
    </dgm:pt>
    <dgm:pt modelId="{92798C64-6018-4935-AF3C-DFFFA30E19BA}">
      <dgm:prSet phldrT="[Text]"/>
      <dgm:spPr/>
      <dgm:t>
        <a:bodyPr/>
        <a:lstStyle/>
        <a:p>
          <a:r>
            <a:rPr lang="sr-Cyrl-ME" dirty="0" smtClean="0"/>
            <a:t>Са повратном спрегом</a:t>
          </a:r>
          <a:endParaRPr lang="en-US" dirty="0"/>
        </a:p>
      </dgm:t>
    </dgm:pt>
    <dgm:pt modelId="{4C1E75D1-EEEC-48A6-BB1C-8A5437AF4E9B}" type="parTrans" cxnId="{EA7C9154-16BE-4A2A-8A4F-08DE418682CE}">
      <dgm:prSet/>
      <dgm:spPr/>
      <dgm:t>
        <a:bodyPr/>
        <a:lstStyle/>
        <a:p>
          <a:endParaRPr lang="en-US"/>
        </a:p>
      </dgm:t>
    </dgm:pt>
    <dgm:pt modelId="{22F589F9-0DDA-4CF5-BB97-5E2A7355AA41}" type="sibTrans" cxnId="{EA7C9154-16BE-4A2A-8A4F-08DE418682CE}">
      <dgm:prSet/>
      <dgm:spPr/>
      <dgm:t>
        <a:bodyPr/>
        <a:lstStyle/>
        <a:p>
          <a:endParaRPr lang="en-US"/>
        </a:p>
      </dgm:t>
    </dgm:pt>
    <dgm:pt modelId="{73F8AEBA-8D59-448D-A777-B09A6414C0EF}">
      <dgm:prSet phldrT="[Text]"/>
      <dgm:spPr/>
      <dgm:t>
        <a:bodyPr/>
        <a:lstStyle/>
        <a:p>
          <a:r>
            <a:rPr lang="sr-Cyrl-ME" dirty="0" smtClean="0"/>
            <a:t>Систем аутоматске регулације</a:t>
          </a:r>
          <a:endParaRPr lang="en-US" dirty="0"/>
        </a:p>
      </dgm:t>
    </dgm:pt>
    <dgm:pt modelId="{837BB540-9B5B-4D3E-B501-DB32A91A2B52}" type="parTrans" cxnId="{149806C6-C68A-4F39-A215-3C7AC9FD5A8E}">
      <dgm:prSet/>
      <dgm:spPr/>
      <dgm:t>
        <a:bodyPr/>
        <a:lstStyle/>
        <a:p>
          <a:endParaRPr lang="en-US"/>
        </a:p>
      </dgm:t>
    </dgm:pt>
    <dgm:pt modelId="{E7401E39-B5F8-4616-BF1A-BAEC2EDFE069}" type="sibTrans" cxnId="{149806C6-C68A-4F39-A215-3C7AC9FD5A8E}">
      <dgm:prSet/>
      <dgm:spPr/>
      <dgm:t>
        <a:bodyPr/>
        <a:lstStyle/>
        <a:p>
          <a:endParaRPr lang="en-US"/>
        </a:p>
      </dgm:t>
    </dgm:pt>
    <dgm:pt modelId="{21CC460D-943A-47A1-855B-7A4BCEC1B14A}">
      <dgm:prSet phldrT="[Text]"/>
      <dgm:spPr/>
      <dgm:t>
        <a:bodyPr/>
        <a:lstStyle/>
        <a:p>
          <a:r>
            <a:rPr lang="sr-Cyrl-ME" dirty="0" smtClean="0"/>
            <a:t>Секвенцијално управљање</a:t>
          </a:r>
          <a:endParaRPr lang="en-US" dirty="0"/>
        </a:p>
      </dgm:t>
    </dgm:pt>
    <dgm:pt modelId="{DA045C7A-9A67-420A-91F5-BC81B0F4A018}" type="parTrans" cxnId="{2978CA69-C92E-46A0-B2A3-63F4978B3A36}">
      <dgm:prSet/>
      <dgm:spPr/>
      <dgm:t>
        <a:bodyPr/>
        <a:lstStyle/>
        <a:p>
          <a:endParaRPr lang="en-US"/>
        </a:p>
      </dgm:t>
    </dgm:pt>
    <dgm:pt modelId="{189B70E1-93B8-4B43-B247-B985585BE503}" type="sibTrans" cxnId="{2978CA69-C92E-46A0-B2A3-63F4978B3A36}">
      <dgm:prSet/>
      <dgm:spPr/>
      <dgm:t>
        <a:bodyPr/>
        <a:lstStyle/>
        <a:p>
          <a:endParaRPr lang="en-US"/>
        </a:p>
      </dgm:t>
    </dgm:pt>
    <dgm:pt modelId="{48B5A072-0824-40D6-8117-A10F5D13DD54}">
      <dgm:prSet phldrT="[Text]"/>
      <dgm:spPr/>
      <dgm:t>
        <a:bodyPr/>
        <a:lstStyle/>
        <a:p>
          <a:r>
            <a:rPr lang="sr-Latn-ME" dirty="0" smtClean="0"/>
            <a:t>ON/OFF </a:t>
          </a:r>
          <a:r>
            <a:rPr lang="sr-Cyrl-ME" dirty="0" smtClean="0"/>
            <a:t>регулација</a:t>
          </a:r>
          <a:endParaRPr lang="en-US" dirty="0"/>
        </a:p>
      </dgm:t>
    </dgm:pt>
    <dgm:pt modelId="{E6211F53-3CEC-41D3-BCB1-2D1A051D22A8}" type="parTrans" cxnId="{4C1E0357-BD99-42AA-9454-9A791C3598BE}">
      <dgm:prSet/>
      <dgm:spPr/>
      <dgm:t>
        <a:bodyPr/>
        <a:lstStyle/>
        <a:p>
          <a:endParaRPr lang="en-US"/>
        </a:p>
      </dgm:t>
    </dgm:pt>
    <dgm:pt modelId="{61016CCA-275E-4E25-BDFD-670E7D437DCD}" type="sibTrans" cxnId="{4C1E0357-BD99-42AA-9454-9A791C3598BE}">
      <dgm:prSet/>
      <dgm:spPr/>
      <dgm:t>
        <a:bodyPr/>
        <a:lstStyle/>
        <a:p>
          <a:endParaRPr lang="en-US"/>
        </a:p>
      </dgm:t>
    </dgm:pt>
    <dgm:pt modelId="{82258FD4-10EB-4528-8368-97CF0C654A5A}">
      <dgm:prSet phldrT="[Text]"/>
      <dgm:spPr/>
      <dgm:t>
        <a:bodyPr/>
        <a:lstStyle/>
        <a:p>
          <a:r>
            <a:rPr lang="sr-Latn-ME" dirty="0" smtClean="0"/>
            <a:t>PID </a:t>
          </a:r>
          <a:r>
            <a:rPr lang="sr-Cyrl-ME" dirty="0" smtClean="0"/>
            <a:t>регулација</a:t>
          </a:r>
          <a:endParaRPr lang="en-US" dirty="0"/>
        </a:p>
      </dgm:t>
    </dgm:pt>
    <dgm:pt modelId="{60EA70F9-3EF8-443D-B89D-D1F3037FC0CE}" type="parTrans" cxnId="{65FF7E2A-D3AA-4202-86AC-7E4E8769A0B1}">
      <dgm:prSet/>
      <dgm:spPr/>
      <dgm:t>
        <a:bodyPr/>
        <a:lstStyle/>
        <a:p>
          <a:endParaRPr lang="en-US"/>
        </a:p>
      </dgm:t>
    </dgm:pt>
    <dgm:pt modelId="{22720F5C-900F-4A35-8DE5-756795AD4553}" type="sibTrans" cxnId="{65FF7E2A-D3AA-4202-86AC-7E4E8769A0B1}">
      <dgm:prSet/>
      <dgm:spPr/>
      <dgm:t>
        <a:bodyPr/>
        <a:lstStyle/>
        <a:p>
          <a:endParaRPr lang="en-US"/>
        </a:p>
      </dgm:t>
    </dgm:pt>
    <dgm:pt modelId="{D3BDE5C1-ABE9-42EE-A5F7-C1FCE6C65AF1}" type="pres">
      <dgm:prSet presAssocID="{65BAB6DE-EA04-4DE4-8679-8220FE6E9E9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5BED1A6-D0A3-40F0-A357-F6A98B7D21D9}" type="pres">
      <dgm:prSet presAssocID="{EB50644B-837C-4C89-B650-42B2F3B0B882}" presName="hierRoot1" presStyleCnt="0"/>
      <dgm:spPr/>
    </dgm:pt>
    <dgm:pt modelId="{DB9A0B86-5AF6-4470-8342-3D4E5371EDF2}" type="pres">
      <dgm:prSet presAssocID="{EB50644B-837C-4C89-B650-42B2F3B0B882}" presName="composite" presStyleCnt="0"/>
      <dgm:spPr/>
    </dgm:pt>
    <dgm:pt modelId="{11B9184C-8AA0-4D72-9E87-39E187334232}" type="pres">
      <dgm:prSet presAssocID="{EB50644B-837C-4C89-B650-42B2F3B0B882}" presName="background" presStyleLbl="node0" presStyleIdx="0" presStyleCnt="1"/>
      <dgm:spPr/>
    </dgm:pt>
    <dgm:pt modelId="{28ADB3B4-0B96-474F-B963-37D591F214C2}" type="pres">
      <dgm:prSet presAssocID="{EB50644B-837C-4C89-B650-42B2F3B0B882}" presName="text" presStyleLbl="fgAcc0" presStyleIdx="0" presStyleCnt="1">
        <dgm:presLayoutVars>
          <dgm:chPref val="3"/>
        </dgm:presLayoutVars>
      </dgm:prSet>
      <dgm:spPr/>
    </dgm:pt>
    <dgm:pt modelId="{616CCD9D-62AE-45E5-ABE0-EACAECC80992}" type="pres">
      <dgm:prSet presAssocID="{EB50644B-837C-4C89-B650-42B2F3B0B882}" presName="hierChild2" presStyleCnt="0"/>
      <dgm:spPr/>
    </dgm:pt>
    <dgm:pt modelId="{DAC74854-D808-483B-9DF1-9092FD54178A}" type="pres">
      <dgm:prSet presAssocID="{ABB26B8F-9ED6-49C1-B6B4-21D2DB7C4717}" presName="Name10" presStyleLbl="parChTrans1D2" presStyleIdx="0" presStyleCnt="2"/>
      <dgm:spPr/>
    </dgm:pt>
    <dgm:pt modelId="{A7116B5F-AEB2-455A-89DE-FB489E52A92A}" type="pres">
      <dgm:prSet presAssocID="{83F03892-8366-442B-90A4-EE4F04E128BD}" presName="hierRoot2" presStyleCnt="0"/>
      <dgm:spPr/>
    </dgm:pt>
    <dgm:pt modelId="{96BC1C46-0CDD-4CAC-AD6A-D7289AF518E0}" type="pres">
      <dgm:prSet presAssocID="{83F03892-8366-442B-90A4-EE4F04E128BD}" presName="composite2" presStyleCnt="0"/>
      <dgm:spPr/>
    </dgm:pt>
    <dgm:pt modelId="{BFCD6474-DC35-4170-9D0A-310B78E648C0}" type="pres">
      <dgm:prSet presAssocID="{83F03892-8366-442B-90A4-EE4F04E128BD}" presName="background2" presStyleLbl="node2" presStyleIdx="0" presStyleCnt="2"/>
      <dgm:spPr/>
    </dgm:pt>
    <dgm:pt modelId="{1C3C20CC-E553-4B6D-9AA9-68F843B10742}" type="pres">
      <dgm:prSet presAssocID="{83F03892-8366-442B-90A4-EE4F04E128BD}" presName="text2" presStyleLbl="fgAcc2" presStyleIdx="0" presStyleCnt="2">
        <dgm:presLayoutVars>
          <dgm:chPref val="3"/>
        </dgm:presLayoutVars>
      </dgm:prSet>
      <dgm:spPr/>
    </dgm:pt>
    <dgm:pt modelId="{B38CCB9D-7A68-4370-AA24-7729B31F497E}" type="pres">
      <dgm:prSet presAssocID="{83F03892-8366-442B-90A4-EE4F04E128BD}" presName="hierChild3" presStyleCnt="0"/>
      <dgm:spPr/>
    </dgm:pt>
    <dgm:pt modelId="{E348F9D8-773A-49EE-B590-2CC9C07C639A}" type="pres">
      <dgm:prSet presAssocID="{0EA356B0-5069-460B-BB5B-8C72FF744990}" presName="Name17" presStyleLbl="parChTrans1D3" presStyleIdx="0" presStyleCnt="2"/>
      <dgm:spPr/>
    </dgm:pt>
    <dgm:pt modelId="{7B4398DC-6431-4406-8CB7-95F287E22173}" type="pres">
      <dgm:prSet presAssocID="{FE4C5B0D-FE93-447E-8FF3-238E859C1A20}" presName="hierRoot3" presStyleCnt="0"/>
      <dgm:spPr/>
    </dgm:pt>
    <dgm:pt modelId="{4EC0E303-A328-4D95-AB0E-B494D984B66F}" type="pres">
      <dgm:prSet presAssocID="{FE4C5B0D-FE93-447E-8FF3-238E859C1A20}" presName="composite3" presStyleCnt="0"/>
      <dgm:spPr/>
    </dgm:pt>
    <dgm:pt modelId="{2E45261E-EA73-4F9A-B56B-EEF2A5E94E42}" type="pres">
      <dgm:prSet presAssocID="{FE4C5B0D-FE93-447E-8FF3-238E859C1A20}" presName="background3" presStyleLbl="node3" presStyleIdx="0" presStyleCnt="2"/>
      <dgm:spPr/>
    </dgm:pt>
    <dgm:pt modelId="{F4A86238-F28B-4382-9FEE-F41ECD2E0A10}" type="pres">
      <dgm:prSet presAssocID="{FE4C5B0D-FE93-447E-8FF3-238E859C1A20}" presName="text3" presStyleLbl="fgAcc3" presStyleIdx="0" presStyleCnt="2">
        <dgm:presLayoutVars>
          <dgm:chPref val="3"/>
        </dgm:presLayoutVars>
      </dgm:prSet>
      <dgm:spPr/>
    </dgm:pt>
    <dgm:pt modelId="{D934B097-86F9-4848-A640-8FAE7A3BB391}" type="pres">
      <dgm:prSet presAssocID="{FE4C5B0D-FE93-447E-8FF3-238E859C1A20}" presName="hierChild4" presStyleCnt="0"/>
      <dgm:spPr/>
    </dgm:pt>
    <dgm:pt modelId="{C0164EBF-0960-440C-85DA-5978B4077116}" type="pres">
      <dgm:prSet presAssocID="{DA045C7A-9A67-420A-91F5-BC81B0F4A018}" presName="Name23" presStyleLbl="parChTrans1D4" presStyleIdx="0" presStyleCnt="3"/>
      <dgm:spPr/>
    </dgm:pt>
    <dgm:pt modelId="{82C07D23-495C-49AB-A5B6-B048BA8137F2}" type="pres">
      <dgm:prSet presAssocID="{21CC460D-943A-47A1-855B-7A4BCEC1B14A}" presName="hierRoot4" presStyleCnt="0"/>
      <dgm:spPr/>
    </dgm:pt>
    <dgm:pt modelId="{97AD7181-1627-4C9F-A125-E1A30C4C591C}" type="pres">
      <dgm:prSet presAssocID="{21CC460D-943A-47A1-855B-7A4BCEC1B14A}" presName="composite4" presStyleCnt="0"/>
      <dgm:spPr/>
    </dgm:pt>
    <dgm:pt modelId="{E4E0AAE2-0C1A-4310-AC8C-A28988CFF815}" type="pres">
      <dgm:prSet presAssocID="{21CC460D-943A-47A1-855B-7A4BCEC1B14A}" presName="background4" presStyleLbl="node4" presStyleIdx="0" presStyleCnt="3"/>
      <dgm:spPr/>
    </dgm:pt>
    <dgm:pt modelId="{9906636B-9839-4481-BD01-F413E39C4B36}" type="pres">
      <dgm:prSet presAssocID="{21CC460D-943A-47A1-855B-7A4BCEC1B14A}" presName="text4" presStyleLbl="fgAcc4" presStyleIdx="0" presStyleCnt="3">
        <dgm:presLayoutVars>
          <dgm:chPref val="3"/>
        </dgm:presLayoutVars>
      </dgm:prSet>
      <dgm:spPr/>
    </dgm:pt>
    <dgm:pt modelId="{E7F85662-22C3-484D-B66C-D120B3E86C9C}" type="pres">
      <dgm:prSet presAssocID="{21CC460D-943A-47A1-855B-7A4BCEC1B14A}" presName="hierChild5" presStyleCnt="0"/>
      <dgm:spPr/>
    </dgm:pt>
    <dgm:pt modelId="{846275F1-0183-40C8-99F2-FD46E8DBE7A1}" type="pres">
      <dgm:prSet presAssocID="{4C1E75D1-EEEC-48A6-BB1C-8A5437AF4E9B}" presName="Name10" presStyleLbl="parChTrans1D2" presStyleIdx="1" presStyleCnt="2"/>
      <dgm:spPr/>
    </dgm:pt>
    <dgm:pt modelId="{731AC2C2-273C-4D7E-B86C-BA5A886C133D}" type="pres">
      <dgm:prSet presAssocID="{92798C64-6018-4935-AF3C-DFFFA30E19BA}" presName="hierRoot2" presStyleCnt="0"/>
      <dgm:spPr/>
    </dgm:pt>
    <dgm:pt modelId="{1961CFBE-8C78-4AEA-B9DF-2D8180729411}" type="pres">
      <dgm:prSet presAssocID="{92798C64-6018-4935-AF3C-DFFFA30E19BA}" presName="composite2" presStyleCnt="0"/>
      <dgm:spPr/>
    </dgm:pt>
    <dgm:pt modelId="{3BF2421C-D44A-45EF-923C-0522E0CDF609}" type="pres">
      <dgm:prSet presAssocID="{92798C64-6018-4935-AF3C-DFFFA30E19BA}" presName="background2" presStyleLbl="node2" presStyleIdx="1" presStyleCnt="2"/>
      <dgm:spPr/>
    </dgm:pt>
    <dgm:pt modelId="{361139C5-B3B9-41E0-B045-070C2E2770E4}" type="pres">
      <dgm:prSet presAssocID="{92798C64-6018-4935-AF3C-DFFFA30E19BA}" presName="text2" presStyleLbl="fgAcc2" presStyleIdx="1" presStyleCnt="2">
        <dgm:presLayoutVars>
          <dgm:chPref val="3"/>
        </dgm:presLayoutVars>
      </dgm:prSet>
      <dgm:spPr/>
    </dgm:pt>
    <dgm:pt modelId="{07BF2CE0-1F4C-470F-9B19-2A6DB63046E0}" type="pres">
      <dgm:prSet presAssocID="{92798C64-6018-4935-AF3C-DFFFA30E19BA}" presName="hierChild3" presStyleCnt="0"/>
      <dgm:spPr/>
    </dgm:pt>
    <dgm:pt modelId="{2E3EAAA0-6D16-4814-B0C4-3846C9B20B80}" type="pres">
      <dgm:prSet presAssocID="{837BB540-9B5B-4D3E-B501-DB32A91A2B52}" presName="Name17" presStyleLbl="parChTrans1D3" presStyleIdx="1" presStyleCnt="2"/>
      <dgm:spPr/>
    </dgm:pt>
    <dgm:pt modelId="{E8E6BCE3-FD12-447D-83F2-7B6F3AE4DEF1}" type="pres">
      <dgm:prSet presAssocID="{73F8AEBA-8D59-448D-A777-B09A6414C0EF}" presName="hierRoot3" presStyleCnt="0"/>
      <dgm:spPr/>
    </dgm:pt>
    <dgm:pt modelId="{EC1E5E80-3B37-41EA-BFAF-C8CB0D53841D}" type="pres">
      <dgm:prSet presAssocID="{73F8AEBA-8D59-448D-A777-B09A6414C0EF}" presName="composite3" presStyleCnt="0"/>
      <dgm:spPr/>
    </dgm:pt>
    <dgm:pt modelId="{A13ED00E-C9A1-4B79-B584-90ABC0B0FC34}" type="pres">
      <dgm:prSet presAssocID="{73F8AEBA-8D59-448D-A777-B09A6414C0EF}" presName="background3" presStyleLbl="node3" presStyleIdx="1" presStyleCnt="2"/>
      <dgm:spPr/>
    </dgm:pt>
    <dgm:pt modelId="{0E7EC030-C1AE-4754-8A5E-ADE078E13540}" type="pres">
      <dgm:prSet presAssocID="{73F8AEBA-8D59-448D-A777-B09A6414C0EF}" presName="text3" presStyleLbl="fgAcc3" presStyleIdx="1" presStyleCnt="2">
        <dgm:presLayoutVars>
          <dgm:chPref val="3"/>
        </dgm:presLayoutVars>
      </dgm:prSet>
      <dgm:spPr/>
    </dgm:pt>
    <dgm:pt modelId="{1F0D50E5-8B04-468F-BEB2-B211E0A574B1}" type="pres">
      <dgm:prSet presAssocID="{73F8AEBA-8D59-448D-A777-B09A6414C0EF}" presName="hierChild4" presStyleCnt="0"/>
      <dgm:spPr/>
    </dgm:pt>
    <dgm:pt modelId="{3E113B24-EE77-4F52-8580-BB7B391F04F9}" type="pres">
      <dgm:prSet presAssocID="{E6211F53-3CEC-41D3-BCB1-2D1A051D22A8}" presName="Name23" presStyleLbl="parChTrans1D4" presStyleIdx="1" presStyleCnt="3"/>
      <dgm:spPr/>
    </dgm:pt>
    <dgm:pt modelId="{C3B06DD4-CBE9-40ED-9E81-9E09A9558411}" type="pres">
      <dgm:prSet presAssocID="{48B5A072-0824-40D6-8117-A10F5D13DD54}" presName="hierRoot4" presStyleCnt="0"/>
      <dgm:spPr/>
    </dgm:pt>
    <dgm:pt modelId="{4668F7EE-67E3-4092-B2A4-146367E17464}" type="pres">
      <dgm:prSet presAssocID="{48B5A072-0824-40D6-8117-A10F5D13DD54}" presName="composite4" presStyleCnt="0"/>
      <dgm:spPr/>
    </dgm:pt>
    <dgm:pt modelId="{36A0E550-7E7A-4799-B3A2-9C602DD277A6}" type="pres">
      <dgm:prSet presAssocID="{48B5A072-0824-40D6-8117-A10F5D13DD54}" presName="background4" presStyleLbl="node4" presStyleIdx="1" presStyleCnt="3"/>
      <dgm:spPr/>
    </dgm:pt>
    <dgm:pt modelId="{3DD964EA-D26A-4456-97EA-322FE45A9F8E}" type="pres">
      <dgm:prSet presAssocID="{48B5A072-0824-40D6-8117-A10F5D13DD54}" presName="text4" presStyleLbl="fgAcc4" presStyleIdx="1" presStyleCnt="3">
        <dgm:presLayoutVars>
          <dgm:chPref val="3"/>
        </dgm:presLayoutVars>
      </dgm:prSet>
      <dgm:spPr/>
    </dgm:pt>
    <dgm:pt modelId="{23654C7C-4EF1-4E25-9636-4CE80238F50A}" type="pres">
      <dgm:prSet presAssocID="{48B5A072-0824-40D6-8117-A10F5D13DD54}" presName="hierChild5" presStyleCnt="0"/>
      <dgm:spPr/>
    </dgm:pt>
    <dgm:pt modelId="{D477A921-EED7-4B71-9E16-66A76097BA14}" type="pres">
      <dgm:prSet presAssocID="{60EA70F9-3EF8-443D-B89D-D1F3037FC0CE}" presName="Name23" presStyleLbl="parChTrans1D4" presStyleIdx="2" presStyleCnt="3"/>
      <dgm:spPr/>
    </dgm:pt>
    <dgm:pt modelId="{8EC9C97C-AB30-46A2-902C-5F9065ED1C42}" type="pres">
      <dgm:prSet presAssocID="{82258FD4-10EB-4528-8368-97CF0C654A5A}" presName="hierRoot4" presStyleCnt="0"/>
      <dgm:spPr/>
    </dgm:pt>
    <dgm:pt modelId="{E6C99C30-E15E-4F68-8AEF-E6C4580454E4}" type="pres">
      <dgm:prSet presAssocID="{82258FD4-10EB-4528-8368-97CF0C654A5A}" presName="composite4" presStyleCnt="0"/>
      <dgm:spPr/>
    </dgm:pt>
    <dgm:pt modelId="{8F2324BE-DB9B-410D-9978-C216A6E1E768}" type="pres">
      <dgm:prSet presAssocID="{82258FD4-10EB-4528-8368-97CF0C654A5A}" presName="background4" presStyleLbl="node4" presStyleIdx="2" presStyleCnt="3"/>
      <dgm:spPr/>
    </dgm:pt>
    <dgm:pt modelId="{EAB771F8-543F-488B-9B22-063E0FDFCDF4}" type="pres">
      <dgm:prSet presAssocID="{82258FD4-10EB-4528-8368-97CF0C654A5A}" presName="text4" presStyleLbl="fgAcc4" presStyleIdx="2" presStyleCnt="3">
        <dgm:presLayoutVars>
          <dgm:chPref val="3"/>
        </dgm:presLayoutVars>
      </dgm:prSet>
      <dgm:spPr/>
    </dgm:pt>
    <dgm:pt modelId="{DAEFA31E-70AC-48AA-9E0E-5ACCCEC72F02}" type="pres">
      <dgm:prSet presAssocID="{82258FD4-10EB-4528-8368-97CF0C654A5A}" presName="hierChild5" presStyleCnt="0"/>
      <dgm:spPr/>
    </dgm:pt>
  </dgm:ptLst>
  <dgm:cxnLst>
    <dgm:cxn modelId="{2D970F20-A247-4B48-95B1-0120F4B0C1F1}" type="presOf" srcId="{E6211F53-3CEC-41D3-BCB1-2D1A051D22A8}" destId="{3E113B24-EE77-4F52-8580-BB7B391F04F9}" srcOrd="0" destOrd="0" presId="urn:microsoft.com/office/officeart/2005/8/layout/hierarchy1"/>
    <dgm:cxn modelId="{EA7C9154-16BE-4A2A-8A4F-08DE418682CE}" srcId="{EB50644B-837C-4C89-B650-42B2F3B0B882}" destId="{92798C64-6018-4935-AF3C-DFFFA30E19BA}" srcOrd="1" destOrd="0" parTransId="{4C1E75D1-EEEC-48A6-BB1C-8A5437AF4E9B}" sibTransId="{22F589F9-0DDA-4CF5-BB97-5E2A7355AA41}"/>
    <dgm:cxn modelId="{119058B5-FB0B-41A5-ABD0-3C832F2C7C78}" type="presOf" srcId="{837BB540-9B5B-4D3E-B501-DB32A91A2B52}" destId="{2E3EAAA0-6D16-4814-B0C4-3846C9B20B80}" srcOrd="0" destOrd="0" presId="urn:microsoft.com/office/officeart/2005/8/layout/hierarchy1"/>
    <dgm:cxn modelId="{FC9F8F80-A5C6-48ED-A8FC-90B1F7A4660D}" type="presOf" srcId="{21CC460D-943A-47A1-855B-7A4BCEC1B14A}" destId="{9906636B-9839-4481-BD01-F413E39C4B36}" srcOrd="0" destOrd="0" presId="urn:microsoft.com/office/officeart/2005/8/layout/hierarchy1"/>
    <dgm:cxn modelId="{149806C6-C68A-4F39-A215-3C7AC9FD5A8E}" srcId="{92798C64-6018-4935-AF3C-DFFFA30E19BA}" destId="{73F8AEBA-8D59-448D-A777-B09A6414C0EF}" srcOrd="0" destOrd="0" parTransId="{837BB540-9B5B-4D3E-B501-DB32A91A2B52}" sibTransId="{E7401E39-B5F8-4616-BF1A-BAEC2EDFE069}"/>
    <dgm:cxn modelId="{65FF7E2A-D3AA-4202-86AC-7E4E8769A0B1}" srcId="{73F8AEBA-8D59-448D-A777-B09A6414C0EF}" destId="{82258FD4-10EB-4528-8368-97CF0C654A5A}" srcOrd="1" destOrd="0" parTransId="{60EA70F9-3EF8-443D-B89D-D1F3037FC0CE}" sibTransId="{22720F5C-900F-4A35-8DE5-756795AD4553}"/>
    <dgm:cxn modelId="{4DB578AA-5E36-437F-87A3-EF72D3F4ED4C}" type="presOf" srcId="{4C1E75D1-EEEC-48A6-BB1C-8A5437AF4E9B}" destId="{846275F1-0183-40C8-99F2-FD46E8DBE7A1}" srcOrd="0" destOrd="0" presId="urn:microsoft.com/office/officeart/2005/8/layout/hierarchy1"/>
    <dgm:cxn modelId="{AAE27A4F-0D68-4C7C-8502-EF5EC4F9ADDC}" type="presOf" srcId="{82258FD4-10EB-4528-8368-97CF0C654A5A}" destId="{EAB771F8-543F-488B-9B22-063E0FDFCDF4}" srcOrd="0" destOrd="0" presId="urn:microsoft.com/office/officeart/2005/8/layout/hierarchy1"/>
    <dgm:cxn modelId="{2978CA69-C92E-46A0-B2A3-63F4978B3A36}" srcId="{FE4C5B0D-FE93-447E-8FF3-238E859C1A20}" destId="{21CC460D-943A-47A1-855B-7A4BCEC1B14A}" srcOrd="0" destOrd="0" parTransId="{DA045C7A-9A67-420A-91F5-BC81B0F4A018}" sibTransId="{189B70E1-93B8-4B43-B247-B985585BE503}"/>
    <dgm:cxn modelId="{CB4D5C9D-D0EA-4444-AE38-FF2989A93DAA}" type="presOf" srcId="{DA045C7A-9A67-420A-91F5-BC81B0F4A018}" destId="{C0164EBF-0960-440C-85DA-5978B4077116}" srcOrd="0" destOrd="0" presId="urn:microsoft.com/office/officeart/2005/8/layout/hierarchy1"/>
    <dgm:cxn modelId="{9154093A-916E-46D2-8DC0-4AB6C4BC2C22}" type="presOf" srcId="{FE4C5B0D-FE93-447E-8FF3-238E859C1A20}" destId="{F4A86238-F28B-4382-9FEE-F41ECD2E0A10}" srcOrd="0" destOrd="0" presId="urn:microsoft.com/office/officeart/2005/8/layout/hierarchy1"/>
    <dgm:cxn modelId="{E490AADE-2F3C-4556-9E48-EC2F012A86EB}" type="presOf" srcId="{83F03892-8366-442B-90A4-EE4F04E128BD}" destId="{1C3C20CC-E553-4B6D-9AA9-68F843B10742}" srcOrd="0" destOrd="0" presId="urn:microsoft.com/office/officeart/2005/8/layout/hierarchy1"/>
    <dgm:cxn modelId="{3A0DFE4D-6A85-47BA-9E9D-74E306F51667}" type="presOf" srcId="{ABB26B8F-9ED6-49C1-B6B4-21D2DB7C4717}" destId="{DAC74854-D808-483B-9DF1-9092FD54178A}" srcOrd="0" destOrd="0" presId="urn:microsoft.com/office/officeart/2005/8/layout/hierarchy1"/>
    <dgm:cxn modelId="{91958CAE-1942-4AC4-A448-B49FB08A1FD7}" type="presOf" srcId="{65BAB6DE-EA04-4DE4-8679-8220FE6E9E9F}" destId="{D3BDE5C1-ABE9-42EE-A5F7-C1FCE6C65AF1}" srcOrd="0" destOrd="0" presId="urn:microsoft.com/office/officeart/2005/8/layout/hierarchy1"/>
    <dgm:cxn modelId="{FD16F121-5218-4656-9C7D-1A59A67F0A85}" srcId="{65BAB6DE-EA04-4DE4-8679-8220FE6E9E9F}" destId="{EB50644B-837C-4C89-B650-42B2F3B0B882}" srcOrd="0" destOrd="0" parTransId="{2AB134CB-14E7-4CA6-AEA2-372707AF7E57}" sibTransId="{28F82825-0195-4211-9365-75588A002461}"/>
    <dgm:cxn modelId="{5F58C826-EC0B-4DB9-B5FB-F4C1141DFB3D}" srcId="{EB50644B-837C-4C89-B650-42B2F3B0B882}" destId="{83F03892-8366-442B-90A4-EE4F04E128BD}" srcOrd="0" destOrd="0" parTransId="{ABB26B8F-9ED6-49C1-B6B4-21D2DB7C4717}" sibTransId="{1A958069-86DA-446B-960C-C5FF7B7E30B7}"/>
    <dgm:cxn modelId="{9F3DF677-EC05-40DA-945A-C5E9ED497C2C}" type="presOf" srcId="{73F8AEBA-8D59-448D-A777-B09A6414C0EF}" destId="{0E7EC030-C1AE-4754-8A5E-ADE078E13540}" srcOrd="0" destOrd="0" presId="urn:microsoft.com/office/officeart/2005/8/layout/hierarchy1"/>
    <dgm:cxn modelId="{15DA358F-5AE9-4522-BFF1-61B15AD07C69}" type="presOf" srcId="{92798C64-6018-4935-AF3C-DFFFA30E19BA}" destId="{361139C5-B3B9-41E0-B045-070C2E2770E4}" srcOrd="0" destOrd="0" presId="urn:microsoft.com/office/officeart/2005/8/layout/hierarchy1"/>
    <dgm:cxn modelId="{5E874166-DB9D-4A4B-AB9B-144094C07690}" srcId="{83F03892-8366-442B-90A4-EE4F04E128BD}" destId="{FE4C5B0D-FE93-447E-8FF3-238E859C1A20}" srcOrd="0" destOrd="0" parTransId="{0EA356B0-5069-460B-BB5B-8C72FF744990}" sibTransId="{EED9B929-2B64-48DF-BCC4-6D41A74C8C68}"/>
    <dgm:cxn modelId="{4C1E0357-BD99-42AA-9454-9A791C3598BE}" srcId="{73F8AEBA-8D59-448D-A777-B09A6414C0EF}" destId="{48B5A072-0824-40D6-8117-A10F5D13DD54}" srcOrd="0" destOrd="0" parTransId="{E6211F53-3CEC-41D3-BCB1-2D1A051D22A8}" sibTransId="{61016CCA-275E-4E25-BDFD-670E7D437DCD}"/>
    <dgm:cxn modelId="{3DF6D2C4-70C6-4784-BA81-52AF68E25B8E}" type="presOf" srcId="{0EA356B0-5069-460B-BB5B-8C72FF744990}" destId="{E348F9D8-773A-49EE-B590-2CC9C07C639A}" srcOrd="0" destOrd="0" presId="urn:microsoft.com/office/officeart/2005/8/layout/hierarchy1"/>
    <dgm:cxn modelId="{CD6392EB-081B-4E8B-95E5-99B1185F4CEF}" type="presOf" srcId="{EB50644B-837C-4C89-B650-42B2F3B0B882}" destId="{28ADB3B4-0B96-474F-B963-37D591F214C2}" srcOrd="0" destOrd="0" presId="urn:microsoft.com/office/officeart/2005/8/layout/hierarchy1"/>
    <dgm:cxn modelId="{32D4B80B-CBB1-4939-B09D-6004BD4FCA99}" type="presOf" srcId="{60EA70F9-3EF8-443D-B89D-D1F3037FC0CE}" destId="{D477A921-EED7-4B71-9E16-66A76097BA14}" srcOrd="0" destOrd="0" presId="urn:microsoft.com/office/officeart/2005/8/layout/hierarchy1"/>
    <dgm:cxn modelId="{FB8241D7-B24F-4583-BF3F-6BFF6DD2E5F5}" type="presOf" srcId="{48B5A072-0824-40D6-8117-A10F5D13DD54}" destId="{3DD964EA-D26A-4456-97EA-322FE45A9F8E}" srcOrd="0" destOrd="0" presId="urn:microsoft.com/office/officeart/2005/8/layout/hierarchy1"/>
    <dgm:cxn modelId="{73796625-58CD-4DDB-A280-E9D1574B42F4}" type="presParOf" srcId="{D3BDE5C1-ABE9-42EE-A5F7-C1FCE6C65AF1}" destId="{25BED1A6-D0A3-40F0-A357-F6A98B7D21D9}" srcOrd="0" destOrd="0" presId="urn:microsoft.com/office/officeart/2005/8/layout/hierarchy1"/>
    <dgm:cxn modelId="{89B28D9A-59C5-4893-8E34-8D80AC1C2636}" type="presParOf" srcId="{25BED1A6-D0A3-40F0-A357-F6A98B7D21D9}" destId="{DB9A0B86-5AF6-4470-8342-3D4E5371EDF2}" srcOrd="0" destOrd="0" presId="urn:microsoft.com/office/officeart/2005/8/layout/hierarchy1"/>
    <dgm:cxn modelId="{E1A80B1D-B4FD-438D-B132-5C4B51F52ED3}" type="presParOf" srcId="{DB9A0B86-5AF6-4470-8342-3D4E5371EDF2}" destId="{11B9184C-8AA0-4D72-9E87-39E187334232}" srcOrd="0" destOrd="0" presId="urn:microsoft.com/office/officeart/2005/8/layout/hierarchy1"/>
    <dgm:cxn modelId="{C69FE34C-45D1-41E8-9607-D35981272BC5}" type="presParOf" srcId="{DB9A0B86-5AF6-4470-8342-3D4E5371EDF2}" destId="{28ADB3B4-0B96-474F-B963-37D591F214C2}" srcOrd="1" destOrd="0" presId="urn:microsoft.com/office/officeart/2005/8/layout/hierarchy1"/>
    <dgm:cxn modelId="{DDF4F9EE-1ADA-4FED-BB1A-13FF5FDEB3A0}" type="presParOf" srcId="{25BED1A6-D0A3-40F0-A357-F6A98B7D21D9}" destId="{616CCD9D-62AE-45E5-ABE0-EACAECC80992}" srcOrd="1" destOrd="0" presId="urn:microsoft.com/office/officeart/2005/8/layout/hierarchy1"/>
    <dgm:cxn modelId="{29BDC611-BB07-4DFE-A29D-93269AAB9AFE}" type="presParOf" srcId="{616CCD9D-62AE-45E5-ABE0-EACAECC80992}" destId="{DAC74854-D808-483B-9DF1-9092FD54178A}" srcOrd="0" destOrd="0" presId="urn:microsoft.com/office/officeart/2005/8/layout/hierarchy1"/>
    <dgm:cxn modelId="{28486FFA-2089-4EC4-8CCE-10ACF7833735}" type="presParOf" srcId="{616CCD9D-62AE-45E5-ABE0-EACAECC80992}" destId="{A7116B5F-AEB2-455A-89DE-FB489E52A92A}" srcOrd="1" destOrd="0" presId="urn:microsoft.com/office/officeart/2005/8/layout/hierarchy1"/>
    <dgm:cxn modelId="{66DE57C6-6A73-42D0-880E-7A545FE8E09D}" type="presParOf" srcId="{A7116B5F-AEB2-455A-89DE-FB489E52A92A}" destId="{96BC1C46-0CDD-4CAC-AD6A-D7289AF518E0}" srcOrd="0" destOrd="0" presId="urn:microsoft.com/office/officeart/2005/8/layout/hierarchy1"/>
    <dgm:cxn modelId="{6F3B5CA3-7A2D-4F8E-A362-730F3DF06B2B}" type="presParOf" srcId="{96BC1C46-0CDD-4CAC-AD6A-D7289AF518E0}" destId="{BFCD6474-DC35-4170-9D0A-310B78E648C0}" srcOrd="0" destOrd="0" presId="urn:microsoft.com/office/officeart/2005/8/layout/hierarchy1"/>
    <dgm:cxn modelId="{BF947419-6746-485C-A191-25CFD9FF1EDD}" type="presParOf" srcId="{96BC1C46-0CDD-4CAC-AD6A-D7289AF518E0}" destId="{1C3C20CC-E553-4B6D-9AA9-68F843B10742}" srcOrd="1" destOrd="0" presId="urn:microsoft.com/office/officeart/2005/8/layout/hierarchy1"/>
    <dgm:cxn modelId="{EBDEE016-D21E-4564-BE30-2CC36D86DB00}" type="presParOf" srcId="{A7116B5F-AEB2-455A-89DE-FB489E52A92A}" destId="{B38CCB9D-7A68-4370-AA24-7729B31F497E}" srcOrd="1" destOrd="0" presId="urn:microsoft.com/office/officeart/2005/8/layout/hierarchy1"/>
    <dgm:cxn modelId="{DA343136-C912-49C5-892F-75FAC3001ACF}" type="presParOf" srcId="{B38CCB9D-7A68-4370-AA24-7729B31F497E}" destId="{E348F9D8-773A-49EE-B590-2CC9C07C639A}" srcOrd="0" destOrd="0" presId="urn:microsoft.com/office/officeart/2005/8/layout/hierarchy1"/>
    <dgm:cxn modelId="{CB7DFC15-102E-40AE-9D5D-838BBEAB749B}" type="presParOf" srcId="{B38CCB9D-7A68-4370-AA24-7729B31F497E}" destId="{7B4398DC-6431-4406-8CB7-95F287E22173}" srcOrd="1" destOrd="0" presId="urn:microsoft.com/office/officeart/2005/8/layout/hierarchy1"/>
    <dgm:cxn modelId="{0BC38274-D28C-4DAD-9967-826CF0117C88}" type="presParOf" srcId="{7B4398DC-6431-4406-8CB7-95F287E22173}" destId="{4EC0E303-A328-4D95-AB0E-B494D984B66F}" srcOrd="0" destOrd="0" presId="urn:microsoft.com/office/officeart/2005/8/layout/hierarchy1"/>
    <dgm:cxn modelId="{164342B3-27A3-4B50-BE28-5D7079E311BF}" type="presParOf" srcId="{4EC0E303-A328-4D95-AB0E-B494D984B66F}" destId="{2E45261E-EA73-4F9A-B56B-EEF2A5E94E42}" srcOrd="0" destOrd="0" presId="urn:microsoft.com/office/officeart/2005/8/layout/hierarchy1"/>
    <dgm:cxn modelId="{8ECC4AF9-AF18-47B3-BF01-4DC7B23D1396}" type="presParOf" srcId="{4EC0E303-A328-4D95-AB0E-B494D984B66F}" destId="{F4A86238-F28B-4382-9FEE-F41ECD2E0A10}" srcOrd="1" destOrd="0" presId="urn:microsoft.com/office/officeart/2005/8/layout/hierarchy1"/>
    <dgm:cxn modelId="{FBD3832C-FFF8-4F85-BC5E-408C924229E6}" type="presParOf" srcId="{7B4398DC-6431-4406-8CB7-95F287E22173}" destId="{D934B097-86F9-4848-A640-8FAE7A3BB391}" srcOrd="1" destOrd="0" presId="urn:microsoft.com/office/officeart/2005/8/layout/hierarchy1"/>
    <dgm:cxn modelId="{7C54264E-A174-41FA-B64F-300402DA9929}" type="presParOf" srcId="{D934B097-86F9-4848-A640-8FAE7A3BB391}" destId="{C0164EBF-0960-440C-85DA-5978B4077116}" srcOrd="0" destOrd="0" presId="urn:microsoft.com/office/officeart/2005/8/layout/hierarchy1"/>
    <dgm:cxn modelId="{458CA2AC-F14E-4E94-A1A9-5CE4E75CDDFB}" type="presParOf" srcId="{D934B097-86F9-4848-A640-8FAE7A3BB391}" destId="{82C07D23-495C-49AB-A5B6-B048BA8137F2}" srcOrd="1" destOrd="0" presId="urn:microsoft.com/office/officeart/2005/8/layout/hierarchy1"/>
    <dgm:cxn modelId="{D6AB1F50-EF13-4584-B0BB-76239D45651A}" type="presParOf" srcId="{82C07D23-495C-49AB-A5B6-B048BA8137F2}" destId="{97AD7181-1627-4C9F-A125-E1A30C4C591C}" srcOrd="0" destOrd="0" presId="urn:microsoft.com/office/officeart/2005/8/layout/hierarchy1"/>
    <dgm:cxn modelId="{F2CEFE4F-36AA-427A-AD10-93470A81A205}" type="presParOf" srcId="{97AD7181-1627-4C9F-A125-E1A30C4C591C}" destId="{E4E0AAE2-0C1A-4310-AC8C-A28988CFF815}" srcOrd="0" destOrd="0" presId="urn:microsoft.com/office/officeart/2005/8/layout/hierarchy1"/>
    <dgm:cxn modelId="{9750B6CD-0BC8-4F9B-8246-290A9A6032E8}" type="presParOf" srcId="{97AD7181-1627-4C9F-A125-E1A30C4C591C}" destId="{9906636B-9839-4481-BD01-F413E39C4B36}" srcOrd="1" destOrd="0" presId="urn:microsoft.com/office/officeart/2005/8/layout/hierarchy1"/>
    <dgm:cxn modelId="{92DA27E3-4437-46AC-B103-17249BDD5349}" type="presParOf" srcId="{82C07D23-495C-49AB-A5B6-B048BA8137F2}" destId="{E7F85662-22C3-484D-B66C-D120B3E86C9C}" srcOrd="1" destOrd="0" presId="urn:microsoft.com/office/officeart/2005/8/layout/hierarchy1"/>
    <dgm:cxn modelId="{885CEC12-1E98-4E5A-9CFD-5413B8190C1E}" type="presParOf" srcId="{616CCD9D-62AE-45E5-ABE0-EACAECC80992}" destId="{846275F1-0183-40C8-99F2-FD46E8DBE7A1}" srcOrd="2" destOrd="0" presId="urn:microsoft.com/office/officeart/2005/8/layout/hierarchy1"/>
    <dgm:cxn modelId="{B73F80BC-D044-453B-B71A-5EEF4FDCED26}" type="presParOf" srcId="{616CCD9D-62AE-45E5-ABE0-EACAECC80992}" destId="{731AC2C2-273C-4D7E-B86C-BA5A886C133D}" srcOrd="3" destOrd="0" presId="urn:microsoft.com/office/officeart/2005/8/layout/hierarchy1"/>
    <dgm:cxn modelId="{9ECA265B-7044-4F0E-8749-5EBE1C82E80A}" type="presParOf" srcId="{731AC2C2-273C-4D7E-B86C-BA5A886C133D}" destId="{1961CFBE-8C78-4AEA-B9DF-2D8180729411}" srcOrd="0" destOrd="0" presId="urn:microsoft.com/office/officeart/2005/8/layout/hierarchy1"/>
    <dgm:cxn modelId="{0738EAA2-885A-4024-B3BF-CA389BB77E1B}" type="presParOf" srcId="{1961CFBE-8C78-4AEA-B9DF-2D8180729411}" destId="{3BF2421C-D44A-45EF-923C-0522E0CDF609}" srcOrd="0" destOrd="0" presId="urn:microsoft.com/office/officeart/2005/8/layout/hierarchy1"/>
    <dgm:cxn modelId="{5435A756-F534-4001-A0B2-AD2D4E328F08}" type="presParOf" srcId="{1961CFBE-8C78-4AEA-B9DF-2D8180729411}" destId="{361139C5-B3B9-41E0-B045-070C2E2770E4}" srcOrd="1" destOrd="0" presId="urn:microsoft.com/office/officeart/2005/8/layout/hierarchy1"/>
    <dgm:cxn modelId="{5CA06246-A53B-42FA-A77F-050A3A6BE515}" type="presParOf" srcId="{731AC2C2-273C-4D7E-B86C-BA5A886C133D}" destId="{07BF2CE0-1F4C-470F-9B19-2A6DB63046E0}" srcOrd="1" destOrd="0" presId="urn:microsoft.com/office/officeart/2005/8/layout/hierarchy1"/>
    <dgm:cxn modelId="{5DA71FF8-3AF5-43FC-AEB2-0EFE9FF4F06E}" type="presParOf" srcId="{07BF2CE0-1F4C-470F-9B19-2A6DB63046E0}" destId="{2E3EAAA0-6D16-4814-B0C4-3846C9B20B80}" srcOrd="0" destOrd="0" presId="urn:microsoft.com/office/officeart/2005/8/layout/hierarchy1"/>
    <dgm:cxn modelId="{08C859E8-10CD-4115-AA29-4BF212E2CFBF}" type="presParOf" srcId="{07BF2CE0-1F4C-470F-9B19-2A6DB63046E0}" destId="{E8E6BCE3-FD12-447D-83F2-7B6F3AE4DEF1}" srcOrd="1" destOrd="0" presId="urn:microsoft.com/office/officeart/2005/8/layout/hierarchy1"/>
    <dgm:cxn modelId="{B7E2CFFE-0E1D-43F3-9311-EAD6CB70DE6A}" type="presParOf" srcId="{E8E6BCE3-FD12-447D-83F2-7B6F3AE4DEF1}" destId="{EC1E5E80-3B37-41EA-BFAF-C8CB0D53841D}" srcOrd="0" destOrd="0" presId="urn:microsoft.com/office/officeart/2005/8/layout/hierarchy1"/>
    <dgm:cxn modelId="{2DF906B0-847C-47CA-BD5A-F72BA5FCC8A3}" type="presParOf" srcId="{EC1E5E80-3B37-41EA-BFAF-C8CB0D53841D}" destId="{A13ED00E-C9A1-4B79-B584-90ABC0B0FC34}" srcOrd="0" destOrd="0" presId="urn:microsoft.com/office/officeart/2005/8/layout/hierarchy1"/>
    <dgm:cxn modelId="{9E531231-F2D3-4FF7-A5C6-EC1B33F7AC04}" type="presParOf" srcId="{EC1E5E80-3B37-41EA-BFAF-C8CB0D53841D}" destId="{0E7EC030-C1AE-4754-8A5E-ADE078E13540}" srcOrd="1" destOrd="0" presId="urn:microsoft.com/office/officeart/2005/8/layout/hierarchy1"/>
    <dgm:cxn modelId="{D7F58392-29AF-4018-A57C-DE662F200C6E}" type="presParOf" srcId="{E8E6BCE3-FD12-447D-83F2-7B6F3AE4DEF1}" destId="{1F0D50E5-8B04-468F-BEB2-B211E0A574B1}" srcOrd="1" destOrd="0" presId="urn:microsoft.com/office/officeart/2005/8/layout/hierarchy1"/>
    <dgm:cxn modelId="{0FC27109-11E2-473A-96F8-DEF2A42A5392}" type="presParOf" srcId="{1F0D50E5-8B04-468F-BEB2-B211E0A574B1}" destId="{3E113B24-EE77-4F52-8580-BB7B391F04F9}" srcOrd="0" destOrd="0" presId="urn:microsoft.com/office/officeart/2005/8/layout/hierarchy1"/>
    <dgm:cxn modelId="{90A529E1-205B-48B9-8E8E-3B38F123EEC4}" type="presParOf" srcId="{1F0D50E5-8B04-468F-BEB2-B211E0A574B1}" destId="{C3B06DD4-CBE9-40ED-9E81-9E09A9558411}" srcOrd="1" destOrd="0" presId="urn:microsoft.com/office/officeart/2005/8/layout/hierarchy1"/>
    <dgm:cxn modelId="{407BC970-EC25-4478-8F65-579D73C8B0F7}" type="presParOf" srcId="{C3B06DD4-CBE9-40ED-9E81-9E09A9558411}" destId="{4668F7EE-67E3-4092-B2A4-146367E17464}" srcOrd="0" destOrd="0" presId="urn:microsoft.com/office/officeart/2005/8/layout/hierarchy1"/>
    <dgm:cxn modelId="{3F9AB7C5-98A8-4671-AC6A-F4760EEFDEDA}" type="presParOf" srcId="{4668F7EE-67E3-4092-B2A4-146367E17464}" destId="{36A0E550-7E7A-4799-B3A2-9C602DD277A6}" srcOrd="0" destOrd="0" presId="urn:microsoft.com/office/officeart/2005/8/layout/hierarchy1"/>
    <dgm:cxn modelId="{32444A61-C852-47D0-BB52-1F9817892D64}" type="presParOf" srcId="{4668F7EE-67E3-4092-B2A4-146367E17464}" destId="{3DD964EA-D26A-4456-97EA-322FE45A9F8E}" srcOrd="1" destOrd="0" presId="urn:microsoft.com/office/officeart/2005/8/layout/hierarchy1"/>
    <dgm:cxn modelId="{E583BB36-E76D-494E-9D91-709ED01E344A}" type="presParOf" srcId="{C3B06DD4-CBE9-40ED-9E81-9E09A9558411}" destId="{23654C7C-4EF1-4E25-9636-4CE80238F50A}" srcOrd="1" destOrd="0" presId="urn:microsoft.com/office/officeart/2005/8/layout/hierarchy1"/>
    <dgm:cxn modelId="{037CB258-5AAB-4C38-B035-93FFE23E81FE}" type="presParOf" srcId="{1F0D50E5-8B04-468F-BEB2-B211E0A574B1}" destId="{D477A921-EED7-4B71-9E16-66A76097BA14}" srcOrd="2" destOrd="0" presId="urn:microsoft.com/office/officeart/2005/8/layout/hierarchy1"/>
    <dgm:cxn modelId="{13697165-2F71-4C8E-B500-CD7D0D99C5AF}" type="presParOf" srcId="{1F0D50E5-8B04-468F-BEB2-B211E0A574B1}" destId="{8EC9C97C-AB30-46A2-902C-5F9065ED1C42}" srcOrd="3" destOrd="0" presId="urn:microsoft.com/office/officeart/2005/8/layout/hierarchy1"/>
    <dgm:cxn modelId="{958A2890-4A80-493D-9E8F-2C0832C494CE}" type="presParOf" srcId="{8EC9C97C-AB30-46A2-902C-5F9065ED1C42}" destId="{E6C99C30-E15E-4F68-8AEF-E6C4580454E4}" srcOrd="0" destOrd="0" presId="urn:microsoft.com/office/officeart/2005/8/layout/hierarchy1"/>
    <dgm:cxn modelId="{6AB4E1F0-C2FE-46DD-A18C-F5075130D08F}" type="presParOf" srcId="{E6C99C30-E15E-4F68-8AEF-E6C4580454E4}" destId="{8F2324BE-DB9B-410D-9978-C216A6E1E768}" srcOrd="0" destOrd="0" presId="urn:microsoft.com/office/officeart/2005/8/layout/hierarchy1"/>
    <dgm:cxn modelId="{E999D351-45FB-4B4F-A210-1FACF23D6E8C}" type="presParOf" srcId="{E6C99C30-E15E-4F68-8AEF-E6C4580454E4}" destId="{EAB771F8-543F-488B-9B22-063E0FDFCDF4}" srcOrd="1" destOrd="0" presId="urn:microsoft.com/office/officeart/2005/8/layout/hierarchy1"/>
    <dgm:cxn modelId="{68A8F93A-6B55-431C-8D89-99DDC5B78E01}" type="presParOf" srcId="{8EC9C97C-AB30-46A2-902C-5F9065ED1C42}" destId="{DAEFA31E-70AC-48AA-9E0E-5ACCCEC72F0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77A921-EED7-4B71-9E16-66A76097BA14}">
      <dsp:nvSpPr>
        <dsp:cNvPr id="0" name=""/>
        <dsp:cNvSpPr/>
      </dsp:nvSpPr>
      <dsp:spPr>
        <a:xfrm>
          <a:off x="4836876" y="4256996"/>
          <a:ext cx="1045744" cy="4976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9153"/>
              </a:lnTo>
              <a:lnTo>
                <a:pt x="1045744" y="339153"/>
              </a:lnTo>
              <a:lnTo>
                <a:pt x="1045744" y="49767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113B24-EE77-4F52-8580-BB7B391F04F9}">
      <dsp:nvSpPr>
        <dsp:cNvPr id="0" name=""/>
        <dsp:cNvSpPr/>
      </dsp:nvSpPr>
      <dsp:spPr>
        <a:xfrm>
          <a:off x="3791132" y="4256996"/>
          <a:ext cx="1045744" cy="497679"/>
        </a:xfrm>
        <a:custGeom>
          <a:avLst/>
          <a:gdLst/>
          <a:ahLst/>
          <a:cxnLst/>
          <a:rect l="0" t="0" r="0" b="0"/>
          <a:pathLst>
            <a:path>
              <a:moveTo>
                <a:pt x="1045744" y="0"/>
              </a:moveTo>
              <a:lnTo>
                <a:pt x="1045744" y="339153"/>
              </a:lnTo>
              <a:lnTo>
                <a:pt x="0" y="339153"/>
              </a:lnTo>
              <a:lnTo>
                <a:pt x="0" y="49767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3EAAA0-6D16-4814-B0C4-3846C9B20B80}">
      <dsp:nvSpPr>
        <dsp:cNvPr id="0" name=""/>
        <dsp:cNvSpPr/>
      </dsp:nvSpPr>
      <dsp:spPr>
        <a:xfrm>
          <a:off x="4791156" y="2672693"/>
          <a:ext cx="91440" cy="4976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767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6275F1-0183-40C8-99F2-FD46E8DBE7A1}">
      <dsp:nvSpPr>
        <dsp:cNvPr id="0" name=""/>
        <dsp:cNvSpPr/>
      </dsp:nvSpPr>
      <dsp:spPr>
        <a:xfrm>
          <a:off x="3268260" y="1088390"/>
          <a:ext cx="1568616" cy="4976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9153"/>
              </a:lnTo>
              <a:lnTo>
                <a:pt x="1568616" y="339153"/>
              </a:lnTo>
              <a:lnTo>
                <a:pt x="1568616" y="49767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164EBF-0960-440C-85DA-5978B4077116}">
      <dsp:nvSpPr>
        <dsp:cNvPr id="0" name=""/>
        <dsp:cNvSpPr/>
      </dsp:nvSpPr>
      <dsp:spPr>
        <a:xfrm>
          <a:off x="1653923" y="4256996"/>
          <a:ext cx="91440" cy="4976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767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48F9D8-773A-49EE-B590-2CC9C07C639A}">
      <dsp:nvSpPr>
        <dsp:cNvPr id="0" name=""/>
        <dsp:cNvSpPr/>
      </dsp:nvSpPr>
      <dsp:spPr>
        <a:xfrm>
          <a:off x="1653923" y="2672693"/>
          <a:ext cx="91440" cy="4976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767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C74854-D808-483B-9DF1-9092FD54178A}">
      <dsp:nvSpPr>
        <dsp:cNvPr id="0" name=""/>
        <dsp:cNvSpPr/>
      </dsp:nvSpPr>
      <dsp:spPr>
        <a:xfrm>
          <a:off x="1699643" y="1088390"/>
          <a:ext cx="1568616" cy="497679"/>
        </a:xfrm>
        <a:custGeom>
          <a:avLst/>
          <a:gdLst/>
          <a:ahLst/>
          <a:cxnLst/>
          <a:rect l="0" t="0" r="0" b="0"/>
          <a:pathLst>
            <a:path>
              <a:moveTo>
                <a:pt x="1568616" y="0"/>
              </a:moveTo>
              <a:lnTo>
                <a:pt x="1568616" y="339153"/>
              </a:lnTo>
              <a:lnTo>
                <a:pt x="0" y="339153"/>
              </a:lnTo>
              <a:lnTo>
                <a:pt x="0" y="49767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B9184C-8AA0-4D72-9E87-39E187334232}">
      <dsp:nvSpPr>
        <dsp:cNvPr id="0" name=""/>
        <dsp:cNvSpPr/>
      </dsp:nvSpPr>
      <dsp:spPr>
        <a:xfrm>
          <a:off x="2412650" y="1766"/>
          <a:ext cx="1711218" cy="10866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ADB3B4-0B96-474F-B963-37D591F214C2}">
      <dsp:nvSpPr>
        <dsp:cNvPr id="0" name=""/>
        <dsp:cNvSpPr/>
      </dsp:nvSpPr>
      <dsp:spPr>
        <a:xfrm>
          <a:off x="2602786" y="182395"/>
          <a:ext cx="1711218" cy="10866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ME" sz="1800" kern="1200" dirty="0" smtClean="0"/>
            <a:t>Аутоматика</a:t>
          </a:r>
          <a:endParaRPr lang="en-US" sz="1800" kern="1200" dirty="0"/>
        </a:p>
      </dsp:txBody>
      <dsp:txXfrm>
        <a:off x="2634612" y="214221"/>
        <a:ext cx="1647566" cy="1022971"/>
      </dsp:txXfrm>
    </dsp:sp>
    <dsp:sp modelId="{BFCD6474-DC35-4170-9D0A-310B78E648C0}">
      <dsp:nvSpPr>
        <dsp:cNvPr id="0" name=""/>
        <dsp:cNvSpPr/>
      </dsp:nvSpPr>
      <dsp:spPr>
        <a:xfrm>
          <a:off x="844034" y="1586069"/>
          <a:ext cx="1711218" cy="10866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3C20CC-E553-4B6D-9AA9-68F843B10742}">
      <dsp:nvSpPr>
        <dsp:cNvPr id="0" name=""/>
        <dsp:cNvSpPr/>
      </dsp:nvSpPr>
      <dsp:spPr>
        <a:xfrm>
          <a:off x="1034169" y="1766697"/>
          <a:ext cx="1711218" cy="10866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ME" sz="1800" kern="1200" dirty="0" smtClean="0"/>
            <a:t>Без повратне спреге</a:t>
          </a:r>
          <a:endParaRPr lang="en-US" sz="1800" kern="1200" dirty="0"/>
        </a:p>
      </dsp:txBody>
      <dsp:txXfrm>
        <a:off x="1065995" y="1798523"/>
        <a:ext cx="1647566" cy="1022971"/>
      </dsp:txXfrm>
    </dsp:sp>
    <dsp:sp modelId="{2E45261E-EA73-4F9A-B56B-EEF2A5E94E42}">
      <dsp:nvSpPr>
        <dsp:cNvPr id="0" name=""/>
        <dsp:cNvSpPr/>
      </dsp:nvSpPr>
      <dsp:spPr>
        <a:xfrm>
          <a:off x="844034" y="3170372"/>
          <a:ext cx="1711218" cy="10866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A86238-F28B-4382-9FEE-F41ECD2E0A10}">
      <dsp:nvSpPr>
        <dsp:cNvPr id="0" name=""/>
        <dsp:cNvSpPr/>
      </dsp:nvSpPr>
      <dsp:spPr>
        <a:xfrm>
          <a:off x="1034169" y="3351000"/>
          <a:ext cx="1711218" cy="10866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ME" sz="1800" kern="1200" dirty="0" smtClean="0"/>
            <a:t>Систем аутоматског управљања</a:t>
          </a:r>
          <a:endParaRPr lang="en-US" sz="1800" kern="1200" dirty="0"/>
        </a:p>
      </dsp:txBody>
      <dsp:txXfrm>
        <a:off x="1065995" y="3382826"/>
        <a:ext cx="1647566" cy="1022971"/>
      </dsp:txXfrm>
    </dsp:sp>
    <dsp:sp modelId="{E4E0AAE2-0C1A-4310-AC8C-A28988CFF815}">
      <dsp:nvSpPr>
        <dsp:cNvPr id="0" name=""/>
        <dsp:cNvSpPr/>
      </dsp:nvSpPr>
      <dsp:spPr>
        <a:xfrm>
          <a:off x="844034" y="4754675"/>
          <a:ext cx="1711218" cy="10866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06636B-9839-4481-BD01-F413E39C4B36}">
      <dsp:nvSpPr>
        <dsp:cNvPr id="0" name=""/>
        <dsp:cNvSpPr/>
      </dsp:nvSpPr>
      <dsp:spPr>
        <a:xfrm>
          <a:off x="1034169" y="4935303"/>
          <a:ext cx="1711218" cy="10866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ME" sz="1800" kern="1200" dirty="0" smtClean="0"/>
            <a:t>Секвенцијално управљање</a:t>
          </a:r>
          <a:endParaRPr lang="en-US" sz="1800" kern="1200" dirty="0"/>
        </a:p>
      </dsp:txBody>
      <dsp:txXfrm>
        <a:off x="1065995" y="4967129"/>
        <a:ext cx="1647566" cy="1022971"/>
      </dsp:txXfrm>
    </dsp:sp>
    <dsp:sp modelId="{3BF2421C-D44A-45EF-923C-0522E0CDF609}">
      <dsp:nvSpPr>
        <dsp:cNvPr id="0" name=""/>
        <dsp:cNvSpPr/>
      </dsp:nvSpPr>
      <dsp:spPr>
        <a:xfrm>
          <a:off x="3981267" y="1586069"/>
          <a:ext cx="1711218" cy="10866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1139C5-B3B9-41E0-B045-070C2E2770E4}">
      <dsp:nvSpPr>
        <dsp:cNvPr id="0" name=""/>
        <dsp:cNvSpPr/>
      </dsp:nvSpPr>
      <dsp:spPr>
        <a:xfrm>
          <a:off x="4171403" y="1766697"/>
          <a:ext cx="1711218" cy="10866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ME" sz="1800" kern="1200" dirty="0" smtClean="0"/>
            <a:t>Са повратном спрегом</a:t>
          </a:r>
          <a:endParaRPr lang="en-US" sz="1800" kern="1200" dirty="0"/>
        </a:p>
      </dsp:txBody>
      <dsp:txXfrm>
        <a:off x="4203229" y="1798523"/>
        <a:ext cx="1647566" cy="1022971"/>
      </dsp:txXfrm>
    </dsp:sp>
    <dsp:sp modelId="{A13ED00E-C9A1-4B79-B584-90ABC0B0FC34}">
      <dsp:nvSpPr>
        <dsp:cNvPr id="0" name=""/>
        <dsp:cNvSpPr/>
      </dsp:nvSpPr>
      <dsp:spPr>
        <a:xfrm>
          <a:off x="3981267" y="3170372"/>
          <a:ext cx="1711218" cy="10866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7EC030-C1AE-4754-8A5E-ADE078E13540}">
      <dsp:nvSpPr>
        <dsp:cNvPr id="0" name=""/>
        <dsp:cNvSpPr/>
      </dsp:nvSpPr>
      <dsp:spPr>
        <a:xfrm>
          <a:off x="4171403" y="3351000"/>
          <a:ext cx="1711218" cy="10866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ME" sz="1800" kern="1200" dirty="0" smtClean="0"/>
            <a:t>Систем аутоматске регулације</a:t>
          </a:r>
          <a:endParaRPr lang="en-US" sz="1800" kern="1200" dirty="0"/>
        </a:p>
      </dsp:txBody>
      <dsp:txXfrm>
        <a:off x="4203229" y="3382826"/>
        <a:ext cx="1647566" cy="1022971"/>
      </dsp:txXfrm>
    </dsp:sp>
    <dsp:sp modelId="{36A0E550-7E7A-4799-B3A2-9C602DD277A6}">
      <dsp:nvSpPr>
        <dsp:cNvPr id="0" name=""/>
        <dsp:cNvSpPr/>
      </dsp:nvSpPr>
      <dsp:spPr>
        <a:xfrm>
          <a:off x="2935523" y="4754675"/>
          <a:ext cx="1711218" cy="10866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D964EA-D26A-4456-97EA-322FE45A9F8E}">
      <dsp:nvSpPr>
        <dsp:cNvPr id="0" name=""/>
        <dsp:cNvSpPr/>
      </dsp:nvSpPr>
      <dsp:spPr>
        <a:xfrm>
          <a:off x="3125658" y="4935303"/>
          <a:ext cx="1711218" cy="10866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1800" kern="1200" dirty="0" smtClean="0"/>
            <a:t>ON/OFF </a:t>
          </a:r>
          <a:r>
            <a:rPr lang="sr-Cyrl-ME" sz="1800" kern="1200" dirty="0" smtClean="0"/>
            <a:t>регулација</a:t>
          </a:r>
          <a:endParaRPr lang="en-US" sz="1800" kern="1200" dirty="0"/>
        </a:p>
      </dsp:txBody>
      <dsp:txXfrm>
        <a:off x="3157484" y="4967129"/>
        <a:ext cx="1647566" cy="1022971"/>
      </dsp:txXfrm>
    </dsp:sp>
    <dsp:sp modelId="{8F2324BE-DB9B-410D-9978-C216A6E1E768}">
      <dsp:nvSpPr>
        <dsp:cNvPr id="0" name=""/>
        <dsp:cNvSpPr/>
      </dsp:nvSpPr>
      <dsp:spPr>
        <a:xfrm>
          <a:off x="5027012" y="4754675"/>
          <a:ext cx="1711218" cy="10866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B771F8-543F-488B-9B22-063E0FDFCDF4}">
      <dsp:nvSpPr>
        <dsp:cNvPr id="0" name=""/>
        <dsp:cNvSpPr/>
      </dsp:nvSpPr>
      <dsp:spPr>
        <a:xfrm>
          <a:off x="5217147" y="4935303"/>
          <a:ext cx="1711218" cy="10866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ME" sz="1800" kern="1200" dirty="0" smtClean="0"/>
            <a:t>PID </a:t>
          </a:r>
          <a:r>
            <a:rPr lang="sr-Cyrl-ME" sz="1800" kern="1200" dirty="0" smtClean="0"/>
            <a:t>регулација</a:t>
          </a:r>
          <a:endParaRPr lang="en-US" sz="1800" kern="1200" dirty="0"/>
        </a:p>
      </dsp:txBody>
      <dsp:txXfrm>
        <a:off x="5248973" y="4967129"/>
        <a:ext cx="1647566" cy="10229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2A801-19F8-4CDE-96AE-CEE813A1258A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2147-B507-4293-934C-6941536B1E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2A801-19F8-4CDE-96AE-CEE813A1258A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2147-B507-4293-934C-6941536B1E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2A801-19F8-4CDE-96AE-CEE813A1258A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2147-B507-4293-934C-6941536B1E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2A801-19F8-4CDE-96AE-CEE813A1258A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2147-B507-4293-934C-6941536B1E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2A801-19F8-4CDE-96AE-CEE813A1258A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2147-B507-4293-934C-6941536B1E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2A801-19F8-4CDE-96AE-CEE813A1258A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2147-B507-4293-934C-6941536B1E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2A801-19F8-4CDE-96AE-CEE813A1258A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2147-B507-4293-934C-6941536B1E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2A801-19F8-4CDE-96AE-CEE813A1258A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2147-B507-4293-934C-6941536B1E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1772A801-19F8-4CDE-96AE-CEE813A1258A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13302147-B507-4293-934C-6941536B1E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2A801-19F8-4CDE-96AE-CEE813A1258A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2147-B507-4293-934C-6941536B1E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2A801-19F8-4CDE-96AE-CEE813A1258A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02147-B507-4293-934C-6941536B1E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772A801-19F8-4CDE-96AE-CEE813A1258A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13302147-B507-4293-934C-6941536B1E5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 smtClean="0"/>
              <a:t>Вођењ</a:t>
            </a:r>
            <a:r>
              <a:rPr lang="sr-Latn-ME" dirty="0" smtClean="0"/>
              <a:t>e, </a:t>
            </a:r>
            <a:r>
              <a:rPr lang="sr-Cyrl-ME" dirty="0" smtClean="0"/>
              <a:t>процес и аутоматика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ME" dirty="0"/>
              <a:t>Аутоматика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 smtClean="0"/>
              <a:t>Процес и систем</a:t>
            </a: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68760"/>
            <a:ext cx="7772400" cy="5086800"/>
          </a:xfrm>
        </p:spPr>
        <p:txBody>
          <a:bodyPr>
            <a:normAutofit/>
          </a:bodyPr>
          <a:lstStyle/>
          <a:p>
            <a:r>
              <a:rPr lang="sr-Cyrl-ME" dirty="0" smtClean="0"/>
              <a:t>Аутоматика води процесе</a:t>
            </a:r>
          </a:p>
          <a:p>
            <a:r>
              <a:rPr lang="sr-Cyrl-ME" dirty="0" smtClean="0"/>
              <a:t>Процеси се извршавају над и у објектима</a:t>
            </a:r>
          </a:p>
          <a:p>
            <a:r>
              <a:rPr lang="sr-Cyrl-ME" dirty="0" smtClean="0"/>
              <a:t>Систем представља организовану физичку цјелину састављену од скупа јединица које су међусобно повезане ради остваривања неког циља.</a:t>
            </a:r>
          </a:p>
          <a:p>
            <a:r>
              <a:rPr lang="sr-Cyrl-ME" dirty="0" smtClean="0"/>
              <a:t>Примјер: брод.</a:t>
            </a:r>
          </a:p>
          <a:p>
            <a:pPr lvl="1"/>
            <a:r>
              <a:rPr lang="sr-Cyrl-ME" dirty="0" smtClean="0"/>
              <a:t>Јединице су машине на броду.</a:t>
            </a:r>
          </a:p>
          <a:p>
            <a:pPr lvl="1"/>
            <a:r>
              <a:rPr lang="sr-Cyrl-ME" dirty="0" smtClean="0"/>
              <a:t>Процеси: претварање горива у рад да се брод помјера, индивидуално што машине раде</a:t>
            </a:r>
            <a:r>
              <a:rPr lang="sr-Cyrl-ME" dirty="0"/>
              <a:t>.</a:t>
            </a:r>
            <a:endParaRPr lang="sr-Cyrl-ME" dirty="0" smtClean="0"/>
          </a:p>
        </p:txBody>
      </p:sp>
    </p:spTree>
    <p:extLst>
      <p:ext uri="{BB962C8B-B14F-4D97-AF65-F5344CB8AC3E}">
        <p14:creationId xmlns:p14="http://schemas.microsoft.com/office/powerpoint/2010/main" val="164338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921" y="0"/>
            <a:ext cx="77845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59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0648"/>
            <a:ext cx="7772400" cy="1165816"/>
          </a:xfrm>
        </p:spPr>
        <p:txBody>
          <a:bodyPr/>
          <a:lstStyle/>
          <a:p>
            <a:r>
              <a:rPr lang="sr-Cyrl-ME" dirty="0"/>
              <a:t>Нивои вођења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Потпуно аутоматско вођење</a:t>
            </a:r>
          </a:p>
          <a:p>
            <a:pPr lvl="1"/>
            <a:r>
              <a:rPr lang="sr-Cyrl-ME" dirty="0"/>
              <a:t>Без учешћа човјека</a:t>
            </a:r>
          </a:p>
          <a:p>
            <a:r>
              <a:rPr lang="sr-Cyrl-ME" dirty="0"/>
              <a:t>Полуаутоматско вођење</a:t>
            </a:r>
          </a:p>
          <a:p>
            <a:pPr lvl="1"/>
            <a:r>
              <a:rPr lang="sr-Cyrl-ME" dirty="0"/>
              <a:t>Човјек </a:t>
            </a:r>
            <a:r>
              <a:rPr lang="sr-Cyrl-CS" dirty="0"/>
              <a:t>управља машином на основу савјета аутоматског система</a:t>
            </a:r>
            <a:endParaRPr lang="sr-Cyrl-ME" dirty="0"/>
          </a:p>
          <a:p>
            <a:r>
              <a:rPr lang="sr-Cyrl-ME" dirty="0"/>
              <a:t>Ручно вођење</a:t>
            </a:r>
          </a:p>
          <a:p>
            <a:pPr lvl="1"/>
            <a:r>
              <a:rPr lang="sr-Cyrl-ME" dirty="0"/>
              <a:t>Смањена количина информација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 smtClean="0"/>
              <a:t>Стратегије вођења</a:t>
            </a: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68760"/>
            <a:ext cx="7772400" cy="5086800"/>
          </a:xfrm>
        </p:spPr>
        <p:txBody>
          <a:bodyPr>
            <a:normAutofit/>
          </a:bodyPr>
          <a:lstStyle/>
          <a:p>
            <a:r>
              <a:rPr lang="sr-Cyrl-ME" sz="2800" dirty="0" smtClean="0"/>
              <a:t>Вођење отвореног типа (нема повратне спреге)</a:t>
            </a:r>
          </a:p>
          <a:p>
            <a:endParaRPr lang="sr-Cyrl-ME" sz="2800" dirty="0"/>
          </a:p>
          <a:p>
            <a:endParaRPr lang="sr-Cyrl-ME" sz="2800" dirty="0" smtClean="0"/>
          </a:p>
          <a:p>
            <a:endParaRPr lang="sr-Cyrl-ME" sz="2800" dirty="0"/>
          </a:p>
          <a:p>
            <a:r>
              <a:rPr lang="sr-Cyrl-ME" sz="2800" dirty="0" smtClean="0"/>
              <a:t>Отворени тип са дјелимичном компензацијом</a:t>
            </a:r>
            <a:endParaRPr lang="sr-Latn-ME" sz="2800" dirty="0"/>
          </a:p>
        </p:txBody>
      </p:sp>
      <p:grpSp>
        <p:nvGrpSpPr>
          <p:cNvPr id="9" name="Group 8"/>
          <p:cNvGrpSpPr/>
          <p:nvPr/>
        </p:nvGrpSpPr>
        <p:grpSpPr>
          <a:xfrm>
            <a:off x="1547664" y="2458632"/>
            <a:ext cx="1864036" cy="646331"/>
            <a:chOff x="1043608" y="2780928"/>
            <a:chExt cx="1864036" cy="646331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1187624" y="3427259"/>
              <a:ext cx="1720020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1043608" y="2780928"/>
              <a:ext cx="186403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sr-Cyrl-ME" dirty="0" smtClean="0"/>
                <a:t>Улазне величине</a:t>
              </a:r>
            </a:p>
            <a:p>
              <a:pPr algn="r"/>
              <a:r>
                <a:rPr lang="sr-Cyrl-ME" dirty="0" smtClean="0"/>
                <a:t>задаци</a:t>
              </a:r>
              <a:endParaRPr lang="sr-Latn-ME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3411700" y="2564904"/>
            <a:ext cx="144016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 smtClean="0"/>
              <a:t>Аутоматика</a:t>
            </a:r>
            <a:endParaRPr lang="sr-Latn-ME" dirty="0"/>
          </a:p>
        </p:txBody>
      </p:sp>
      <p:sp>
        <p:nvSpPr>
          <p:cNvPr id="12" name="Rectangle 11"/>
          <p:cNvSpPr/>
          <p:nvPr/>
        </p:nvSpPr>
        <p:spPr>
          <a:xfrm>
            <a:off x="5508104" y="2564904"/>
            <a:ext cx="1584176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 smtClean="0"/>
              <a:t>Систем</a:t>
            </a:r>
            <a:endParaRPr lang="sr-Latn-ME" dirty="0"/>
          </a:p>
        </p:txBody>
      </p:sp>
      <p:grpSp>
        <p:nvGrpSpPr>
          <p:cNvPr id="24" name="Group 23"/>
          <p:cNvGrpSpPr/>
          <p:nvPr/>
        </p:nvGrpSpPr>
        <p:grpSpPr>
          <a:xfrm>
            <a:off x="4851860" y="2129552"/>
            <a:ext cx="656244" cy="1026563"/>
            <a:chOff x="4347804" y="2451848"/>
            <a:chExt cx="656244" cy="1026563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4347804" y="3427259"/>
              <a:ext cx="656244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 rot="17619913">
              <a:off x="4162645" y="2780464"/>
              <a:ext cx="102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 smtClean="0"/>
                <a:t>наредбе</a:t>
              </a:r>
              <a:endParaRPr lang="sr-Latn-ME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089948" y="2438933"/>
            <a:ext cx="2015616" cy="666031"/>
            <a:chOff x="7089948" y="2438933"/>
            <a:chExt cx="2015616" cy="666031"/>
          </a:xfrm>
        </p:grpSpPr>
        <p:cxnSp>
          <p:nvCxnSpPr>
            <p:cNvPr id="18" name="Straight Arrow Connector 17"/>
            <p:cNvCxnSpPr>
              <a:stCxn id="12" idx="3"/>
            </p:cNvCxnSpPr>
            <p:nvPr/>
          </p:nvCxnSpPr>
          <p:spPr>
            <a:xfrm flipV="1">
              <a:off x="7092280" y="3104963"/>
              <a:ext cx="1479866" cy="1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7089948" y="2438933"/>
              <a:ext cx="20156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 smtClean="0"/>
                <a:t>Излазне величине</a:t>
              </a:r>
            </a:p>
            <a:p>
              <a:r>
                <a:rPr lang="sr-Cyrl-ME" dirty="0" smtClean="0"/>
                <a:t>резултат</a:t>
              </a:r>
              <a:endParaRPr lang="sr-Latn-ME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300192" y="1945470"/>
            <a:ext cx="1385316" cy="619434"/>
            <a:chOff x="6366607" y="1939112"/>
            <a:chExt cx="1385316" cy="619434"/>
          </a:xfrm>
        </p:grpSpPr>
        <p:cxnSp>
          <p:nvCxnSpPr>
            <p:cNvPr id="21" name="Straight Arrow Connector 20"/>
            <p:cNvCxnSpPr>
              <a:endCxn id="12" idx="0"/>
            </p:cNvCxnSpPr>
            <p:nvPr/>
          </p:nvCxnSpPr>
          <p:spPr>
            <a:xfrm>
              <a:off x="6366607" y="1939112"/>
              <a:ext cx="0" cy="619434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6366607" y="1939112"/>
              <a:ext cx="13853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 smtClean="0"/>
                <a:t>Поремећаји</a:t>
              </a:r>
              <a:endParaRPr lang="sr-Latn-ME" dirty="0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095291" y="4277857"/>
            <a:ext cx="7557900" cy="1930817"/>
            <a:chOff x="1700064" y="1866607"/>
            <a:chExt cx="7557900" cy="1930817"/>
          </a:xfrm>
        </p:grpSpPr>
        <p:grpSp>
          <p:nvGrpSpPr>
            <p:cNvPr id="45" name="Group 44"/>
            <p:cNvGrpSpPr/>
            <p:nvPr/>
          </p:nvGrpSpPr>
          <p:grpSpPr>
            <a:xfrm>
              <a:off x="1700064" y="2611032"/>
              <a:ext cx="1864036" cy="646331"/>
              <a:chOff x="1043608" y="2780928"/>
              <a:chExt cx="1864036" cy="646331"/>
            </a:xfrm>
          </p:grpSpPr>
          <p:cxnSp>
            <p:nvCxnSpPr>
              <p:cNvPr id="46" name="Straight Arrow Connector 45"/>
              <p:cNvCxnSpPr/>
              <p:nvPr/>
            </p:nvCxnSpPr>
            <p:spPr>
              <a:xfrm>
                <a:off x="1187624" y="3427259"/>
                <a:ext cx="1720020" cy="0"/>
              </a:xfrm>
              <a:prstGeom prst="straightConnector1">
                <a:avLst/>
              </a:prstGeom>
              <a:ln w="762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/>
              <p:cNvSpPr txBox="1"/>
              <p:nvPr/>
            </p:nvSpPr>
            <p:spPr>
              <a:xfrm>
                <a:off x="1043608" y="2780928"/>
                <a:ext cx="186403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sr-Cyrl-ME" dirty="0" smtClean="0"/>
                  <a:t>Улазне величине</a:t>
                </a:r>
              </a:p>
              <a:p>
                <a:pPr algn="r"/>
                <a:r>
                  <a:rPr lang="sr-Cyrl-ME" dirty="0" smtClean="0"/>
                  <a:t>задаци</a:t>
                </a:r>
                <a:endParaRPr lang="sr-Latn-ME" dirty="0"/>
              </a:p>
            </p:txBody>
          </p:sp>
        </p:grpSp>
        <p:sp>
          <p:nvSpPr>
            <p:cNvPr id="48" name="Rectangle 47"/>
            <p:cNvSpPr/>
            <p:nvPr/>
          </p:nvSpPr>
          <p:spPr>
            <a:xfrm>
              <a:off x="3564100" y="2717304"/>
              <a:ext cx="1440160" cy="10801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 smtClean="0"/>
                <a:t>Аутоматика</a:t>
              </a:r>
              <a:endParaRPr lang="sr-Latn-ME" dirty="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660504" y="2717304"/>
              <a:ext cx="1584176" cy="10801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 smtClean="0"/>
                <a:t>Систем</a:t>
              </a:r>
              <a:endParaRPr lang="sr-Latn-ME" dirty="0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5004260" y="2281952"/>
              <a:ext cx="656244" cy="1026563"/>
              <a:chOff x="4347804" y="2451848"/>
              <a:chExt cx="656244" cy="1026563"/>
            </a:xfrm>
          </p:grpSpPr>
          <p:cxnSp>
            <p:nvCxnSpPr>
              <p:cNvPr id="51" name="Straight Arrow Connector 50"/>
              <p:cNvCxnSpPr/>
              <p:nvPr/>
            </p:nvCxnSpPr>
            <p:spPr>
              <a:xfrm>
                <a:off x="4347804" y="3427259"/>
                <a:ext cx="656244" cy="0"/>
              </a:xfrm>
              <a:prstGeom prst="straightConnector1">
                <a:avLst/>
              </a:prstGeom>
              <a:ln w="762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/>
              <p:cNvSpPr txBox="1"/>
              <p:nvPr/>
            </p:nvSpPr>
            <p:spPr>
              <a:xfrm rot="17619913">
                <a:off x="4162645" y="2780464"/>
                <a:ext cx="10265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dirty="0" smtClean="0"/>
                  <a:t>наредбе</a:t>
                </a:r>
                <a:endParaRPr lang="sr-Latn-ME" dirty="0"/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7242348" y="2591333"/>
              <a:ext cx="2015616" cy="666031"/>
              <a:chOff x="7089948" y="2438933"/>
              <a:chExt cx="2015616" cy="666031"/>
            </a:xfrm>
          </p:grpSpPr>
          <p:cxnSp>
            <p:nvCxnSpPr>
              <p:cNvPr id="54" name="Straight Arrow Connector 53"/>
              <p:cNvCxnSpPr>
                <a:stCxn id="49" idx="3"/>
              </p:cNvCxnSpPr>
              <p:nvPr/>
            </p:nvCxnSpPr>
            <p:spPr>
              <a:xfrm flipV="1">
                <a:off x="7092280" y="3104963"/>
                <a:ext cx="1479866" cy="1"/>
              </a:xfrm>
              <a:prstGeom prst="straightConnector1">
                <a:avLst/>
              </a:prstGeom>
              <a:ln w="762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TextBox 54"/>
              <p:cNvSpPr txBox="1"/>
              <p:nvPr/>
            </p:nvSpPr>
            <p:spPr>
              <a:xfrm>
                <a:off x="7089948" y="2438933"/>
                <a:ext cx="201561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dirty="0" smtClean="0"/>
                  <a:t>Излазне величине</a:t>
                </a:r>
              </a:p>
              <a:p>
                <a:r>
                  <a:rPr lang="sr-Cyrl-ME" dirty="0" smtClean="0"/>
                  <a:t>резултат</a:t>
                </a:r>
                <a:endParaRPr lang="sr-Latn-ME" dirty="0"/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6452592" y="1866607"/>
              <a:ext cx="1532021" cy="850697"/>
              <a:chOff x="6366607" y="1707849"/>
              <a:chExt cx="1532021" cy="850697"/>
            </a:xfrm>
          </p:grpSpPr>
          <p:cxnSp>
            <p:nvCxnSpPr>
              <p:cNvPr id="57" name="Straight Arrow Connector 56"/>
              <p:cNvCxnSpPr>
                <a:endCxn id="49" idx="0"/>
              </p:cNvCxnSpPr>
              <p:nvPr/>
            </p:nvCxnSpPr>
            <p:spPr>
              <a:xfrm>
                <a:off x="6366607" y="1707849"/>
                <a:ext cx="0" cy="850697"/>
              </a:xfrm>
              <a:prstGeom prst="straightConnector1">
                <a:avLst/>
              </a:prstGeom>
              <a:ln w="762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/>
              <p:cNvSpPr txBox="1"/>
              <p:nvPr/>
            </p:nvSpPr>
            <p:spPr>
              <a:xfrm>
                <a:off x="6513312" y="1707849"/>
                <a:ext cx="13853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dirty="0" smtClean="0"/>
                  <a:t>Поремећаји</a:t>
                </a:r>
                <a:endParaRPr lang="sr-Latn-ME" dirty="0"/>
              </a:p>
            </p:txBody>
          </p:sp>
        </p:grpSp>
      </p:grpSp>
      <p:cxnSp>
        <p:nvCxnSpPr>
          <p:cNvPr id="61" name="Elbow Connector 60"/>
          <p:cNvCxnSpPr>
            <a:stCxn id="64" idx="1"/>
            <a:endCxn id="48" idx="0"/>
          </p:cNvCxnSpPr>
          <p:nvPr/>
        </p:nvCxnSpPr>
        <p:spPr>
          <a:xfrm rot="10800000" flipV="1">
            <a:off x="3679407" y="4629838"/>
            <a:ext cx="1376324" cy="498716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5055731" y="4462523"/>
            <a:ext cx="938793" cy="3346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 smtClean="0"/>
              <a:t>Сензор</a:t>
            </a: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65915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animBg="1"/>
      <p:bldP spid="12" grpId="0" animBg="1"/>
      <p:bldP spid="6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Стратегије вођења</a:t>
            </a: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 smtClean="0"/>
              <a:t>Предности: цијена и стабилност.</a:t>
            </a:r>
          </a:p>
          <a:p>
            <a:r>
              <a:rPr lang="sr-Cyrl-ME" dirty="0" smtClean="0"/>
              <a:t>Вођење овога типа трпи последице поремећаја и не знања шта се дешава на излазу. </a:t>
            </a:r>
          </a:p>
          <a:p>
            <a:r>
              <a:rPr lang="sr-Cyrl-ME" dirty="0" smtClean="0"/>
              <a:t>Не може у потпуности да отклони проблеме поремећаја и са дјелимичном компензацијом.</a:t>
            </a: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325508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Стратегије вођења</a:t>
            </a: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68760"/>
            <a:ext cx="7772400" cy="5086800"/>
          </a:xfrm>
        </p:spPr>
        <p:txBody>
          <a:bodyPr>
            <a:normAutofit lnSpcReduction="10000"/>
          </a:bodyPr>
          <a:lstStyle/>
          <a:p>
            <a:r>
              <a:rPr lang="sr-Cyrl-ME" dirty="0" smtClean="0"/>
              <a:t>Вођење са повратном спрегом</a:t>
            </a:r>
            <a:endParaRPr lang="sr-Latn-ME" dirty="0" smtClean="0"/>
          </a:p>
          <a:p>
            <a:endParaRPr lang="sr-Latn-ME" dirty="0"/>
          </a:p>
          <a:p>
            <a:endParaRPr lang="sr-Latn-ME" dirty="0" smtClean="0"/>
          </a:p>
          <a:p>
            <a:endParaRPr lang="sr-Latn-ME" dirty="0"/>
          </a:p>
          <a:p>
            <a:endParaRPr lang="sr-Latn-ME" dirty="0" smtClean="0"/>
          </a:p>
          <a:p>
            <a:endParaRPr lang="sr-Cyrl-ME" dirty="0" smtClean="0"/>
          </a:p>
          <a:p>
            <a:endParaRPr lang="sr-Latn-ME" dirty="0"/>
          </a:p>
          <a:p>
            <a:r>
              <a:rPr lang="sr-Cyrl-ME" sz="2800" dirty="0" smtClean="0"/>
              <a:t>Предности: тачност</a:t>
            </a:r>
          </a:p>
          <a:p>
            <a:r>
              <a:rPr lang="sr-Cyrl-ME" sz="2800" dirty="0" smtClean="0"/>
              <a:t>Недостаци: могућа нестабилност, осциловање</a:t>
            </a:r>
            <a:endParaRPr lang="sr-Latn-ME" sz="2800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1272916" y="1772816"/>
            <a:ext cx="7413884" cy="1555724"/>
            <a:chOff x="1844080" y="2241700"/>
            <a:chExt cx="7413884" cy="1555724"/>
          </a:xfrm>
        </p:grpSpPr>
        <p:grpSp>
          <p:nvGrpSpPr>
            <p:cNvPr id="5" name="Group 4"/>
            <p:cNvGrpSpPr/>
            <p:nvPr/>
          </p:nvGrpSpPr>
          <p:grpSpPr>
            <a:xfrm>
              <a:off x="1844080" y="2333569"/>
              <a:ext cx="1720020" cy="923794"/>
              <a:chOff x="1187624" y="2503465"/>
              <a:chExt cx="1720020" cy="923794"/>
            </a:xfrm>
          </p:grpSpPr>
          <p:cxnSp>
            <p:nvCxnSpPr>
              <p:cNvPr id="17" name="Straight Arrow Connector 16"/>
              <p:cNvCxnSpPr/>
              <p:nvPr/>
            </p:nvCxnSpPr>
            <p:spPr>
              <a:xfrm>
                <a:off x="1187624" y="3427259"/>
                <a:ext cx="1720020" cy="0"/>
              </a:xfrm>
              <a:prstGeom prst="straightConnector1">
                <a:avLst/>
              </a:prstGeom>
              <a:ln w="762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1427778" y="2503465"/>
                <a:ext cx="118672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sr-Cyrl-ME" dirty="0" smtClean="0"/>
                  <a:t>Улазне величине</a:t>
                </a:r>
              </a:p>
              <a:p>
                <a:pPr algn="r"/>
                <a:r>
                  <a:rPr lang="sr-Cyrl-ME" dirty="0" smtClean="0"/>
                  <a:t>задаци</a:t>
                </a:r>
                <a:endParaRPr lang="sr-Latn-ME" dirty="0"/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3564100" y="2717304"/>
              <a:ext cx="1440160" cy="10801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 smtClean="0"/>
                <a:t>Аутоматика</a:t>
              </a:r>
              <a:endParaRPr lang="sr-Latn-ME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660504" y="2717304"/>
              <a:ext cx="1584176" cy="10801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 smtClean="0"/>
                <a:t>Систем</a:t>
              </a:r>
              <a:endParaRPr lang="sr-Latn-ME" dirty="0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5004260" y="2281952"/>
              <a:ext cx="656244" cy="1026563"/>
              <a:chOff x="4347804" y="2451848"/>
              <a:chExt cx="656244" cy="1026563"/>
            </a:xfrm>
          </p:grpSpPr>
          <p:cxnSp>
            <p:nvCxnSpPr>
              <p:cNvPr id="15" name="Straight Arrow Connector 14"/>
              <p:cNvCxnSpPr/>
              <p:nvPr/>
            </p:nvCxnSpPr>
            <p:spPr>
              <a:xfrm>
                <a:off x="4347804" y="3427259"/>
                <a:ext cx="656244" cy="0"/>
              </a:xfrm>
              <a:prstGeom prst="straightConnector1">
                <a:avLst/>
              </a:prstGeom>
              <a:ln w="762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 rot="17619913">
                <a:off x="4162645" y="2780464"/>
                <a:ext cx="10265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dirty="0" smtClean="0"/>
                  <a:t>наредбе</a:t>
                </a:r>
                <a:endParaRPr lang="sr-Latn-ME" dirty="0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7242348" y="2591333"/>
              <a:ext cx="2015616" cy="666031"/>
              <a:chOff x="7089948" y="2438933"/>
              <a:chExt cx="2015616" cy="666031"/>
            </a:xfrm>
          </p:grpSpPr>
          <p:cxnSp>
            <p:nvCxnSpPr>
              <p:cNvPr id="13" name="Straight Arrow Connector 12"/>
              <p:cNvCxnSpPr>
                <a:stCxn id="7" idx="3"/>
              </p:cNvCxnSpPr>
              <p:nvPr/>
            </p:nvCxnSpPr>
            <p:spPr>
              <a:xfrm flipV="1">
                <a:off x="7092280" y="3104963"/>
                <a:ext cx="1479866" cy="1"/>
              </a:xfrm>
              <a:prstGeom prst="straightConnector1">
                <a:avLst/>
              </a:prstGeom>
              <a:ln w="762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7089948" y="2438933"/>
                <a:ext cx="201561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dirty="0" smtClean="0"/>
                  <a:t>Излазне величине</a:t>
                </a:r>
              </a:p>
              <a:p>
                <a:r>
                  <a:rPr lang="sr-Cyrl-ME" dirty="0" smtClean="0"/>
                  <a:t>резултат</a:t>
                </a:r>
                <a:endParaRPr lang="sr-Latn-ME" dirty="0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6452592" y="2241700"/>
              <a:ext cx="1521006" cy="475604"/>
              <a:chOff x="6366607" y="2082942"/>
              <a:chExt cx="1521006" cy="475604"/>
            </a:xfrm>
          </p:grpSpPr>
          <p:cxnSp>
            <p:nvCxnSpPr>
              <p:cNvPr id="11" name="Straight Arrow Connector 10"/>
              <p:cNvCxnSpPr>
                <a:endCxn id="7" idx="0"/>
              </p:cNvCxnSpPr>
              <p:nvPr/>
            </p:nvCxnSpPr>
            <p:spPr>
              <a:xfrm>
                <a:off x="6366607" y="2092234"/>
                <a:ext cx="0" cy="466312"/>
              </a:xfrm>
              <a:prstGeom prst="straightConnector1">
                <a:avLst/>
              </a:prstGeom>
              <a:ln w="762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6502297" y="2082942"/>
                <a:ext cx="13853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dirty="0" smtClean="0"/>
                  <a:t>Поремећаји</a:t>
                </a:r>
                <a:endParaRPr lang="sr-Latn-ME" dirty="0"/>
              </a:p>
            </p:txBody>
          </p:sp>
        </p:grpSp>
      </p:grpSp>
      <p:cxnSp>
        <p:nvCxnSpPr>
          <p:cNvPr id="21" name="Elbow Connector 20"/>
          <p:cNvCxnSpPr>
            <a:stCxn id="26" idx="2"/>
            <a:endCxn id="6" idx="2"/>
          </p:cNvCxnSpPr>
          <p:nvPr/>
        </p:nvCxnSpPr>
        <p:spPr>
          <a:xfrm rot="5400000">
            <a:off x="5410191" y="1374041"/>
            <a:ext cx="257324" cy="3651674"/>
          </a:xfrm>
          <a:prstGeom prst="bentConnector3">
            <a:avLst>
              <a:gd name="adj1" fmla="val 318676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818652" y="3915610"/>
            <a:ext cx="1857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sr-Cyrl-ME" dirty="0" smtClean="0"/>
              <a:t>Повратна спрега</a:t>
            </a:r>
            <a:endParaRPr lang="sr-Latn-ME" dirty="0"/>
          </a:p>
        </p:txBody>
      </p:sp>
      <p:sp>
        <p:nvSpPr>
          <p:cNvPr id="26" name="Rectangle 25"/>
          <p:cNvSpPr/>
          <p:nvPr/>
        </p:nvSpPr>
        <p:spPr>
          <a:xfrm>
            <a:off x="6824630" y="2768780"/>
            <a:ext cx="1080120" cy="3024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 smtClean="0"/>
              <a:t>Сензор</a:t>
            </a: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235652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5" grpId="0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Стратегије вођења</a:t>
            </a: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68760"/>
            <a:ext cx="7772400" cy="5086800"/>
          </a:xfrm>
        </p:spPr>
        <p:txBody>
          <a:bodyPr>
            <a:normAutofit/>
          </a:bodyPr>
          <a:lstStyle/>
          <a:p>
            <a:r>
              <a:rPr lang="sr-Cyrl-ME" dirty="0" smtClean="0"/>
              <a:t>Комбиновано вођење</a:t>
            </a:r>
            <a:endParaRPr lang="sr-Latn-ME" dirty="0" smtClean="0"/>
          </a:p>
          <a:p>
            <a:endParaRPr lang="sr-Latn-ME" dirty="0"/>
          </a:p>
          <a:p>
            <a:endParaRPr lang="sr-Latn-ME" dirty="0" smtClean="0"/>
          </a:p>
          <a:p>
            <a:endParaRPr lang="sr-Latn-ME" dirty="0"/>
          </a:p>
          <a:p>
            <a:endParaRPr lang="sr-Latn-ME" dirty="0" smtClean="0"/>
          </a:p>
          <a:p>
            <a:endParaRPr lang="sr-Cyrl-ME" dirty="0" smtClean="0"/>
          </a:p>
          <a:p>
            <a:endParaRPr lang="sr-Latn-ME" dirty="0"/>
          </a:p>
        </p:txBody>
      </p:sp>
      <p:grpSp>
        <p:nvGrpSpPr>
          <p:cNvPr id="4" name="Group 3"/>
          <p:cNvGrpSpPr/>
          <p:nvPr/>
        </p:nvGrpSpPr>
        <p:grpSpPr>
          <a:xfrm>
            <a:off x="1115616" y="2708920"/>
            <a:ext cx="7413884" cy="2203796"/>
            <a:chOff x="1844080" y="1593628"/>
            <a:chExt cx="7413884" cy="2203796"/>
          </a:xfrm>
        </p:grpSpPr>
        <p:grpSp>
          <p:nvGrpSpPr>
            <p:cNvPr id="5" name="Group 4"/>
            <p:cNvGrpSpPr/>
            <p:nvPr/>
          </p:nvGrpSpPr>
          <p:grpSpPr>
            <a:xfrm>
              <a:off x="1844080" y="2333569"/>
              <a:ext cx="1720020" cy="923794"/>
              <a:chOff x="1187624" y="2503465"/>
              <a:chExt cx="1720020" cy="923794"/>
            </a:xfrm>
          </p:grpSpPr>
          <p:cxnSp>
            <p:nvCxnSpPr>
              <p:cNvPr id="17" name="Straight Arrow Connector 16"/>
              <p:cNvCxnSpPr/>
              <p:nvPr/>
            </p:nvCxnSpPr>
            <p:spPr>
              <a:xfrm>
                <a:off x="1187624" y="3427259"/>
                <a:ext cx="1720020" cy="0"/>
              </a:xfrm>
              <a:prstGeom prst="straightConnector1">
                <a:avLst/>
              </a:prstGeom>
              <a:ln w="762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1427778" y="2503465"/>
                <a:ext cx="118672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sr-Cyrl-ME" dirty="0" smtClean="0"/>
                  <a:t>Улазне величине</a:t>
                </a:r>
              </a:p>
              <a:p>
                <a:pPr algn="r"/>
                <a:r>
                  <a:rPr lang="sr-Cyrl-ME" dirty="0" smtClean="0"/>
                  <a:t>задаци</a:t>
                </a:r>
                <a:endParaRPr lang="sr-Latn-ME" dirty="0"/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3564100" y="2717304"/>
              <a:ext cx="1440160" cy="10801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 smtClean="0"/>
                <a:t>Аутоматика</a:t>
              </a:r>
              <a:endParaRPr lang="sr-Latn-ME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660504" y="2717304"/>
              <a:ext cx="1584176" cy="10801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 smtClean="0"/>
                <a:t>Систем</a:t>
              </a:r>
              <a:endParaRPr lang="sr-Latn-ME" dirty="0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5004260" y="2281952"/>
              <a:ext cx="656244" cy="1026563"/>
              <a:chOff x="4347804" y="2451848"/>
              <a:chExt cx="656244" cy="1026563"/>
            </a:xfrm>
          </p:grpSpPr>
          <p:cxnSp>
            <p:nvCxnSpPr>
              <p:cNvPr id="15" name="Straight Arrow Connector 14"/>
              <p:cNvCxnSpPr/>
              <p:nvPr/>
            </p:nvCxnSpPr>
            <p:spPr>
              <a:xfrm>
                <a:off x="4347804" y="3427259"/>
                <a:ext cx="656244" cy="0"/>
              </a:xfrm>
              <a:prstGeom prst="straightConnector1">
                <a:avLst/>
              </a:prstGeom>
              <a:ln w="762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 rot="17619913">
                <a:off x="4162645" y="2780464"/>
                <a:ext cx="10265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dirty="0" smtClean="0"/>
                  <a:t>наредбе</a:t>
                </a:r>
                <a:endParaRPr lang="sr-Latn-ME" dirty="0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7242348" y="2591333"/>
              <a:ext cx="2015616" cy="666031"/>
              <a:chOff x="7089948" y="2438933"/>
              <a:chExt cx="2015616" cy="666031"/>
            </a:xfrm>
          </p:grpSpPr>
          <p:cxnSp>
            <p:nvCxnSpPr>
              <p:cNvPr id="13" name="Straight Arrow Connector 12"/>
              <p:cNvCxnSpPr>
                <a:stCxn id="7" idx="3"/>
              </p:cNvCxnSpPr>
              <p:nvPr/>
            </p:nvCxnSpPr>
            <p:spPr>
              <a:xfrm flipV="1">
                <a:off x="7092280" y="3104963"/>
                <a:ext cx="1479866" cy="1"/>
              </a:xfrm>
              <a:prstGeom prst="straightConnector1">
                <a:avLst/>
              </a:prstGeom>
              <a:ln w="762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7089948" y="2438933"/>
                <a:ext cx="201561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dirty="0" smtClean="0"/>
                  <a:t>Излазне величине</a:t>
                </a:r>
              </a:p>
              <a:p>
                <a:r>
                  <a:rPr lang="sr-Cyrl-ME" dirty="0" smtClean="0"/>
                  <a:t>резултат</a:t>
                </a:r>
                <a:endParaRPr lang="sr-Latn-ME" dirty="0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6452592" y="1593628"/>
              <a:ext cx="1505746" cy="1123676"/>
              <a:chOff x="6366607" y="1434870"/>
              <a:chExt cx="1505746" cy="1123676"/>
            </a:xfrm>
          </p:grpSpPr>
          <p:cxnSp>
            <p:nvCxnSpPr>
              <p:cNvPr id="11" name="Straight Arrow Connector 10"/>
              <p:cNvCxnSpPr>
                <a:endCxn id="7" idx="0"/>
              </p:cNvCxnSpPr>
              <p:nvPr/>
            </p:nvCxnSpPr>
            <p:spPr>
              <a:xfrm>
                <a:off x="6366607" y="1434870"/>
                <a:ext cx="0" cy="1123676"/>
              </a:xfrm>
              <a:prstGeom prst="straightConnector1">
                <a:avLst/>
              </a:prstGeom>
              <a:ln w="762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6487037" y="1613400"/>
                <a:ext cx="13853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dirty="0" smtClean="0"/>
                  <a:t>Поремећаји</a:t>
                </a:r>
                <a:endParaRPr lang="sr-Latn-ME" dirty="0"/>
              </a:p>
            </p:txBody>
          </p:sp>
        </p:grpSp>
      </p:grpSp>
      <p:cxnSp>
        <p:nvCxnSpPr>
          <p:cNvPr id="21" name="Elbow Connector 20"/>
          <p:cNvCxnSpPr>
            <a:stCxn id="26" idx="2"/>
            <a:endCxn id="6" idx="2"/>
          </p:cNvCxnSpPr>
          <p:nvPr/>
        </p:nvCxnSpPr>
        <p:spPr>
          <a:xfrm rot="5400000">
            <a:off x="5252891" y="2958217"/>
            <a:ext cx="257324" cy="3651674"/>
          </a:xfrm>
          <a:prstGeom prst="bentConnector3">
            <a:avLst>
              <a:gd name="adj1" fmla="val 318676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661352" y="5499786"/>
            <a:ext cx="1857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sr-Cyrl-ME" dirty="0" smtClean="0"/>
              <a:t>Повратна спрега</a:t>
            </a:r>
            <a:endParaRPr lang="sr-Latn-ME" dirty="0"/>
          </a:p>
        </p:txBody>
      </p:sp>
      <p:sp>
        <p:nvSpPr>
          <p:cNvPr id="26" name="Rectangle 25"/>
          <p:cNvSpPr/>
          <p:nvPr/>
        </p:nvSpPr>
        <p:spPr>
          <a:xfrm>
            <a:off x="6667330" y="4352956"/>
            <a:ext cx="1080120" cy="3024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 smtClean="0"/>
              <a:t>Сензор</a:t>
            </a:r>
            <a:endParaRPr lang="sr-Latn-ME" dirty="0"/>
          </a:p>
        </p:txBody>
      </p:sp>
      <p:cxnSp>
        <p:nvCxnSpPr>
          <p:cNvPr id="23" name="Elbow Connector 22"/>
          <p:cNvCxnSpPr>
            <a:stCxn id="24" idx="1"/>
          </p:cNvCxnSpPr>
          <p:nvPr/>
        </p:nvCxnSpPr>
        <p:spPr>
          <a:xfrm rot="10800000" flipV="1">
            <a:off x="3494607" y="3308537"/>
            <a:ext cx="1376324" cy="498716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4870931" y="3141222"/>
            <a:ext cx="938793" cy="3346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 smtClean="0"/>
              <a:t>Сензор</a:t>
            </a: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126011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5" grpId="0"/>
      <p:bldP spid="26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7415534"/>
              </p:ext>
            </p:extLst>
          </p:nvPr>
        </p:nvGraphicFramePr>
        <p:xfrm>
          <a:off x="914400" y="332656"/>
          <a:ext cx="7772400" cy="6023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820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 smtClean="0"/>
              <a:t>У стварности у комплексним системима и процесима, ствари су измјешане. Системи аутоматског управљања могу под собом имати регулаторе.</a:t>
            </a: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226567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260</TotalTime>
  <Words>245</Words>
  <Application>Microsoft Office PowerPoint</Application>
  <PresentationFormat>On-screen Show (4:3)</PresentationFormat>
  <Paragraphs>89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Consolas</vt:lpstr>
      <vt:lpstr>Corbel</vt:lpstr>
      <vt:lpstr>Wingdings</vt:lpstr>
      <vt:lpstr>Wingdings 2</vt:lpstr>
      <vt:lpstr>Wingdings 3</vt:lpstr>
      <vt:lpstr>Metro</vt:lpstr>
      <vt:lpstr>Вођењe, процес и аутоматика </vt:lpstr>
      <vt:lpstr>Процес и систем</vt:lpstr>
      <vt:lpstr>PowerPoint Presentation</vt:lpstr>
      <vt:lpstr>Нивои вођења</vt:lpstr>
      <vt:lpstr>Стратегије вођења</vt:lpstr>
      <vt:lpstr>Стратегије вођења</vt:lpstr>
      <vt:lpstr>Стратегије вођења</vt:lpstr>
      <vt:lpstr>Стратегије вођења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Аутоматика</dc:title>
  <dc:creator>Blazo</dc:creator>
  <cp:lastModifiedBy>Блажо Ђуровић</cp:lastModifiedBy>
  <cp:revision>31</cp:revision>
  <dcterms:created xsi:type="dcterms:W3CDTF">2020-04-21T22:03:45Z</dcterms:created>
  <dcterms:modified xsi:type="dcterms:W3CDTF">2026-05-13T11:02:26Z</dcterms:modified>
</cp:coreProperties>
</file>