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BF6831-BAC1-47E1-B6BA-7C37B645D562}" v="621" dt="2022-11-15T13:10:30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28BF6831-BAC1-47E1-B6BA-7C37B645D562}"/>
    <pc:docChg chg="addSld modSld">
      <pc:chgData name="Блажо Ђуровић" userId="5694572e-f064-495d-ac23-a1610d1060de" providerId="ADAL" clId="{28BF6831-BAC1-47E1-B6BA-7C37B645D562}" dt="2022-11-15T13:10:39.706" v="641" actId="1076"/>
      <pc:docMkLst>
        <pc:docMk/>
      </pc:docMkLst>
      <pc:sldChg chg="addSp modSp mod">
        <pc:chgData name="Блажо Ђуровић" userId="5694572e-f064-495d-ac23-a1610d1060de" providerId="ADAL" clId="{28BF6831-BAC1-47E1-B6BA-7C37B645D562}" dt="2022-11-15T09:25:45.046" v="145" actId="1076"/>
        <pc:sldMkLst>
          <pc:docMk/>
          <pc:sldMk cId="4109361639" sldId="257"/>
        </pc:sldMkLst>
        <pc:spChg chg="add mod">
          <ac:chgData name="Блажо Ђуровић" userId="5694572e-f064-495d-ac23-a1610d1060de" providerId="ADAL" clId="{28BF6831-BAC1-47E1-B6BA-7C37B645D562}" dt="2022-11-15T09:19:12.892" v="4" actId="1076"/>
          <ac:spMkLst>
            <pc:docMk/>
            <pc:sldMk cId="4109361639" sldId="257"/>
            <ac:spMk id="3" creationId="{36C5C64D-A22F-C0F9-BAF6-DE63C3B7CA92}"/>
          </ac:spMkLst>
        </pc:spChg>
        <pc:spChg chg="add mod">
          <ac:chgData name="Блажо Ђуровић" userId="5694572e-f064-495d-ac23-a1610d1060de" providerId="ADAL" clId="{28BF6831-BAC1-47E1-B6BA-7C37B645D562}" dt="2022-11-15T09:23:03.757" v="68" actId="403"/>
          <ac:spMkLst>
            <pc:docMk/>
            <pc:sldMk cId="4109361639" sldId="257"/>
            <ac:spMk id="4" creationId="{85CDF0CA-34D5-92EF-516B-000380ADC0B8}"/>
          </ac:spMkLst>
        </pc:spChg>
        <pc:spChg chg="add mod">
          <ac:chgData name="Блажо Ђуровић" userId="5694572e-f064-495d-ac23-a1610d1060de" providerId="ADAL" clId="{28BF6831-BAC1-47E1-B6BA-7C37B645D562}" dt="2022-11-15T09:21:46.753" v="25" actId="1076"/>
          <ac:spMkLst>
            <pc:docMk/>
            <pc:sldMk cId="4109361639" sldId="257"/>
            <ac:spMk id="5" creationId="{13E20B00-3211-7F27-DFE2-738081899EE5}"/>
          </ac:spMkLst>
        </pc:spChg>
        <pc:spChg chg="add mod">
          <ac:chgData name="Блажо Ђуровић" userId="5694572e-f064-495d-ac23-a1610d1060de" providerId="ADAL" clId="{28BF6831-BAC1-47E1-B6BA-7C37B645D562}" dt="2022-11-15T09:22:14.336" v="43" actId="1076"/>
          <ac:spMkLst>
            <pc:docMk/>
            <pc:sldMk cId="4109361639" sldId="257"/>
            <ac:spMk id="6" creationId="{33584225-8FE9-9683-9B57-7E1D20F7187E}"/>
          </ac:spMkLst>
        </pc:spChg>
        <pc:spChg chg="add mod">
          <ac:chgData name="Блажо Ђуровић" userId="5694572e-f064-495d-ac23-a1610d1060de" providerId="ADAL" clId="{28BF6831-BAC1-47E1-B6BA-7C37B645D562}" dt="2022-11-15T09:22:47.648" v="66" actId="1076"/>
          <ac:spMkLst>
            <pc:docMk/>
            <pc:sldMk cId="4109361639" sldId="257"/>
            <ac:spMk id="7" creationId="{236D50B4-F915-52C7-4FAC-0AADB78B085A}"/>
          </ac:spMkLst>
        </pc:spChg>
        <pc:spChg chg="add mod">
          <ac:chgData name="Блажо Ђуровић" userId="5694572e-f064-495d-ac23-a1610d1060de" providerId="ADAL" clId="{28BF6831-BAC1-47E1-B6BA-7C37B645D562}" dt="2022-11-15T09:23:46.680" v="104" actId="1076"/>
          <ac:spMkLst>
            <pc:docMk/>
            <pc:sldMk cId="4109361639" sldId="257"/>
            <ac:spMk id="8" creationId="{36E10867-3595-3B37-18A8-33DB85046C74}"/>
          </ac:spMkLst>
        </pc:spChg>
        <pc:spChg chg="add mod">
          <ac:chgData name="Блажо Ђуровић" userId="5694572e-f064-495d-ac23-a1610d1060de" providerId="ADAL" clId="{28BF6831-BAC1-47E1-B6BA-7C37B645D562}" dt="2022-11-15T09:24:42.670" v="130" actId="1076"/>
          <ac:spMkLst>
            <pc:docMk/>
            <pc:sldMk cId="4109361639" sldId="257"/>
            <ac:spMk id="9" creationId="{F5551F28-17A7-74F1-05C0-A70D91CAAB30}"/>
          </ac:spMkLst>
        </pc:spChg>
        <pc:spChg chg="add mod">
          <ac:chgData name="Блажо Ђуровић" userId="5694572e-f064-495d-ac23-a1610d1060de" providerId="ADAL" clId="{28BF6831-BAC1-47E1-B6BA-7C37B645D562}" dt="2022-11-15T09:25:03.520" v="133" actId="20577"/>
          <ac:spMkLst>
            <pc:docMk/>
            <pc:sldMk cId="4109361639" sldId="257"/>
            <ac:spMk id="10" creationId="{06176786-EF09-EA49-0C23-D481154071A6}"/>
          </ac:spMkLst>
        </pc:spChg>
        <pc:spChg chg="add mod">
          <ac:chgData name="Блажо Ђуровић" userId="5694572e-f064-495d-ac23-a1610d1060de" providerId="ADAL" clId="{28BF6831-BAC1-47E1-B6BA-7C37B645D562}" dt="2022-11-15T09:25:16.803" v="141" actId="20577"/>
          <ac:spMkLst>
            <pc:docMk/>
            <pc:sldMk cId="4109361639" sldId="257"/>
            <ac:spMk id="11" creationId="{9813F593-33F6-AAD9-F076-D3CFBC91347B}"/>
          </ac:spMkLst>
        </pc:spChg>
        <pc:picChg chg="add mod">
          <ac:chgData name="Блажо Ђуровић" userId="5694572e-f064-495d-ac23-a1610d1060de" providerId="ADAL" clId="{28BF6831-BAC1-47E1-B6BA-7C37B645D562}" dt="2022-11-15T09:25:45.046" v="145" actId="1076"/>
          <ac:picMkLst>
            <pc:docMk/>
            <pc:sldMk cId="4109361639" sldId="257"/>
            <ac:picMk id="13" creationId="{20955B5E-97C6-BA72-A348-30169B965D2D}"/>
          </ac:picMkLst>
        </pc:picChg>
      </pc:sldChg>
      <pc:sldChg chg="addSp modSp new mod">
        <pc:chgData name="Блажо Ђуровић" userId="5694572e-f064-495d-ac23-a1610d1060de" providerId="ADAL" clId="{28BF6831-BAC1-47E1-B6BA-7C37B645D562}" dt="2022-11-15T13:10:39.706" v="641" actId="1076"/>
        <pc:sldMkLst>
          <pc:docMk/>
          <pc:sldMk cId="2164706387" sldId="258"/>
        </pc:sldMkLst>
        <pc:spChg chg="add mod">
          <ac:chgData name="Блажо Ђуровић" userId="5694572e-f064-495d-ac23-a1610d1060de" providerId="ADAL" clId="{28BF6831-BAC1-47E1-B6BA-7C37B645D562}" dt="2022-11-15T13:09:46.479" v="626" actId="6549"/>
          <ac:spMkLst>
            <pc:docMk/>
            <pc:sldMk cId="2164706387" sldId="258"/>
            <ac:spMk id="3" creationId="{47CD5693-A9EF-3D60-4DBE-CBF4B3550E70}"/>
          </ac:spMkLst>
        </pc:spChg>
        <pc:spChg chg="add mod">
          <ac:chgData name="Блажо Ђуровић" userId="5694572e-f064-495d-ac23-a1610d1060de" providerId="ADAL" clId="{28BF6831-BAC1-47E1-B6BA-7C37B645D562}" dt="2022-11-15T12:49:31.316" v="439" actId="6549"/>
          <ac:spMkLst>
            <pc:docMk/>
            <pc:sldMk cId="2164706387" sldId="258"/>
            <ac:spMk id="4" creationId="{80ACD636-91D4-5D10-F1EA-D43B50151489}"/>
          </ac:spMkLst>
        </pc:spChg>
        <pc:spChg chg="add mod">
          <ac:chgData name="Блажо Ђуровић" userId="5694572e-f064-495d-ac23-a1610d1060de" providerId="ADAL" clId="{28BF6831-BAC1-47E1-B6BA-7C37B645D562}" dt="2022-11-15T12:42:47.222" v="281" actId="1076"/>
          <ac:spMkLst>
            <pc:docMk/>
            <pc:sldMk cId="2164706387" sldId="258"/>
            <ac:spMk id="5" creationId="{2C97CEA2-7DD5-A295-F513-CDEA75CC730A}"/>
          </ac:spMkLst>
        </pc:spChg>
        <pc:spChg chg="add mod">
          <ac:chgData name="Блажо Ђуровић" userId="5694572e-f064-495d-ac23-a1610d1060de" providerId="ADAL" clId="{28BF6831-BAC1-47E1-B6BA-7C37B645D562}" dt="2022-11-15T12:41:32.611" v="244" actId="20577"/>
          <ac:spMkLst>
            <pc:docMk/>
            <pc:sldMk cId="2164706387" sldId="258"/>
            <ac:spMk id="6" creationId="{92C32A8A-82FF-3F12-8DA6-50A900CEE8D7}"/>
          </ac:spMkLst>
        </pc:spChg>
        <pc:spChg chg="add mod">
          <ac:chgData name="Блажо Ђуровић" userId="5694572e-f064-495d-ac23-a1610d1060de" providerId="ADAL" clId="{28BF6831-BAC1-47E1-B6BA-7C37B645D562}" dt="2022-11-15T13:10:39.706" v="641" actId="1076"/>
          <ac:spMkLst>
            <pc:docMk/>
            <pc:sldMk cId="2164706387" sldId="258"/>
            <ac:spMk id="9" creationId="{232B7AB9-9961-2B6B-D8C7-17E44B4D0391}"/>
          </ac:spMkLst>
        </pc:spChg>
        <pc:spChg chg="add mod">
          <ac:chgData name="Блажо Ђуровић" userId="5694572e-f064-495d-ac23-a1610d1060de" providerId="ADAL" clId="{28BF6831-BAC1-47E1-B6BA-7C37B645D562}" dt="2022-11-15T13:10:39.706" v="641" actId="1076"/>
          <ac:spMkLst>
            <pc:docMk/>
            <pc:sldMk cId="2164706387" sldId="258"/>
            <ac:spMk id="10" creationId="{605A28F0-7411-832D-87F8-FA5469CDCF72}"/>
          </ac:spMkLst>
        </pc:spChg>
        <pc:spChg chg="add mod">
          <ac:chgData name="Блажо Ђуровић" userId="5694572e-f064-495d-ac23-a1610d1060de" providerId="ADAL" clId="{28BF6831-BAC1-47E1-B6BA-7C37B645D562}" dt="2022-11-15T13:10:39.706" v="641" actId="1076"/>
          <ac:spMkLst>
            <pc:docMk/>
            <pc:sldMk cId="2164706387" sldId="258"/>
            <ac:spMk id="11" creationId="{09E39B8D-5E70-2288-FB6D-4506E4F2FF68}"/>
          </ac:spMkLst>
        </pc:spChg>
        <pc:spChg chg="add mod">
          <ac:chgData name="Блажо Ђуровић" userId="5694572e-f064-495d-ac23-a1610d1060de" providerId="ADAL" clId="{28BF6831-BAC1-47E1-B6BA-7C37B645D562}" dt="2022-11-15T13:10:30.913" v="640" actId="403"/>
          <ac:spMkLst>
            <pc:docMk/>
            <pc:sldMk cId="2164706387" sldId="258"/>
            <ac:spMk id="12" creationId="{A68A565F-C5B0-280C-F9B9-E49C8815E007}"/>
          </ac:spMkLst>
        </pc:spChg>
        <pc:spChg chg="add mod">
          <ac:chgData name="Блажо Ђуровић" userId="5694572e-f064-495d-ac23-a1610d1060de" providerId="ADAL" clId="{28BF6831-BAC1-47E1-B6BA-7C37B645D562}" dt="2022-11-15T13:02:22.539" v="565" actId="1076"/>
          <ac:spMkLst>
            <pc:docMk/>
            <pc:sldMk cId="2164706387" sldId="258"/>
            <ac:spMk id="13" creationId="{5DB456A0-6965-6899-CC11-05DE7213E9B6}"/>
          </ac:spMkLst>
        </pc:spChg>
        <pc:spChg chg="add mod">
          <ac:chgData name="Блажо Ђуровић" userId="5694572e-f064-495d-ac23-a1610d1060de" providerId="ADAL" clId="{28BF6831-BAC1-47E1-B6BA-7C37B645D562}" dt="2022-11-15T13:10:30.913" v="640" actId="403"/>
          <ac:spMkLst>
            <pc:docMk/>
            <pc:sldMk cId="2164706387" sldId="258"/>
            <ac:spMk id="14" creationId="{2F9CD1C0-029B-461D-92A8-27B8D7FCB1CE}"/>
          </ac:spMkLst>
        </pc:spChg>
        <pc:picChg chg="add mod">
          <ac:chgData name="Блажо Ђуровић" userId="5694572e-f064-495d-ac23-a1610d1060de" providerId="ADAL" clId="{28BF6831-BAC1-47E1-B6BA-7C37B645D562}" dt="2022-11-15T12:42:22.798" v="254" actId="1076"/>
          <ac:picMkLst>
            <pc:docMk/>
            <pc:sldMk cId="2164706387" sldId="258"/>
            <ac:picMk id="8" creationId="{7F992A2E-C424-FB78-699A-2A99F6469F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22115-C216-1036-16AE-DA6A859EA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8E395-A38E-3804-FD27-5872015AB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F3A82-BBC6-B00F-D572-CD8C0EE4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ED095-9643-A562-E88E-D404B490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E80D4-022F-3F06-766D-B5645A16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98729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8683-7DF8-2829-3AA0-A38AEE7FF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9CF65-17E5-9B91-63A9-DA746CCDE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96735-AB91-1948-C48A-35349B4B4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58CAB-A482-31ED-062C-5D375514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CFF6D-3A00-163B-D2F3-C82416BF4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27838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616BF-424C-6842-7F95-1D1B7E984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525DD-48CD-3995-592F-BCF1157E9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31659-4DA7-8267-67BC-4E0F5B10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C1C50-4FF7-D066-4A67-F5BAA211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A5CBF-7BC2-E342-D4E8-FD6C3F982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224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6F388-5C96-328A-25BA-A477CF26C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93AF-1710-978E-304C-96B863C26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6433D-86B2-834A-4B3C-7AB1C6D2D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0EE62-EAAD-1621-D51E-200983788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9764E-B414-862B-3BD0-590A2E221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7C26CD-9993-49F4-E425-FAFE45EF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96925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12164-30C2-5067-8D69-79405270E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91FD-FD63-80D2-EA69-52FD2929B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E99182-5BCA-E905-7396-F793A0322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B5EF7-AEBB-69B3-E60B-F29D043A7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7FC30-7121-2AB5-8912-4AE0770F7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BA25AE-DC8C-8878-257D-5DD69F679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9EE64E-8169-E9C0-C811-0B73BAAC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1200EA-F671-FF20-1867-0115E7B12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0629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C8451-2F3E-BC53-0D69-78F95D9F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7869BD-B4B9-5AFA-B918-F4E6388E7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06F55-A8A4-295F-2785-8C225AE31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9E2074-9D05-DF95-2326-9B9A0B50B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2703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BB97B-0543-68AE-32E9-A63D59D7C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E9264B-AE3B-ACF2-A9D7-389BB605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13017-8A1D-34F6-E2C4-7D066279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2949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61009-0B3A-9A2C-B09E-C06EF2B3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CC13C-EDE0-B24D-D28A-75359DD0C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FC7AC-0604-CD2F-B56B-4AC249FB2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F52E7E-677F-827F-A2D7-6ECDE638C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39E13A-8315-6E9A-A34D-8F5811A9A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90804-FB56-D8B0-F3BE-49849FF19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8374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38A6E-11F3-4E94-379B-D0B7048E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55AE38-BACE-3111-484D-8812D8C33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01DED-88E8-C38F-2265-D39E871AE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F90B6-35C7-833D-8AD2-83265E85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B823F-F80E-2318-C5FF-7072A852F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328D48-96E2-BE81-99EF-A6FB044F9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2653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EEB59-F174-51F4-57FB-37AF5144F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D70BC-3C74-87D7-6EF8-3DA048349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F4BC1-74B1-8621-A61A-39EE1D114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CD3CB-2AF8-3282-0159-AAEC15DE5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49642-DF54-E3EE-6497-214360B8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55416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75E232-2404-3DE1-1755-6D22D79E8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B6FDA-51C8-AD5A-B7F6-8799319F31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A5EC5-5C4B-EB0B-0632-6584DCADE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D2249-43CB-9234-D5BF-E082A84FE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05968-897C-8C25-BEAF-623275F8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9039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59CB1-2627-7253-19E8-A6710DC3E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5D73E0-2C71-AA33-3C57-A25CB459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4ED1D3-09C5-6FAB-5F89-E64976522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ED0E2-0C7E-41CB-A8C3-D1EED1953C61}" type="datetimeFigureOut">
              <a:rPr lang="sr-Cyrl-ME" smtClean="0"/>
              <a:t>15.11.2022.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CAC99-C367-36F7-15E9-1B13988AA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7B72D-98D3-CF9B-C3C5-9758AC292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4ECC7-0D99-41DA-B06F-A7BE26BF33D4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14758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98F86C-0808-1634-4786-ACE6A8BB6596}"/>
              </a:ext>
            </a:extLst>
          </p:cNvPr>
          <p:cNvSpPr txBox="1"/>
          <p:nvPr/>
        </p:nvSpPr>
        <p:spPr>
          <a:xfrm>
            <a:off x="452035" y="80479"/>
            <a:ext cx="10808148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sr-Cyrl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1. Израчунај отпорност злато жице са кружним попречним пресјеком дебљине 1,80 </a:t>
            </a:r>
            <a:r>
              <a:rPr lang="sr-Latn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mm </a:t>
            </a:r>
            <a:r>
              <a:rPr lang="sr-Cyrl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и дужине 95 </a:t>
            </a:r>
            <a:r>
              <a:rPr lang="sr-Latn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</a:t>
            </a:r>
            <a:r>
              <a:rPr lang="sr-Cyrl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sr-Cyrl-CS" sz="1800" b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Рјешење: 224 </a:t>
            </a:r>
            <a:r>
              <a:rPr lang="en-US" sz="1800" b="1" err="1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mΩ</a:t>
            </a:r>
            <a:endParaRPr lang="sr-Cyrl-ME" sz="160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7" name="Cylinder 6">
            <a:extLst>
              <a:ext uri="{FF2B5EF4-FFF2-40B4-BE49-F238E27FC236}">
                <a16:creationId xmlns:a16="http://schemas.microsoft.com/office/drawing/2014/main" id="{2B579CF5-86BD-4DFD-F0A4-7A9F3A56EECA}"/>
              </a:ext>
            </a:extLst>
          </p:cNvPr>
          <p:cNvSpPr/>
          <p:nvPr/>
        </p:nvSpPr>
        <p:spPr>
          <a:xfrm rot="14948336">
            <a:off x="1675621" y="47191"/>
            <a:ext cx="901864" cy="3007775"/>
          </a:xfrm>
          <a:prstGeom prst="can">
            <a:avLst>
              <a:gd name="adj" fmla="val 75008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913879C-218E-A898-F512-8E2BA357D553}"/>
              </a:ext>
            </a:extLst>
          </p:cNvPr>
          <p:cNvGrpSpPr/>
          <p:nvPr/>
        </p:nvGrpSpPr>
        <p:grpSpPr>
          <a:xfrm>
            <a:off x="286422" y="1524951"/>
            <a:ext cx="936102" cy="887323"/>
            <a:chOff x="286422" y="1524951"/>
            <a:chExt cx="936102" cy="887323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041B018-592E-A89B-E2E6-AF928CB8AD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2407" y="1524951"/>
              <a:ext cx="85011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DA80E3F-5C01-80F1-3D39-054A82135F3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2406" y="2400163"/>
              <a:ext cx="850117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CB77FE9-AA3B-9478-C6F2-A65D98ED6E26}"/>
                </a:ext>
              </a:extLst>
            </p:cNvPr>
            <p:cNvCxnSpPr/>
            <p:nvPr/>
          </p:nvCxnSpPr>
          <p:spPr>
            <a:xfrm>
              <a:off x="560672" y="1524951"/>
              <a:ext cx="0" cy="88732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3089E02-280C-6CCC-D84D-0CA4CA5E3356}"/>
                    </a:ext>
                  </a:extLst>
                </p:cNvPr>
                <p:cNvSpPr txBox="1"/>
                <p:nvPr/>
              </p:nvSpPr>
              <p:spPr>
                <a:xfrm>
                  <a:off x="286422" y="1830112"/>
                  <a:ext cx="21993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sr-Cyrl-ME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3089E02-280C-6CCC-D84D-0CA4CA5E33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422" y="1830112"/>
                  <a:ext cx="219932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27778" r="-19444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6F4ADD-1857-D5BD-54A6-4EDC1E8C416E}"/>
                  </a:ext>
                </a:extLst>
              </p:cNvPr>
              <p:cNvSpPr txBox="1"/>
              <p:nvPr/>
            </p:nvSpPr>
            <p:spPr>
              <a:xfrm>
                <a:off x="3880699" y="594167"/>
                <a:ext cx="13460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=1,80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6F4ADD-1857-D5BD-54A6-4EDC1E8C41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699" y="594167"/>
                <a:ext cx="1346010" cy="276999"/>
              </a:xfrm>
              <a:prstGeom prst="rect">
                <a:avLst/>
              </a:prstGeom>
              <a:blipFill>
                <a:blip r:embed="rId3"/>
                <a:stretch>
                  <a:fillRect l="-4091" r="-409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07AC23-83D4-F2DB-90CE-06D7A6522903}"/>
                  </a:ext>
                </a:extLst>
              </p:cNvPr>
              <p:cNvSpPr txBox="1"/>
              <p:nvPr/>
            </p:nvSpPr>
            <p:spPr>
              <a:xfrm>
                <a:off x="5226709" y="594166"/>
                <a:ext cx="157485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=1,80∙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07AC23-83D4-F2DB-90CE-06D7A65229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709" y="594166"/>
                <a:ext cx="1574855" cy="276999"/>
              </a:xfrm>
              <a:prstGeom prst="rect">
                <a:avLst/>
              </a:prstGeom>
              <a:blipFill>
                <a:blip r:embed="rId4"/>
                <a:stretch>
                  <a:fillRect l="-772" t="-4348" r="-154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302EFE-E373-8692-60C0-80DCBAABF6DF}"/>
              </a:ext>
            </a:extLst>
          </p:cNvPr>
          <p:cNvCxnSpPr>
            <a:cxnSpLocks/>
          </p:cNvCxnSpPr>
          <p:nvPr/>
        </p:nvCxnSpPr>
        <p:spPr>
          <a:xfrm flipV="1">
            <a:off x="1116989" y="2400163"/>
            <a:ext cx="0" cy="576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66248A-49F5-C4BC-E907-00EDEF14A85C}"/>
              </a:ext>
            </a:extLst>
          </p:cNvPr>
          <p:cNvCxnSpPr>
            <a:cxnSpLocks/>
          </p:cNvCxnSpPr>
          <p:nvPr/>
        </p:nvCxnSpPr>
        <p:spPr>
          <a:xfrm flipV="1">
            <a:off x="3437824" y="1531111"/>
            <a:ext cx="0" cy="576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3B044C9-9894-1BBB-6C82-6AE861265220}"/>
              </a:ext>
            </a:extLst>
          </p:cNvPr>
          <p:cNvCxnSpPr>
            <a:cxnSpLocks/>
          </p:cNvCxnSpPr>
          <p:nvPr/>
        </p:nvCxnSpPr>
        <p:spPr>
          <a:xfrm flipH="1">
            <a:off x="1116989" y="1968611"/>
            <a:ext cx="2320834" cy="8529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DCD792-3E00-BDEB-866B-EF614F7B4298}"/>
                  </a:ext>
                </a:extLst>
              </p:cNvPr>
              <p:cNvSpPr txBox="1"/>
              <p:nvPr/>
            </p:nvSpPr>
            <p:spPr>
              <a:xfrm>
                <a:off x="2277406" y="2387784"/>
                <a:ext cx="1323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DCD792-3E00-BDEB-866B-EF614F7B4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406" y="2387784"/>
                <a:ext cx="132344" cy="276999"/>
              </a:xfrm>
              <a:prstGeom prst="rect">
                <a:avLst/>
              </a:prstGeom>
              <a:blipFill>
                <a:blip r:embed="rId5"/>
                <a:stretch>
                  <a:fillRect l="-47619" r="-4285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C73590-2A63-3134-4D71-432E0993E3E8}"/>
                  </a:ext>
                </a:extLst>
              </p:cNvPr>
              <p:cNvSpPr txBox="1"/>
              <p:nvPr/>
            </p:nvSpPr>
            <p:spPr>
              <a:xfrm>
                <a:off x="3880699" y="1053551"/>
                <a:ext cx="8881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C73590-2A63-3134-4D71-432E0993E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699" y="1053551"/>
                <a:ext cx="888128" cy="276999"/>
              </a:xfrm>
              <a:prstGeom prst="rect">
                <a:avLst/>
              </a:prstGeom>
              <a:blipFill>
                <a:blip r:embed="rId6"/>
                <a:stretch>
                  <a:fillRect l="-6207" r="-6897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F7A7B06F-6A55-1396-8033-882EACFD16E5}"/>
              </a:ext>
            </a:extLst>
          </p:cNvPr>
          <p:cNvGrpSpPr/>
          <p:nvPr/>
        </p:nvGrpSpPr>
        <p:grpSpPr>
          <a:xfrm>
            <a:off x="8305696" y="562617"/>
            <a:ext cx="3391373" cy="2811987"/>
            <a:chOff x="4400313" y="1507725"/>
            <a:chExt cx="3391373" cy="281198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4E38172-FC7C-D8F6-0541-0286F12CC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00313" y="2538288"/>
              <a:ext cx="3391373" cy="178142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B1E836-6B15-63D9-34F8-8EF992BFE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95576" y="1507725"/>
              <a:ext cx="3296110" cy="100026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E17BEF3-CC58-75ED-41C3-FE0179D86977}"/>
                  </a:ext>
                </a:extLst>
              </p:cNvPr>
              <p:cNvSpPr txBox="1"/>
              <p:nvPr/>
            </p:nvSpPr>
            <p:spPr>
              <a:xfrm>
                <a:off x="3880699" y="1424382"/>
                <a:ext cx="18517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=2,4∙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E17BEF3-CC58-75ED-41C3-FE0179D86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699" y="1424382"/>
                <a:ext cx="1851789" cy="276999"/>
              </a:xfrm>
              <a:prstGeom prst="rect">
                <a:avLst/>
              </a:prstGeom>
              <a:blipFill>
                <a:blip r:embed="rId9"/>
                <a:stretch>
                  <a:fillRect l="-2640" t="-4444" r="-165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3F567E1-6BF3-7B8A-9838-9949E8844831}"/>
                  </a:ext>
                </a:extLst>
              </p:cNvPr>
              <p:cNvSpPr txBox="1"/>
              <p:nvPr/>
            </p:nvSpPr>
            <p:spPr>
              <a:xfrm>
                <a:off x="3880699" y="1782482"/>
                <a:ext cx="1071447" cy="7014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3F567E1-6BF3-7B8A-9838-9949E8844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0699" y="1782482"/>
                <a:ext cx="1071447" cy="7014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Oval 57">
            <a:extLst>
              <a:ext uri="{FF2B5EF4-FFF2-40B4-BE49-F238E27FC236}">
                <a16:creationId xmlns:a16="http://schemas.microsoft.com/office/drawing/2014/main" id="{67B2B42E-C72D-922D-1BBC-74D73670CDB8}"/>
              </a:ext>
            </a:extLst>
          </p:cNvPr>
          <p:cNvSpPr/>
          <p:nvPr/>
        </p:nvSpPr>
        <p:spPr>
          <a:xfrm rot="20443936">
            <a:off x="709423" y="1520316"/>
            <a:ext cx="656963" cy="905781"/>
          </a:xfrm>
          <a:prstGeom prst="ellipse">
            <a:avLst/>
          </a:prstGeom>
          <a:pattFill prst="wdUpDiag">
            <a:fgClr>
              <a:srgbClr val="FF0000"/>
            </a:fgClr>
            <a:bgClr>
              <a:schemeClr val="bg1">
                <a:lumMod val="95000"/>
              </a:schemeClr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0C58F7-A8AB-840C-B4E1-C63731C3DFC5}"/>
                  </a:ext>
                </a:extLst>
              </p:cNvPr>
              <p:cNvSpPr txBox="1"/>
              <p:nvPr/>
            </p:nvSpPr>
            <p:spPr>
              <a:xfrm>
                <a:off x="75304" y="3182233"/>
                <a:ext cx="6830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=?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40C58F7-A8AB-840C-B4E1-C63731C3D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4" y="3182233"/>
                <a:ext cx="683007" cy="369332"/>
              </a:xfrm>
              <a:prstGeom prst="rect">
                <a:avLst/>
              </a:prstGeom>
              <a:blipFill>
                <a:blip r:embed="rId11"/>
                <a:stretch>
                  <a:fillRect l="-9821" r="-1071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6C6427-11C3-92EF-6F15-7ADE386AEE3B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416808" y="2057973"/>
            <a:ext cx="413432" cy="1124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92A7E3F-9521-FB05-E2F8-CDBED1B60BE2}"/>
                  </a:ext>
                </a:extLst>
              </p:cNvPr>
              <p:cNvSpPr txBox="1"/>
              <p:nvPr/>
            </p:nvSpPr>
            <p:spPr>
              <a:xfrm>
                <a:off x="75304" y="3621397"/>
                <a:ext cx="11314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92A7E3F-9521-FB05-E2F8-CDBED1B60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4" y="3621397"/>
                <a:ext cx="1131464" cy="369332"/>
              </a:xfrm>
              <a:prstGeom prst="rect">
                <a:avLst/>
              </a:prstGeom>
              <a:blipFill>
                <a:blip r:embed="rId12"/>
                <a:stretch>
                  <a:fillRect l="-5914" r="-2688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8D05186-8296-3AE1-06C0-70D52BC8BBD3}"/>
              </a:ext>
            </a:extLst>
          </p:cNvPr>
          <p:cNvCxnSpPr/>
          <p:nvPr/>
        </p:nvCxnSpPr>
        <p:spPr>
          <a:xfrm>
            <a:off x="1010194" y="1968611"/>
            <a:ext cx="106795" cy="443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FF0520D-B949-24C4-304D-E51CE207CB9F}"/>
                  </a:ext>
                </a:extLst>
              </p:cNvPr>
              <p:cNvSpPr txBox="1"/>
              <p:nvPr/>
            </p:nvSpPr>
            <p:spPr>
              <a:xfrm>
                <a:off x="1104095" y="1948076"/>
                <a:ext cx="1669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FF0520D-B949-24C4-304D-E51CE207C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095" y="1948076"/>
                <a:ext cx="166969" cy="276999"/>
              </a:xfrm>
              <a:prstGeom prst="rect">
                <a:avLst/>
              </a:prstGeom>
              <a:blipFill>
                <a:blip r:embed="rId13"/>
                <a:stretch>
                  <a:fillRect l="-21429"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CCC7B58-E65F-8EF4-8D3E-152B97344566}"/>
                  </a:ext>
                </a:extLst>
              </p:cNvPr>
              <p:cNvSpPr txBox="1"/>
              <p:nvPr/>
            </p:nvSpPr>
            <p:spPr>
              <a:xfrm>
                <a:off x="59482" y="4030545"/>
                <a:ext cx="1548309" cy="772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CCC7B58-E65F-8EF4-8D3E-152B97344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2" y="4030545"/>
                <a:ext cx="1548309" cy="77226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3940EB4-639B-B822-E6D4-4580BEB67FB5}"/>
                  </a:ext>
                </a:extLst>
              </p:cNvPr>
              <p:cNvSpPr txBox="1"/>
              <p:nvPr/>
            </p:nvSpPr>
            <p:spPr>
              <a:xfrm>
                <a:off x="1607791" y="4006508"/>
                <a:ext cx="3034933" cy="910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1,80∙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−3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3940EB4-639B-B822-E6D4-4580BEB67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7791" y="4006508"/>
                <a:ext cx="3034933" cy="91031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FEF0D59-4C81-BEE3-0718-9CAE038432AA}"/>
                  </a:ext>
                </a:extLst>
              </p:cNvPr>
              <p:cNvSpPr txBox="1"/>
              <p:nvPr/>
            </p:nvSpPr>
            <p:spPr>
              <a:xfrm>
                <a:off x="98594" y="5095014"/>
                <a:ext cx="27833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0,9∙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FEF0D59-4C81-BEE3-0718-9CAE03843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4" y="5095014"/>
                <a:ext cx="2783326" cy="369332"/>
              </a:xfrm>
              <a:prstGeom prst="rect">
                <a:avLst/>
              </a:prstGeom>
              <a:blipFill>
                <a:blip r:embed="rId16"/>
                <a:stretch>
                  <a:fillRect l="-656" r="-43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CAB805-0BAF-880B-5902-A9CAB4CB8182}"/>
                  </a:ext>
                </a:extLst>
              </p:cNvPr>
              <p:cNvSpPr txBox="1"/>
              <p:nvPr/>
            </p:nvSpPr>
            <p:spPr>
              <a:xfrm>
                <a:off x="98594" y="5561245"/>
                <a:ext cx="26818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=0,81∙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−3∙2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9CAB805-0BAF-880B-5902-A9CAB4CB8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4" y="5561245"/>
                <a:ext cx="2681824" cy="369332"/>
              </a:xfrm>
              <a:prstGeom prst="rect">
                <a:avLst/>
              </a:prstGeom>
              <a:blipFill>
                <a:blip r:embed="rId17"/>
                <a:stretch>
                  <a:fillRect l="-682" r="-45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F630554-AD2E-057F-63EF-191D40DD9E37}"/>
                  </a:ext>
                </a:extLst>
              </p:cNvPr>
              <p:cNvSpPr txBox="1"/>
              <p:nvPr/>
            </p:nvSpPr>
            <p:spPr>
              <a:xfrm>
                <a:off x="75304" y="6135375"/>
                <a:ext cx="248786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=0,81∙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2F630554-AD2E-057F-63EF-191D40DD9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4" y="6135375"/>
                <a:ext cx="2487861" cy="369332"/>
              </a:xfrm>
              <a:prstGeom prst="rect">
                <a:avLst/>
              </a:prstGeom>
              <a:blipFill>
                <a:blip r:embed="rId18"/>
                <a:stretch>
                  <a:fillRect l="-735" r="-735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B43C1D-6DDA-0427-848A-546FB9A84E1A}"/>
                  </a:ext>
                </a:extLst>
              </p:cNvPr>
              <p:cNvSpPr txBox="1"/>
              <p:nvPr/>
            </p:nvSpPr>
            <p:spPr>
              <a:xfrm>
                <a:off x="5219702" y="3516089"/>
                <a:ext cx="4812087" cy="740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=2,4∙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0,81∙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EB43C1D-6DDA-0427-848A-546FB9A84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702" y="3516089"/>
                <a:ext cx="4812087" cy="74045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39EB3CE-D8ED-586D-5C62-6E938F3662C8}"/>
              </a:ext>
            </a:extLst>
          </p:cNvPr>
          <p:cNvCxnSpPr>
            <a:cxnSpLocks/>
          </p:cNvCxnSpPr>
          <p:nvPr/>
        </p:nvCxnSpPr>
        <p:spPr>
          <a:xfrm flipV="1">
            <a:off x="9614727" y="3996267"/>
            <a:ext cx="374469" cy="2418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77D5633-7861-FC7C-BB4C-7687DA1169F7}"/>
              </a:ext>
            </a:extLst>
          </p:cNvPr>
          <p:cNvCxnSpPr>
            <a:cxnSpLocks/>
          </p:cNvCxnSpPr>
          <p:nvPr/>
        </p:nvCxnSpPr>
        <p:spPr>
          <a:xfrm flipV="1">
            <a:off x="8860309" y="3603302"/>
            <a:ext cx="374469" cy="2418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901DB63-DF98-0F79-6F72-1390644535B7}"/>
              </a:ext>
            </a:extLst>
          </p:cNvPr>
          <p:cNvCxnSpPr>
            <a:cxnSpLocks/>
          </p:cNvCxnSpPr>
          <p:nvPr/>
        </p:nvCxnSpPr>
        <p:spPr>
          <a:xfrm flipV="1">
            <a:off x="7338864" y="3788652"/>
            <a:ext cx="374469" cy="2418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2689CD8-B555-C35A-55B9-B11388EF2246}"/>
                  </a:ext>
                </a:extLst>
              </p:cNvPr>
              <p:cNvSpPr txBox="1"/>
              <p:nvPr/>
            </p:nvSpPr>
            <p:spPr>
              <a:xfrm>
                <a:off x="5219702" y="4343761"/>
                <a:ext cx="4450962" cy="740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=2,4∙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0,81∙3,14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C2689CD8-B555-C35A-55B9-B11388EF2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702" y="4343761"/>
                <a:ext cx="4450962" cy="74045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FC40295-A99C-128D-C015-A81620166D60}"/>
                  </a:ext>
                </a:extLst>
              </p:cNvPr>
              <p:cNvSpPr txBox="1"/>
              <p:nvPr/>
            </p:nvSpPr>
            <p:spPr>
              <a:xfrm>
                <a:off x="5219702" y="5084220"/>
                <a:ext cx="4450962" cy="740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=2,4∙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0,81∙3,14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FC40295-A99C-128D-C015-A81620166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702" y="5084220"/>
                <a:ext cx="4450962" cy="74045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D2ED3FE-FFFB-C703-2450-3AB2890CED6B}"/>
                  </a:ext>
                </a:extLst>
              </p:cNvPr>
              <p:cNvSpPr txBox="1"/>
              <p:nvPr/>
            </p:nvSpPr>
            <p:spPr>
              <a:xfrm>
                <a:off x="5219702" y="6017666"/>
                <a:ext cx="24936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=89,64∙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D2ED3FE-FFFB-C703-2450-3AB2890CE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9702" y="6017666"/>
                <a:ext cx="2493631" cy="369332"/>
              </a:xfrm>
              <a:prstGeom prst="rect">
                <a:avLst/>
              </a:prstGeom>
              <a:blipFill>
                <a:blip r:embed="rId22"/>
                <a:stretch>
                  <a:fillRect l="-2445" r="-268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B8BDE-655C-8D72-3FC3-705C612C11B0}"/>
                  </a:ext>
                </a:extLst>
              </p:cNvPr>
              <p:cNvSpPr txBox="1"/>
              <p:nvPr/>
            </p:nvSpPr>
            <p:spPr>
              <a:xfrm>
                <a:off x="7713333" y="6021281"/>
                <a:ext cx="13342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=0,896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9B8BDE-655C-8D72-3FC3-705C612C1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333" y="6021281"/>
                <a:ext cx="1334211" cy="369332"/>
              </a:xfrm>
              <a:prstGeom prst="rect">
                <a:avLst/>
              </a:prstGeom>
              <a:blipFill>
                <a:blip r:embed="rId23"/>
                <a:stretch>
                  <a:fillRect l="-1826" r="-547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1ED9164-F287-D8A7-B475-5860EF42B98D}"/>
                  </a:ext>
                </a:extLst>
              </p:cNvPr>
              <p:cNvSpPr txBox="1"/>
              <p:nvPr/>
            </p:nvSpPr>
            <p:spPr>
              <a:xfrm>
                <a:off x="9047544" y="6013806"/>
                <a:ext cx="13598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=896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1ED9164-F287-D8A7-B475-5860EF42B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7544" y="6013806"/>
                <a:ext cx="1359859" cy="369332"/>
              </a:xfrm>
              <a:prstGeom prst="rect">
                <a:avLst/>
              </a:prstGeom>
              <a:blipFill>
                <a:blip r:embed="rId24"/>
                <a:stretch>
                  <a:fillRect l="-1794" r="-538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57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6" grpId="0"/>
      <p:bldP spid="24" grpId="0"/>
      <p:bldP spid="25" grpId="0"/>
      <p:bldP spid="31" grpId="0"/>
      <p:bldP spid="32" grpId="0"/>
      <p:bldP spid="58" grpId="0" animBg="1"/>
      <p:bldP spid="33" grpId="0"/>
      <p:bldP spid="37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2" grpId="0"/>
      <p:bldP spid="53" grpId="0"/>
      <p:bldP spid="54" grpId="0"/>
      <p:bldP spid="55" grpId="0"/>
      <p:bldP spid="5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C5C64D-A22F-C0F9-BAF6-DE63C3B7CA92}"/>
              </a:ext>
            </a:extLst>
          </p:cNvPr>
          <p:cNvSpPr txBox="1"/>
          <p:nvPr/>
        </p:nvSpPr>
        <p:spPr>
          <a:xfrm>
            <a:off x="225287" y="119269"/>
            <a:ext cx="119667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2. Израчунај струју која тече кроз отпорник од 640,0 kΩ који је прикачен на напон од </a:t>
            </a:r>
            <a:r>
              <a:rPr lang="sr-Cyrl-ME" sz="1800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50,0</a:t>
            </a:r>
            <a:r>
              <a:rPr lang="sr-Latn-CS" sz="1800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V. </a:t>
            </a:r>
            <a:r>
              <a:rPr lang="sr-Cyrl-CS" sz="1800" b="1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Рјешење: </a:t>
            </a:r>
            <a:r>
              <a:rPr lang="sr-Cyrl-ME" sz="1800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78,1</a:t>
            </a:r>
            <a:r>
              <a:rPr lang="sr-Cyrl-ME" sz="1800" b="1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 </a:t>
            </a:r>
            <a:r>
              <a:rPr lang="sr-Cyrl-CS" sz="1800" b="1">
                <a:effectLst/>
                <a:latin typeface="Times New Roman" panose="02020603050405020304" pitchFamily="18" charset="0"/>
                <a:ea typeface="Yu Mincho" panose="02020400000000000000" pitchFamily="18" charset="-128"/>
              </a:rPr>
              <a:t>μA</a:t>
            </a:r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CDF0CA-34D5-92EF-516B-000380ADC0B8}"/>
                  </a:ext>
                </a:extLst>
              </p:cNvPr>
              <p:cNvSpPr txBox="1"/>
              <p:nvPr/>
            </p:nvSpPr>
            <p:spPr>
              <a:xfrm>
                <a:off x="506885" y="1880304"/>
                <a:ext cx="813492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5CDF0CA-34D5-92EF-516B-000380ADC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885" y="1880304"/>
                <a:ext cx="813492" cy="6890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E20B00-3211-7F27-DFE2-738081899EE5}"/>
                  </a:ext>
                </a:extLst>
              </p:cNvPr>
              <p:cNvSpPr txBox="1"/>
              <p:nvPr/>
            </p:nvSpPr>
            <p:spPr>
              <a:xfrm>
                <a:off x="332960" y="711775"/>
                <a:ext cx="10276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=50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00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3E20B00-3211-7F27-DFE2-738081899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60" y="711775"/>
                <a:ext cx="1027653" cy="307777"/>
              </a:xfrm>
              <a:prstGeom prst="rect">
                <a:avLst/>
              </a:prstGeom>
              <a:blipFill>
                <a:blip r:embed="rId3"/>
                <a:stretch>
                  <a:fillRect l="-5952" r="-4762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584225-8FE9-9683-9B57-7E1D20F7187E}"/>
                  </a:ext>
                </a:extLst>
              </p:cNvPr>
              <p:cNvSpPr txBox="1"/>
              <p:nvPr/>
            </p:nvSpPr>
            <p:spPr>
              <a:xfrm>
                <a:off x="332960" y="1084661"/>
                <a:ext cx="13073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=640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584225-8FE9-9683-9B57-7E1D20F71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60" y="1084661"/>
                <a:ext cx="1307346" cy="307777"/>
              </a:xfrm>
              <a:prstGeom prst="rect">
                <a:avLst/>
              </a:prstGeom>
              <a:blipFill>
                <a:blip r:embed="rId4"/>
                <a:stretch>
                  <a:fillRect l="-4206" r="-4206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6D50B4-F915-52C7-4FAC-0AADB78B085A}"/>
                  </a:ext>
                </a:extLst>
              </p:cNvPr>
              <p:cNvSpPr txBox="1"/>
              <p:nvPr/>
            </p:nvSpPr>
            <p:spPr>
              <a:xfrm>
                <a:off x="1709880" y="1084661"/>
                <a:ext cx="151515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=640∙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sr-Cyrl-ME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36D50B4-F915-52C7-4FAC-0AADB78B08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880" y="1084661"/>
                <a:ext cx="1515158" cy="307777"/>
              </a:xfrm>
              <a:prstGeom prst="rect">
                <a:avLst/>
              </a:prstGeom>
              <a:blipFill>
                <a:blip r:embed="rId5"/>
                <a:stretch>
                  <a:fillRect l="-1205" t="-4000" r="-3614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E10867-3595-3B37-18A8-33DB85046C74}"/>
                  </a:ext>
                </a:extLst>
              </p:cNvPr>
              <p:cNvSpPr txBox="1"/>
              <p:nvPr/>
            </p:nvSpPr>
            <p:spPr>
              <a:xfrm>
                <a:off x="1360613" y="1880304"/>
                <a:ext cx="1874937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50 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640∙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E10867-3595-3B37-18A8-33DB85046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613" y="1880304"/>
                <a:ext cx="1874937" cy="7013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551F28-17A7-74F1-05C0-A70D91CAAB30}"/>
                  </a:ext>
                </a:extLst>
              </p:cNvPr>
              <p:cNvSpPr txBox="1"/>
              <p:nvPr/>
            </p:nvSpPr>
            <p:spPr>
              <a:xfrm>
                <a:off x="3275786" y="2040155"/>
                <a:ext cx="21937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=0,078∙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5551F28-17A7-74F1-05C0-A70D91CAA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786" y="2040155"/>
                <a:ext cx="2193742" cy="369332"/>
              </a:xfrm>
              <a:prstGeom prst="rect">
                <a:avLst/>
              </a:prstGeom>
              <a:blipFill>
                <a:blip r:embed="rId7"/>
                <a:stretch>
                  <a:fillRect l="-1111" t="-1667" r="-3056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176786-EF09-EA49-0C23-D481154071A6}"/>
                  </a:ext>
                </a:extLst>
              </p:cNvPr>
              <p:cNvSpPr txBox="1"/>
              <p:nvPr/>
            </p:nvSpPr>
            <p:spPr>
              <a:xfrm>
                <a:off x="5509764" y="2035259"/>
                <a:ext cx="18058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=0,078∙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176786-EF09-EA49-0C23-D48115407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764" y="2035259"/>
                <a:ext cx="1805879" cy="369332"/>
              </a:xfrm>
              <a:prstGeom prst="rect">
                <a:avLst/>
              </a:prstGeom>
              <a:blipFill>
                <a:blip r:embed="rId8"/>
                <a:stretch>
                  <a:fillRect l="-1351" r="-337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13F593-33F6-AAD9-F076-D3CFBC91347B}"/>
                  </a:ext>
                </a:extLst>
              </p:cNvPr>
              <p:cNvSpPr txBox="1"/>
              <p:nvPr/>
            </p:nvSpPr>
            <p:spPr>
              <a:xfrm>
                <a:off x="5509764" y="2546937"/>
                <a:ext cx="13137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=78∙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13F593-33F6-AAD9-F076-D3CFBC913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764" y="2546937"/>
                <a:ext cx="1313757" cy="369332"/>
              </a:xfrm>
              <a:prstGeom prst="rect">
                <a:avLst/>
              </a:prstGeom>
              <a:blipFill>
                <a:blip r:embed="rId9"/>
                <a:stretch>
                  <a:fillRect l="-1860" r="-6977" b="-3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20955B5E-97C6-BA72-A348-30169B965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15703" y="3695678"/>
            <a:ext cx="2466546" cy="194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361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CD5693-A9EF-3D60-4DBE-CBF4B3550E70}"/>
              </a:ext>
            </a:extLst>
          </p:cNvPr>
          <p:cNvSpPr txBox="1"/>
          <p:nvPr/>
        </p:nvSpPr>
        <p:spPr>
          <a:xfrm>
            <a:off x="230909" y="112345"/>
            <a:ext cx="11730181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600"/>
              </a:spcAft>
            </a:pPr>
            <a:r>
              <a:rPr lang="sr-Cyrl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3. Израчунај колика ће струја протећи кроз проводник од силицијум дужине </a:t>
            </a:r>
            <a:r>
              <a:rPr lang="sr-Cyrl-ME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0,4</a:t>
            </a:r>
            <a:r>
              <a:rPr lang="sr-Latn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5</a:t>
            </a:r>
            <a:r>
              <a:rPr lang="sr-Latn-ME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c</a:t>
            </a:r>
            <a:r>
              <a:rPr lang="sr-Latn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m 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и дебљине </a:t>
            </a:r>
            <a:r>
              <a:rPr lang="sr-Cyrl-ME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0,8</a:t>
            </a:r>
            <a:r>
              <a:rPr lang="sr-Latn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0 mm </a:t>
            </a:r>
            <a:r>
              <a:rPr lang="sr-Cyrl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ако је прикључен на напон од </a:t>
            </a:r>
            <a:r>
              <a:rPr lang="sr-Cyrl-ME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560,0</a:t>
            </a:r>
            <a:r>
              <a:rPr lang="sr-Latn-CS" sz="1800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V. </a:t>
            </a:r>
            <a:r>
              <a:rPr lang="sr-Cyrl-CS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Рјешење: </a:t>
            </a:r>
            <a:r>
              <a:rPr lang="sr-Cyrl-ME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97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,</a:t>
            </a:r>
            <a:r>
              <a:rPr lang="sr-Cyrl-ME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9 </a:t>
            </a:r>
            <a:r>
              <a:rPr lang="el-GR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μ</a:t>
            </a:r>
            <a:r>
              <a:rPr lang="sr-Latn-ME" sz="1800" b="1" dirty="0">
                <a:effectLst/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</a:t>
            </a:r>
            <a:endParaRPr lang="sr-Cyrl-ME" sz="16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ACD636-91D4-5D10-F1EA-D43B50151489}"/>
                  </a:ext>
                </a:extLst>
              </p:cNvPr>
              <p:cNvSpPr txBox="1"/>
              <p:nvPr/>
            </p:nvSpPr>
            <p:spPr>
              <a:xfrm>
                <a:off x="230909" y="923636"/>
                <a:ext cx="27563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=0,45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=0,45∙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0ACD636-91D4-5D10-F1EA-D43B50151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923636"/>
                <a:ext cx="2756331" cy="276999"/>
              </a:xfrm>
              <a:prstGeom prst="rect">
                <a:avLst/>
              </a:prstGeom>
              <a:blipFill>
                <a:blip r:embed="rId2"/>
                <a:stretch>
                  <a:fillRect l="-1770" t="-4444" r="-885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97CEA2-7DD5-A295-F513-CDEA75CC730A}"/>
                  </a:ext>
                </a:extLst>
              </p:cNvPr>
              <p:cNvSpPr txBox="1"/>
              <p:nvPr/>
            </p:nvSpPr>
            <p:spPr>
              <a:xfrm>
                <a:off x="230909" y="1690254"/>
                <a:ext cx="16786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=6,4∙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C97CEA2-7DD5-A295-F513-CDEA75CC7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1690254"/>
                <a:ext cx="1678665" cy="276999"/>
              </a:xfrm>
              <a:prstGeom prst="rect">
                <a:avLst/>
              </a:prstGeom>
              <a:blipFill>
                <a:blip r:embed="rId3"/>
                <a:stretch>
                  <a:fillRect l="-2909" t="-4348" r="-1818" b="-2391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C32A8A-82FF-3F12-8DA6-50A900CEE8D7}"/>
                  </a:ext>
                </a:extLst>
              </p:cNvPr>
              <p:cNvSpPr txBox="1"/>
              <p:nvPr/>
            </p:nvSpPr>
            <p:spPr>
              <a:xfrm>
                <a:off x="230909" y="1341486"/>
                <a:ext cx="28038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=0,80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=0,8∙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C32A8A-82FF-3F12-8DA6-50A900CEE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1341486"/>
                <a:ext cx="2803844" cy="276999"/>
              </a:xfrm>
              <a:prstGeom prst="rect">
                <a:avLst/>
              </a:prstGeom>
              <a:blipFill>
                <a:blip r:embed="rId4"/>
                <a:stretch>
                  <a:fillRect l="-1739" t="-4444" r="-870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F992A2E-C424-FB78-699A-2A99F6469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1396" y="732168"/>
            <a:ext cx="3229426" cy="149563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2B7AB9-9961-2B6B-D8C7-17E44B4D0391}"/>
                  </a:ext>
                </a:extLst>
              </p:cNvPr>
              <p:cNvSpPr txBox="1"/>
              <p:nvPr/>
            </p:nvSpPr>
            <p:spPr>
              <a:xfrm>
                <a:off x="230909" y="2463895"/>
                <a:ext cx="5190332" cy="7523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0,8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=0,16∙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32B7AB9-9961-2B6B-D8C7-17E44B4D0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2463895"/>
                <a:ext cx="5190332" cy="7523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5A28F0-7411-832D-87F8-FA5469CDCF72}"/>
                  </a:ext>
                </a:extLst>
              </p:cNvPr>
              <p:cNvSpPr txBox="1"/>
              <p:nvPr/>
            </p:nvSpPr>
            <p:spPr>
              <a:xfrm>
                <a:off x="230909" y="3323306"/>
                <a:ext cx="4286302" cy="6501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=6,4∙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0,45∙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0,16∙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05A28F0-7411-832D-87F8-FA5469CDC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3323306"/>
                <a:ext cx="4286302" cy="6501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E39B8D-5E70-2288-FB6D-4506E4F2FF68}"/>
                  </a:ext>
                </a:extLst>
              </p:cNvPr>
              <p:cNvSpPr txBox="1"/>
              <p:nvPr/>
            </p:nvSpPr>
            <p:spPr>
              <a:xfrm>
                <a:off x="230909" y="4155786"/>
                <a:ext cx="5190332" cy="6170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=6,4∙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0,45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0,16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∙3,14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2−2+6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𝟕𝟑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US" sz="2000" b="1" i="0" smtClean="0">
                          <a:latin typeface="Cambria Math" panose="02040503050406030204" pitchFamily="18" charset="0"/>
                        </a:rPr>
                        <m:t>𝛀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E39B8D-5E70-2288-FB6D-4506E4F2F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09" y="4155786"/>
                <a:ext cx="5190332" cy="61702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8A565F-C5B0-280C-F9B9-E49C8815E007}"/>
                  </a:ext>
                </a:extLst>
              </p:cNvPr>
              <p:cNvSpPr txBox="1"/>
              <p:nvPr/>
            </p:nvSpPr>
            <p:spPr>
              <a:xfrm>
                <a:off x="7744691" y="2912255"/>
                <a:ext cx="2700163" cy="7404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5,73∙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68A565F-C5B0-280C-F9B9-E49C8815E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691" y="2912255"/>
                <a:ext cx="2700163" cy="7404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B456A0-6965-6899-CC11-05DE7213E9B6}"/>
                  </a:ext>
                </a:extLst>
              </p:cNvPr>
              <p:cNvSpPr txBox="1"/>
              <p:nvPr/>
            </p:nvSpPr>
            <p:spPr>
              <a:xfrm>
                <a:off x="4699325" y="875055"/>
                <a:ext cx="10537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=560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B456A0-6965-6899-CC11-05DE7213E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325" y="875055"/>
                <a:ext cx="1053750" cy="276999"/>
              </a:xfrm>
              <a:prstGeom prst="rect">
                <a:avLst/>
              </a:prstGeom>
              <a:blipFill>
                <a:blip r:embed="rId10"/>
                <a:stretch>
                  <a:fillRect l="-5202" r="-4624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9CD1C0-029B-461D-92A8-27B8D7FCB1CE}"/>
                  </a:ext>
                </a:extLst>
              </p:cNvPr>
              <p:cNvSpPr txBox="1"/>
              <p:nvPr/>
            </p:nvSpPr>
            <p:spPr>
              <a:xfrm>
                <a:off x="7744691" y="3874348"/>
                <a:ext cx="37022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=97,7∙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𝟗𝟕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F9CD1C0-029B-461D-92A8-27B8D7FCB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691" y="3874348"/>
                <a:ext cx="3702232" cy="369332"/>
              </a:xfrm>
              <a:prstGeom prst="rect">
                <a:avLst/>
              </a:prstGeom>
              <a:blipFill>
                <a:blip r:embed="rId11"/>
                <a:stretch>
                  <a:fillRect l="-1316" t="-1667" r="-2303" b="-31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4706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Office PowerPoint</Application>
  <PresentationFormat>Widescreen</PresentationFormat>
  <Paragraphs>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1</cp:revision>
  <dcterms:created xsi:type="dcterms:W3CDTF">2022-11-15T07:25:52Z</dcterms:created>
  <dcterms:modified xsi:type="dcterms:W3CDTF">2022-11-15T13:10:48Z</dcterms:modified>
</cp:coreProperties>
</file>