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2C6F-5496-498A-BFEF-66904B2CAAE5}" type="datetimeFigureOut">
              <a:rPr lang="en-US" smtClean="0"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61DF-B90C-457A-BB73-5E052F69D8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2C6F-5496-498A-BFEF-66904B2CAAE5}" type="datetimeFigureOut">
              <a:rPr lang="en-US" smtClean="0"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61DF-B90C-457A-BB73-5E052F69D8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2C6F-5496-498A-BFEF-66904B2CAAE5}" type="datetimeFigureOut">
              <a:rPr lang="en-US" smtClean="0"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61DF-B90C-457A-BB73-5E052F69D8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2C6F-5496-498A-BFEF-66904B2CAAE5}" type="datetimeFigureOut">
              <a:rPr lang="en-US" smtClean="0"/>
              <a:t>2/8/2019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61DF-B90C-457A-BB73-5E052F69D8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2C6F-5496-498A-BFEF-66904B2CAAE5}" type="datetimeFigureOut">
              <a:rPr lang="en-US" smtClean="0"/>
              <a:t>2/8/2019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61DF-B90C-457A-BB73-5E052F69D8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2C6F-5496-498A-BFEF-66904B2CAAE5}" type="datetimeFigureOut">
              <a:rPr lang="en-US" smtClean="0"/>
              <a:t>2/8/2019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61DF-B90C-457A-BB73-5E052F69D8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2C6F-5496-498A-BFEF-66904B2CAAE5}" type="datetimeFigureOut">
              <a:rPr lang="en-US" smtClean="0"/>
              <a:t>2/8/2019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61DF-B90C-457A-BB73-5E052F69D8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2C6F-5496-498A-BFEF-66904B2CAAE5}" type="datetimeFigureOut">
              <a:rPr lang="en-US" smtClean="0"/>
              <a:t>2/8/2019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61DF-B90C-457A-BB73-5E052F69D8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2C6F-5496-498A-BFEF-66904B2CAAE5}" type="datetimeFigureOut">
              <a:rPr lang="en-US" smtClean="0"/>
              <a:t>2/8/2019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61DF-B90C-457A-BB73-5E052F69D8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2C6F-5496-498A-BFEF-66904B2CAAE5}" type="datetimeFigureOut">
              <a:rPr lang="en-US" smtClean="0"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61DF-B90C-457A-BB73-5E052F69D8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E2C6F-5496-498A-BFEF-66904B2CAAE5}" type="datetimeFigureOut">
              <a:rPr lang="en-US" smtClean="0"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361DF-B90C-457A-BB73-5E052F69D81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E2C6F-5496-498A-BFEF-66904B2CAAE5}" type="datetimeFigureOut">
              <a:rPr lang="en-US" smtClean="0"/>
              <a:t>2/8/2019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361DF-B90C-457A-BB73-5E052F69D81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img1.emos.eu/files/product/attachment/2202007000_31-M0391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 smtClean="0"/>
              <a:t>Грешке у мјерењу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 smtClean="0"/>
              <a:t>Врсте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 smtClean="0"/>
              <a:t>Систематске (несавршеност инструмента или грешке у методи)</a:t>
            </a:r>
          </a:p>
          <a:p>
            <a:endParaRPr lang="sr-Cyrl-ME" dirty="0" smtClean="0"/>
          </a:p>
          <a:p>
            <a:r>
              <a:rPr lang="sr-Cyrl-ME" dirty="0" smtClean="0"/>
              <a:t>Случајне (више мјерења различито)</a:t>
            </a:r>
          </a:p>
          <a:p>
            <a:endParaRPr lang="sr-Cyrl-ME" dirty="0" smtClean="0"/>
          </a:p>
          <a:p>
            <a:r>
              <a:rPr lang="sr-Cyrl-ME" dirty="0" smtClean="0"/>
              <a:t>Грубе  - непажња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 smtClean="0"/>
              <a:t>Апсолутна и релативна грешка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 smtClean="0"/>
              <a:t>Апсолутна грешка</a:t>
            </a:r>
          </a:p>
          <a:p>
            <a:pPr lvl="1" algn="ctr">
              <a:buNone/>
            </a:pPr>
            <a:r>
              <a:rPr lang="sr-Cyrl-ME" dirty="0" smtClean="0"/>
              <a:t>Апс. Гешка = измјерено – тачно</a:t>
            </a:r>
          </a:p>
          <a:p>
            <a:pPr lvl="1" algn="ctr">
              <a:buNone/>
            </a:pPr>
            <a:endParaRPr lang="sr-Cyrl-ME" dirty="0"/>
          </a:p>
          <a:p>
            <a:r>
              <a:rPr lang="sr-Cyrl-ME" dirty="0" smtClean="0"/>
              <a:t>Релативна грешка</a:t>
            </a:r>
            <a:endParaRPr lang="sr-Cyrl-ME" dirty="0"/>
          </a:p>
          <a:p>
            <a:pPr marL="987425">
              <a:buNone/>
            </a:pPr>
            <a:r>
              <a:rPr lang="sr-Cyrl-ME" dirty="0" smtClean="0"/>
              <a:t>Рел. Грешка = апс грешка / тачно</a:t>
            </a:r>
          </a:p>
          <a:p>
            <a:pPr marL="987425">
              <a:buNone/>
            </a:pPr>
            <a:r>
              <a:rPr lang="sr-Cyrl-ME" dirty="0" smtClean="0"/>
              <a:t>                       =</a:t>
            </a:r>
            <a:r>
              <a:rPr lang="sr-Cyrl-ME" dirty="0" smtClean="0"/>
              <a:t> (измјерено – тачно)/ тачно</a:t>
            </a:r>
            <a:endParaRPr lang="sr-Cyrl-ME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 smtClean="0"/>
              <a:t>Баждарење или калибрација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 smtClean="0"/>
              <a:t>Спецификација прецизности инструмента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 smtClean="0"/>
              <a:t>Примјер упутства: </a:t>
            </a:r>
            <a:r>
              <a:rPr lang="sr-Cyrl-ME" dirty="0" smtClean="0">
                <a:hlinkClick r:id="rId2"/>
              </a:rPr>
              <a:t>линк</a:t>
            </a:r>
            <a:r>
              <a:rPr lang="sr-Cyrl-ME" dirty="0" smtClean="0"/>
              <a:t>.</a:t>
            </a:r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2348880"/>
            <a:ext cx="7512571" cy="4184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64</Words>
  <Application>Microsoft Office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Грешке у мјерењу</vt:lpstr>
      <vt:lpstr>Врсте</vt:lpstr>
      <vt:lpstr>Апсолутна и релативна грешка</vt:lpstr>
      <vt:lpstr>Баждарење или калибрација</vt:lpstr>
      <vt:lpstr>Спецификација прецизности инструмента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Грешке у мјерењу</dc:title>
  <dc:creator>Blazo</dc:creator>
  <cp:lastModifiedBy>Blazo</cp:lastModifiedBy>
  <cp:revision>2</cp:revision>
  <dcterms:created xsi:type="dcterms:W3CDTF">2019-02-08T00:13:27Z</dcterms:created>
  <dcterms:modified xsi:type="dcterms:W3CDTF">2019-02-08T00:24:59Z</dcterms:modified>
</cp:coreProperties>
</file>