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14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452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250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224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168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8051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6263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310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124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812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0389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8494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0734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395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367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465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5299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279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FFCF11C-3797-4C3A-A7FB-436C894F53C6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BF34F9-2F91-42D1-BCB8-935E95927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0504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 smtClean="0"/>
              <a:t>Рачунарске мреже</a:t>
            </a:r>
            <a:r>
              <a:rPr lang="sr-Latn-CS" dirty="0" smtClean="0"/>
              <a:t/>
            </a:r>
            <a:br>
              <a:rPr lang="sr-Latn-CS" dirty="0" smtClean="0"/>
            </a:br>
            <a:r>
              <a:rPr lang="sr-Cyrl-CS" dirty="0" smtClean="0"/>
              <a:t>ИНтернет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667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Мреже (хардвер)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636108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sr-Cyrl-ME" dirty="0" smtClean="0"/>
              <a:t>Повезивање захтјева:</a:t>
            </a:r>
          </a:p>
          <a:p>
            <a:r>
              <a:rPr lang="sr-Cyrl-ME" dirty="0" err="1" smtClean="0"/>
              <a:t>Преносни</a:t>
            </a:r>
            <a:r>
              <a:rPr lang="sr-Cyrl-ME" dirty="0" smtClean="0"/>
              <a:t> медијум</a:t>
            </a:r>
          </a:p>
          <a:p>
            <a:pPr lvl="1"/>
            <a:r>
              <a:rPr lang="sr-Cyrl-ME" dirty="0" smtClean="0"/>
              <a:t>Жични</a:t>
            </a:r>
          </a:p>
          <a:p>
            <a:pPr lvl="1"/>
            <a:r>
              <a:rPr lang="sr-Cyrl-ME" dirty="0" smtClean="0"/>
              <a:t>Бежични</a:t>
            </a:r>
            <a:r>
              <a:rPr lang="en-US" dirty="0" smtClean="0"/>
              <a:t> (WLAN)</a:t>
            </a:r>
            <a:endParaRPr lang="sr-Cyrl-ME" dirty="0" smtClean="0"/>
          </a:p>
          <a:p>
            <a:pPr lvl="1"/>
            <a:r>
              <a:rPr lang="en-US" dirty="0" smtClean="0"/>
              <a:t>bps</a:t>
            </a:r>
            <a:endParaRPr lang="sr-Cyrl-ME" dirty="0" smtClean="0"/>
          </a:p>
          <a:p>
            <a:r>
              <a:rPr lang="sr-Cyrl-ME" dirty="0" smtClean="0"/>
              <a:t>Комуникациони уређај</a:t>
            </a:r>
          </a:p>
          <a:p>
            <a:pPr lvl="1"/>
            <a:r>
              <a:rPr lang="sr-Cyrl-ME" dirty="0" smtClean="0"/>
              <a:t>модем</a:t>
            </a:r>
          </a:p>
          <a:p>
            <a:r>
              <a:rPr lang="sr-Cyrl-ME" dirty="0" smtClean="0"/>
              <a:t>Комуникациони софтвер</a:t>
            </a:r>
            <a:endParaRPr lang="sr-Cyrl-ME" dirty="0"/>
          </a:p>
        </p:txBody>
      </p:sp>
      <p:sp>
        <p:nvSpPr>
          <p:cNvPr id="4" name="Rectangle 3"/>
          <p:cNvSpPr/>
          <p:nvPr/>
        </p:nvSpPr>
        <p:spPr>
          <a:xfrm>
            <a:off x="2471908" y="1787611"/>
            <a:ext cx="1186248" cy="84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компјутер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03341" y="1787611"/>
            <a:ext cx="1186248" cy="84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модем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39811" y="1790814"/>
            <a:ext cx="1186248" cy="84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модем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76281" y="1787611"/>
            <a:ext cx="1186248" cy="848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CS" dirty="0" smtClean="0"/>
              <a:t>компјутер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>
            <a:off x="3658156" y="2211860"/>
            <a:ext cx="14451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  <a:endCxn id="6" idx="1"/>
          </p:cNvCxnSpPr>
          <p:nvPr/>
        </p:nvCxnSpPr>
        <p:spPr>
          <a:xfrm>
            <a:off x="6289589" y="2211860"/>
            <a:ext cx="1450222" cy="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3"/>
            <a:endCxn id="8" idx="1"/>
          </p:cNvCxnSpPr>
          <p:nvPr/>
        </p:nvCxnSpPr>
        <p:spPr>
          <a:xfrm flipV="1">
            <a:off x="8926059" y="2211860"/>
            <a:ext cx="1450222" cy="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3234929">
            <a:off x="6379538" y="2391889"/>
            <a:ext cx="1418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dirty="0" smtClean="0"/>
              <a:t>Телефонска </a:t>
            </a:r>
          </a:p>
          <a:p>
            <a:pPr algn="ctr"/>
            <a:r>
              <a:rPr lang="sr-Cyrl-CS" sz="1200" dirty="0" smtClean="0"/>
              <a:t>Линија</a:t>
            </a:r>
          </a:p>
          <a:p>
            <a:pPr algn="ctr"/>
            <a:r>
              <a:rPr lang="sr-Cyrl-CS" sz="1200" dirty="0" smtClean="0"/>
              <a:t>Аналоган сигнал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 rot="3234929">
            <a:off x="3705413" y="2517473"/>
            <a:ext cx="141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dirty="0" smtClean="0"/>
              <a:t>Локална мрежа</a:t>
            </a:r>
          </a:p>
          <a:p>
            <a:pPr algn="ctr"/>
            <a:r>
              <a:rPr lang="sr-Cyrl-CS" sz="1200" dirty="0" smtClean="0"/>
              <a:t>Дигиталан сигнал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 rot="3234929">
            <a:off x="9140459" y="2517471"/>
            <a:ext cx="141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1200" dirty="0" smtClean="0"/>
              <a:t>Локална мрежа</a:t>
            </a:r>
          </a:p>
          <a:p>
            <a:pPr algn="ctr"/>
            <a:r>
              <a:rPr lang="sr-Cyrl-CS" sz="1200" dirty="0" smtClean="0"/>
              <a:t>Дигиталан сигнал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3950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Мреже подјела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Површина</a:t>
            </a:r>
          </a:p>
          <a:p>
            <a:pPr lvl="1"/>
            <a:r>
              <a:rPr lang="sr-Cyrl-CS" dirty="0" smtClean="0"/>
              <a:t>Локална мрежа (</a:t>
            </a:r>
            <a:r>
              <a:rPr lang="en-US" dirty="0" smtClean="0"/>
              <a:t>LAN</a:t>
            </a:r>
            <a:r>
              <a:rPr lang="sr-Cyrl-CS" dirty="0" smtClean="0"/>
              <a:t>)</a:t>
            </a:r>
            <a:endParaRPr lang="en-US" dirty="0" smtClean="0"/>
          </a:p>
          <a:p>
            <a:pPr lvl="1"/>
            <a:r>
              <a:rPr lang="sr-Cyrl-CS" dirty="0" smtClean="0"/>
              <a:t>Глобална мрежа </a:t>
            </a:r>
            <a:r>
              <a:rPr lang="sr-Latn-CS" dirty="0" smtClean="0"/>
              <a:t>(WAN)</a:t>
            </a:r>
          </a:p>
          <a:p>
            <a:r>
              <a:rPr lang="sr-Cyrl-CS" dirty="0" smtClean="0"/>
              <a:t>Према односу</a:t>
            </a:r>
          </a:p>
          <a:p>
            <a:pPr lvl="1"/>
            <a:r>
              <a:rPr lang="sr-Cyrl-CS" dirty="0" smtClean="0"/>
              <a:t>Клијент-сервер</a:t>
            </a:r>
          </a:p>
          <a:p>
            <a:pPr lvl="1"/>
            <a:r>
              <a:rPr lang="sr-Cyrl-CS" dirty="0" smtClean="0"/>
              <a:t>Мрежа равноправних рачунара (</a:t>
            </a:r>
            <a:r>
              <a:rPr lang="en-US" dirty="0" smtClean="0"/>
              <a:t>peer 2 peer)</a:t>
            </a:r>
          </a:p>
        </p:txBody>
      </p:sp>
    </p:spTree>
    <p:extLst>
      <p:ext uri="{BB962C8B-B14F-4D97-AF65-F5344CB8AC3E}">
        <p14:creationId xmlns="" xmlns:p14="http://schemas.microsoft.com/office/powerpoint/2010/main" val="307254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483" y="792480"/>
            <a:ext cx="2095500" cy="202882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err="1" smtClean="0"/>
              <a:t>МрежЕ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Топологија</a:t>
            </a:r>
          </a:p>
          <a:p>
            <a:pPr lvl="1"/>
            <a:r>
              <a:rPr lang="sr-Cyrl-ME" dirty="0" smtClean="0"/>
              <a:t>Звјездаста</a:t>
            </a:r>
          </a:p>
          <a:p>
            <a:pPr lvl="1"/>
            <a:r>
              <a:rPr lang="sr-Cyrl-ME" dirty="0" smtClean="0"/>
              <a:t>Прстенаста</a:t>
            </a:r>
          </a:p>
          <a:p>
            <a:pPr lvl="1"/>
            <a:r>
              <a:rPr lang="sr-Cyrl-ME" dirty="0" smtClean="0"/>
              <a:t>Магистрала</a:t>
            </a:r>
          </a:p>
          <a:p>
            <a:pPr lvl="1"/>
            <a:r>
              <a:rPr lang="sr-Cyrl-ME" dirty="0" smtClean="0"/>
              <a:t>Хибридна</a:t>
            </a:r>
            <a:endParaRPr lang="sr-Latn-CS" dirty="0" smtClean="0"/>
          </a:p>
          <a:p>
            <a:r>
              <a:rPr lang="sr-Cyrl-CS" dirty="0" smtClean="0"/>
              <a:t>Датаграми и пакети</a:t>
            </a:r>
            <a:endParaRPr lang="sr-Cyrl-ME" dirty="0" smtClean="0"/>
          </a:p>
          <a:p>
            <a:pPr lvl="1"/>
            <a:endParaRPr lang="sr-Cyrl-M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159" y="3553057"/>
            <a:ext cx="2095500" cy="202882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298" y="1773259"/>
            <a:ext cx="2095500" cy="2028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7920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78452" y="707977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CS" dirty="0" smtClean="0"/>
              <a:t>Мрежна опрема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2080973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sr-Cyrl-CS" dirty="0" err="1" smtClean="0"/>
              <a:t>Хаб</a:t>
            </a:r>
            <a:endParaRPr lang="sr-Cyrl-CS" dirty="0" smtClean="0"/>
          </a:p>
          <a:p>
            <a:r>
              <a:rPr lang="sr-Cyrl-CS" dirty="0" err="1" smtClean="0"/>
              <a:t>Свич</a:t>
            </a:r>
            <a:endParaRPr lang="sr-Cyrl-CS" dirty="0" smtClean="0"/>
          </a:p>
          <a:p>
            <a:r>
              <a:rPr lang="sr-Cyrl-CS" dirty="0" err="1" smtClean="0"/>
              <a:t>Рутер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871" y="4571260"/>
            <a:ext cx="2433166" cy="2085571"/>
          </a:xfrm>
          <a:prstGeom prst="rect">
            <a:avLst/>
          </a:prstGeom>
        </p:spPr>
      </p:pic>
      <p:pic>
        <p:nvPicPr>
          <p:cNvPr id="1026" name="Picture 2" descr="Z:\Blazo Djurovic\03 NASTAVA\predavanja\Informatika\skike\swit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1226" y="3072384"/>
            <a:ext cx="2163493" cy="1621536"/>
          </a:xfrm>
          <a:prstGeom prst="rect">
            <a:avLst/>
          </a:prstGeom>
          <a:noFill/>
        </p:spPr>
      </p:pic>
      <p:pic>
        <p:nvPicPr>
          <p:cNvPr id="1027" name="Picture 3" descr="Z:\Blazo Djurovic\03 NASTAVA\predavanja\Informatika\skike\hu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59411" y="1432645"/>
            <a:ext cx="2563738" cy="1700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2296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Интернет и Интранет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CS" dirty="0" smtClean="0"/>
              <a:t>Интернет</a:t>
            </a:r>
          </a:p>
          <a:p>
            <a:pPr lvl="1"/>
            <a:r>
              <a:rPr lang="sr-Cyrl-CS" dirty="0" smtClean="0"/>
              <a:t>Интранет – локални интернет</a:t>
            </a:r>
          </a:p>
          <a:p>
            <a:r>
              <a:rPr lang="sr-Cyrl-CS" dirty="0" smtClean="0"/>
              <a:t>Адресе и протоколи</a:t>
            </a:r>
          </a:p>
          <a:p>
            <a:pPr lvl="1"/>
            <a:r>
              <a:rPr lang="sr-Cyrl-CS" dirty="0" smtClean="0"/>
              <a:t>Адресе</a:t>
            </a:r>
          </a:p>
          <a:p>
            <a:pPr lvl="2"/>
            <a:r>
              <a:rPr lang="en-US" dirty="0" smtClean="0"/>
              <a:t>IP</a:t>
            </a:r>
          </a:p>
          <a:p>
            <a:pPr lvl="2"/>
            <a:r>
              <a:rPr lang="sr-Cyrl-CS" dirty="0" smtClean="0"/>
              <a:t>Домени</a:t>
            </a:r>
          </a:p>
          <a:p>
            <a:r>
              <a:rPr lang="sr-Cyrl-CS" dirty="0" smtClean="0"/>
              <a:t>Примјер домена: 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pom-ko.edu.me</a:t>
            </a:r>
            <a:endParaRPr lang="en-US" dirty="0" smtClean="0"/>
          </a:p>
          <a:p>
            <a:pPr lvl="1"/>
            <a:r>
              <a:rPr lang="en-US" dirty="0" err="1" smtClean="0"/>
              <a:t>dell.pmf.ac.me</a:t>
            </a:r>
            <a:endParaRPr lang="en-US" dirty="0" smtClean="0"/>
          </a:p>
          <a:p>
            <a:pPr lvl="1"/>
            <a:r>
              <a:rPr lang="en-US" dirty="0" smtClean="0"/>
              <a:t>mail.google.com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Протоколи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 smtClean="0"/>
              <a:t>Физички ниво</a:t>
            </a:r>
          </a:p>
          <a:p>
            <a:r>
              <a:rPr lang="sr-Cyrl-CS" dirty="0" smtClean="0"/>
              <a:t>Линк</a:t>
            </a:r>
          </a:p>
          <a:p>
            <a:r>
              <a:rPr lang="en-US" dirty="0" smtClean="0"/>
              <a:t>IP</a:t>
            </a:r>
          </a:p>
          <a:p>
            <a:r>
              <a:rPr lang="en-US" dirty="0" smtClean="0"/>
              <a:t>TCP</a:t>
            </a:r>
            <a:endParaRPr lang="sr-Cyrl-CS" dirty="0" smtClean="0"/>
          </a:p>
          <a:p>
            <a:r>
              <a:rPr lang="sr-Cyrl-CS" dirty="0" smtClean="0"/>
              <a:t>Ниво апликације:</a:t>
            </a:r>
          </a:p>
          <a:p>
            <a:pPr lvl="1"/>
            <a:r>
              <a:rPr lang="sr-Latn-CS" dirty="0" smtClean="0"/>
              <a:t>HTTP, FTP</a:t>
            </a:r>
            <a:r>
              <a:rPr lang="sr-Cyrl-CS" dirty="0" smtClean="0"/>
              <a:t> и</a:t>
            </a:r>
            <a:r>
              <a:rPr lang="sr-Latn-CS" dirty="0" smtClean="0"/>
              <a:t> SMTP</a:t>
            </a:r>
            <a:endParaRPr lang="sr-Cyrl-CS" dirty="0" smtClean="0"/>
          </a:p>
          <a:p>
            <a:pPr lvl="1"/>
            <a:r>
              <a:rPr lang="sr-Cyrl-CS" dirty="0" smtClean="0"/>
              <a:t>Портови</a:t>
            </a:r>
          </a:p>
          <a:p>
            <a:endParaRPr lang="sr-Latn-C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257" y="658368"/>
            <a:ext cx="4667250" cy="5524500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Повезивање на Интернет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 </a:t>
            </a:r>
            <a:r>
              <a:rPr lang="sr-Cyrl-CS" dirty="0" smtClean="0"/>
              <a:t>мрежа са</a:t>
            </a:r>
          </a:p>
          <a:p>
            <a:pPr lvl="1"/>
            <a:r>
              <a:rPr lang="sr-Cyrl-CS" dirty="0" smtClean="0"/>
              <a:t>Сталном везом</a:t>
            </a:r>
          </a:p>
          <a:p>
            <a:pPr lvl="1"/>
            <a:r>
              <a:rPr lang="sr-Cyrl-CS" dirty="0" smtClean="0"/>
              <a:t>Повременом везом</a:t>
            </a:r>
            <a:endParaRPr lang="sr-Latn-CS" dirty="0" smtClean="0"/>
          </a:p>
          <a:p>
            <a:r>
              <a:rPr lang="sr-Cyrl-CS" dirty="0" smtClean="0"/>
              <a:t>Бирањем (</a:t>
            </a:r>
            <a:r>
              <a:rPr lang="sr-Cyrl-CS" dirty="0" err="1" smtClean="0"/>
              <a:t>дајлап</a:t>
            </a:r>
            <a:r>
              <a:rPr lang="sr-Cyrl-CS" dirty="0" smtClean="0"/>
              <a:t>)</a:t>
            </a:r>
          </a:p>
          <a:p>
            <a:r>
              <a:rPr lang="en-US" dirty="0" smtClean="0"/>
              <a:t>ADSL </a:t>
            </a:r>
            <a:r>
              <a:rPr lang="sr-Cyrl-CS" dirty="0" smtClean="0"/>
              <a:t>и </a:t>
            </a:r>
            <a:r>
              <a:rPr lang="en-US" dirty="0" smtClean="0"/>
              <a:t>DSL</a:t>
            </a:r>
          </a:p>
          <a:p>
            <a:r>
              <a:rPr lang="sr-Cyrl-CS" dirty="0" smtClean="0"/>
              <a:t>Кабловска</a:t>
            </a:r>
          </a:p>
          <a:p>
            <a:r>
              <a:rPr lang="sr-Cyrl-CS" dirty="0" smtClean="0"/>
              <a:t>Мобилни </a:t>
            </a:r>
            <a:r>
              <a:rPr lang="sr-Cyrl-CS" dirty="0" err="1" smtClean="0"/>
              <a:t>нет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6800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 smtClean="0"/>
              <a:t>Сервиси на интернету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WWW </a:t>
            </a:r>
            <a:r>
              <a:rPr lang="sr-Latn-CS" dirty="0" smtClean="0"/>
              <a:t>(</a:t>
            </a:r>
            <a:r>
              <a:rPr lang="sr-Cyrl-CS" dirty="0" err="1" smtClean="0"/>
              <a:t>енг</a:t>
            </a:r>
            <a:r>
              <a:rPr lang="sr-Latn-CS" dirty="0" smtClean="0"/>
              <a:t>. World Wide W</a:t>
            </a:r>
            <a:r>
              <a:rPr lang="sr-Cyrl-CS" dirty="0" smtClean="0"/>
              <a:t>е</a:t>
            </a:r>
            <a:r>
              <a:rPr lang="en-US" dirty="0" smtClean="0"/>
              <a:t>b</a:t>
            </a:r>
            <a:r>
              <a:rPr lang="sr-Cyrl-CS" dirty="0" smtClean="0"/>
              <a:t>)</a:t>
            </a:r>
          </a:p>
          <a:p>
            <a:r>
              <a:rPr lang="sr-Cyrl-CS" dirty="0" smtClean="0"/>
              <a:t>Електронска пошта</a:t>
            </a:r>
          </a:p>
          <a:p>
            <a:r>
              <a:rPr lang="sr-Cyrl-CS" dirty="0" smtClean="0"/>
              <a:t>Дискусионе групе</a:t>
            </a:r>
          </a:p>
          <a:p>
            <a:r>
              <a:rPr lang="sr-Cyrl-CS" dirty="0" smtClean="0"/>
              <a:t>Чет (</a:t>
            </a:r>
            <a:r>
              <a:rPr lang="en-US" dirty="0" smtClean="0"/>
              <a:t>IRC)</a:t>
            </a:r>
            <a:endParaRPr lang="sr-Cyrl-CS" dirty="0" smtClean="0"/>
          </a:p>
          <a:p>
            <a:r>
              <a:rPr lang="en-US" dirty="0" smtClean="0"/>
              <a:t>FTP</a:t>
            </a:r>
          </a:p>
          <a:p>
            <a:r>
              <a:rPr lang="sr-Cyrl-CS" dirty="0" smtClean="0"/>
              <a:t>Интернет телефонија (</a:t>
            </a:r>
            <a:r>
              <a:rPr lang="sr-Cyrl-CS" dirty="0" err="1" smtClean="0"/>
              <a:t>Скајп</a:t>
            </a:r>
            <a:r>
              <a:rPr lang="sr-Cyrl-CS" dirty="0" smtClean="0"/>
              <a:t>, </a:t>
            </a:r>
            <a:r>
              <a:rPr lang="sr-Cyrl-CS" dirty="0" err="1" smtClean="0"/>
              <a:t>Вибер</a:t>
            </a:r>
            <a:r>
              <a:rPr lang="sr-Cyrl-CS" dirty="0" smtClean="0"/>
              <a:t> итд.)</a:t>
            </a:r>
          </a:p>
          <a:p>
            <a:r>
              <a:rPr lang="sr-Cyrl-CS" dirty="0" smtClean="0"/>
              <a:t>? Блог</a:t>
            </a:r>
          </a:p>
          <a:p>
            <a:r>
              <a:rPr lang="sr-Cyrl-CS" dirty="0" smtClean="0"/>
              <a:t>? Друштвене мреже</a:t>
            </a:r>
          </a:p>
          <a:p>
            <a:r>
              <a:rPr lang="sr-Cyrl-CS" dirty="0" smtClean="0"/>
              <a:t>? Форуми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024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804</TotalTime>
  <Words>168</Words>
  <Application>Microsoft Office PowerPoint</Application>
  <PresentationFormat>Custom</PresentationFormat>
  <Paragraphs>76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Celestial</vt:lpstr>
      <vt:lpstr>Рачунарске мреже ИНтернет</vt:lpstr>
      <vt:lpstr>Мреже (хардвер)</vt:lpstr>
      <vt:lpstr>Мреже подјела</vt:lpstr>
      <vt:lpstr>МрежЕ</vt:lpstr>
      <vt:lpstr>Slide 5</vt:lpstr>
      <vt:lpstr>Интернет и Интранет </vt:lpstr>
      <vt:lpstr>Протоколи</vt:lpstr>
      <vt:lpstr>Повезивање на Интернет</vt:lpstr>
      <vt:lpstr>Сервиси на интернету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Рачунарске мреже</dc:title>
  <dc:creator>Блажо Ђуровић</dc:creator>
  <cp:lastModifiedBy>blazodj</cp:lastModifiedBy>
  <cp:revision>46</cp:revision>
  <dcterms:created xsi:type="dcterms:W3CDTF">2016-02-29T08:35:58Z</dcterms:created>
  <dcterms:modified xsi:type="dcterms:W3CDTF">2016-03-08T11:00:29Z</dcterms:modified>
</cp:coreProperties>
</file>