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8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19659A-546D-40FD-9987-F22B0534A110}" v="293" dt="2022-04-06T21:43:27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0" y="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лажо Ђуровић" userId="5694572e-f064-495d-ac23-a1610d1060de" providerId="ADAL" clId="{F919659A-546D-40FD-9987-F22B0534A110}"/>
    <pc:docChg chg="undo custSel addSld delSld modSld">
      <pc:chgData name="Блажо Ђуровић" userId="5694572e-f064-495d-ac23-a1610d1060de" providerId="ADAL" clId="{F919659A-546D-40FD-9987-F22B0534A110}" dt="2022-05-08T21:49:31.690" v="754" actId="6549"/>
      <pc:docMkLst>
        <pc:docMk/>
      </pc:docMkLst>
      <pc:sldChg chg="modSp mod">
        <pc:chgData name="Блажо Ђуровић" userId="5694572e-f064-495d-ac23-a1610d1060de" providerId="ADAL" clId="{F919659A-546D-40FD-9987-F22B0534A110}" dt="2022-04-05T20:07:01.163" v="155" actId="20577"/>
        <pc:sldMkLst>
          <pc:docMk/>
          <pc:sldMk cId="0" sldId="256"/>
        </pc:sldMkLst>
        <pc:spChg chg="mod">
          <ac:chgData name="Блажо Ђуровић" userId="5694572e-f064-495d-ac23-a1610d1060de" providerId="ADAL" clId="{F919659A-546D-40FD-9987-F22B0534A110}" dt="2022-04-05T20:07:01.163" v="155" actId="20577"/>
          <ac:spMkLst>
            <pc:docMk/>
            <pc:sldMk cId="0" sldId="256"/>
            <ac:spMk id="2" creationId="{00000000-0000-0000-0000-000000000000}"/>
          </ac:spMkLst>
        </pc:spChg>
      </pc:sldChg>
      <pc:sldChg chg="del">
        <pc:chgData name="Блажо Ђуровић" userId="5694572e-f064-495d-ac23-a1610d1060de" providerId="ADAL" clId="{F919659A-546D-40FD-9987-F22B0534A110}" dt="2022-04-05T20:00:34.926" v="18" actId="47"/>
        <pc:sldMkLst>
          <pc:docMk/>
          <pc:sldMk cId="0" sldId="259"/>
        </pc:sldMkLst>
      </pc:sldChg>
      <pc:sldChg chg="del">
        <pc:chgData name="Блажо Ђуровић" userId="5694572e-f064-495d-ac23-a1610d1060de" providerId="ADAL" clId="{F919659A-546D-40FD-9987-F22B0534A110}" dt="2022-04-05T20:00:34.926" v="18" actId="47"/>
        <pc:sldMkLst>
          <pc:docMk/>
          <pc:sldMk cId="0" sldId="262"/>
        </pc:sldMkLst>
      </pc:sldChg>
      <pc:sldChg chg="addSp delSp modSp mod modClrScheme modAnim chgLayout">
        <pc:chgData name="Блажо Ђуровић" userId="5694572e-f064-495d-ac23-a1610d1060de" providerId="ADAL" clId="{F919659A-546D-40FD-9987-F22B0534A110}" dt="2022-05-08T21:49:31.690" v="754" actId="6549"/>
        <pc:sldMkLst>
          <pc:docMk/>
          <pc:sldMk cId="0" sldId="263"/>
        </pc:sldMkLst>
        <pc:spChg chg="mod ord">
          <ac:chgData name="Блажо Ђуровић" userId="5694572e-f064-495d-ac23-a1610d1060de" providerId="ADAL" clId="{F919659A-546D-40FD-9987-F22B0534A110}" dt="2022-05-08T21:49:31.690" v="754" actId="6549"/>
          <ac:spMkLst>
            <pc:docMk/>
            <pc:sldMk cId="0" sldId="263"/>
            <ac:spMk id="2" creationId="{00000000-0000-0000-0000-000000000000}"/>
          </ac:spMkLst>
        </pc:spChg>
        <pc:spChg chg="add mod ord">
          <ac:chgData name="Блажо Ђуровић" userId="5694572e-f064-495d-ac23-a1610d1060de" providerId="ADAL" clId="{F919659A-546D-40FD-9987-F22B0534A110}" dt="2022-04-05T21:04:16.696" v="724" actId="6549"/>
          <ac:spMkLst>
            <pc:docMk/>
            <pc:sldMk cId="0" sldId="263"/>
            <ac:spMk id="3" creationId="{3C4EFF5A-205B-4CC4-8933-32F7ACA6FE94}"/>
          </ac:spMkLst>
        </pc:spChg>
        <pc:spChg chg="add del mod ord">
          <ac:chgData name="Блажо Ђуровић" userId="5694572e-f064-495d-ac23-a1610d1060de" providerId="ADAL" clId="{F919659A-546D-40FD-9987-F22B0534A110}" dt="2022-04-05T20:03:16.630" v="126" actId="478"/>
          <ac:spMkLst>
            <pc:docMk/>
            <pc:sldMk cId="0" sldId="263"/>
            <ac:spMk id="4" creationId="{27E335EE-C6DB-4FB3-8176-B20498262E85}"/>
          </ac:spMkLst>
        </pc:spChg>
        <pc:spChg chg="del mod">
          <ac:chgData name="Блажо Ђуровић" userId="5694572e-f064-495d-ac23-a1610d1060de" providerId="ADAL" clId="{F919659A-546D-40FD-9987-F22B0534A110}" dt="2022-04-05T20:03:03.861" v="121" actId="478"/>
          <ac:spMkLst>
            <pc:docMk/>
            <pc:sldMk cId="0" sldId="263"/>
            <ac:spMk id="23" creationId="{00000000-0000-0000-0000-000000000000}"/>
          </ac:spMkLst>
        </pc:spChg>
        <pc:spChg chg="del">
          <ac:chgData name="Блажо Ђуровић" userId="5694572e-f064-495d-ac23-a1610d1060de" providerId="ADAL" clId="{F919659A-546D-40FD-9987-F22B0534A110}" dt="2022-04-05T20:03:02.153" v="120" actId="478"/>
          <ac:spMkLst>
            <pc:docMk/>
            <pc:sldMk cId="0" sldId="263"/>
            <ac:spMk id="24" creationId="{00000000-0000-0000-0000-000000000000}"/>
          </ac:spMkLst>
        </pc:spChg>
        <pc:picChg chg="del mod">
          <ac:chgData name="Блажо Ђуровић" userId="5694572e-f064-495d-ac23-a1610d1060de" providerId="ADAL" clId="{F919659A-546D-40FD-9987-F22B0534A110}" dt="2022-04-05T20:03:13.806" v="125" actId="478"/>
          <ac:picMkLst>
            <pc:docMk/>
            <pc:sldMk cId="0" sldId="263"/>
            <ac:picMk id="19458" creationId="{00000000-0000-0000-0000-000000000000}"/>
          </ac:picMkLst>
        </pc:picChg>
      </pc:sldChg>
      <pc:sldChg chg="modAnim">
        <pc:chgData name="Блажо Ђуровић" userId="5694572e-f064-495d-ac23-a1610d1060de" providerId="ADAL" clId="{F919659A-546D-40FD-9987-F22B0534A110}" dt="2022-04-05T20:00:45.213" v="19"/>
        <pc:sldMkLst>
          <pc:docMk/>
          <pc:sldMk cId="0" sldId="264"/>
        </pc:sldMkLst>
      </pc:sldChg>
      <pc:sldChg chg="del">
        <pc:chgData name="Блажо Ђуровић" userId="5694572e-f064-495d-ac23-a1610d1060de" providerId="ADAL" clId="{F919659A-546D-40FD-9987-F22B0534A110}" dt="2022-04-05T20:09:42.992" v="156" actId="47"/>
        <pc:sldMkLst>
          <pc:docMk/>
          <pc:sldMk cId="0" sldId="265"/>
        </pc:sldMkLst>
      </pc:sldChg>
      <pc:sldChg chg="del">
        <pc:chgData name="Блажо Ђуровић" userId="5694572e-f064-495d-ac23-a1610d1060de" providerId="ADAL" clId="{F919659A-546D-40FD-9987-F22B0534A110}" dt="2022-04-05T20:09:42.992" v="156" actId="47"/>
        <pc:sldMkLst>
          <pc:docMk/>
          <pc:sldMk cId="0" sldId="266"/>
        </pc:sldMkLst>
      </pc:sldChg>
      <pc:sldChg chg="del">
        <pc:chgData name="Блажо Ђуровић" userId="5694572e-f064-495d-ac23-a1610d1060de" providerId="ADAL" clId="{F919659A-546D-40FD-9987-F22B0534A110}" dt="2022-04-05T20:09:42.992" v="156" actId="47"/>
        <pc:sldMkLst>
          <pc:docMk/>
          <pc:sldMk cId="2112851572" sldId="267"/>
        </pc:sldMkLst>
      </pc:sldChg>
      <pc:sldChg chg="delSp modSp mod delAnim modAnim">
        <pc:chgData name="Блажо Ђуровић" userId="5694572e-f064-495d-ac23-a1610d1060de" providerId="ADAL" clId="{F919659A-546D-40FD-9987-F22B0534A110}" dt="2022-04-06T21:43:38.133" v="753" actId="1076"/>
        <pc:sldMkLst>
          <pc:docMk/>
          <pc:sldMk cId="515117613" sldId="268"/>
        </pc:sldMkLst>
        <pc:spChg chg="mod">
          <ac:chgData name="Блажо Ђуровић" userId="5694572e-f064-495d-ac23-a1610d1060de" providerId="ADAL" clId="{F919659A-546D-40FD-9987-F22B0534A110}" dt="2022-04-05T21:04:28.331" v="725" actId="1076"/>
          <ac:spMkLst>
            <pc:docMk/>
            <pc:sldMk cId="515117613" sldId="268"/>
            <ac:spMk id="2" creationId="{F9CCA3F1-2378-4DBF-9D30-F0E2D9663371}"/>
          </ac:spMkLst>
        </pc:spChg>
        <pc:spChg chg="mod">
          <ac:chgData name="Блажо Ђуровић" userId="5694572e-f064-495d-ac23-a1610d1060de" providerId="ADAL" clId="{F919659A-546D-40FD-9987-F22B0534A110}" dt="2022-04-05T20:06:16.369" v="151" actId="1076"/>
          <ac:spMkLst>
            <pc:docMk/>
            <pc:sldMk cId="515117613" sldId="268"/>
            <ac:spMk id="3" creationId="{DE0724C3-C66A-486B-AF3E-61EDB505C523}"/>
          </ac:spMkLst>
        </pc:spChg>
        <pc:spChg chg="mod">
          <ac:chgData name="Блажо Ђуровић" userId="5694572e-f064-495d-ac23-a1610d1060de" providerId="ADAL" clId="{F919659A-546D-40FD-9987-F22B0534A110}" dt="2022-04-06T21:43:38.133" v="753" actId="1076"/>
          <ac:spMkLst>
            <pc:docMk/>
            <pc:sldMk cId="515117613" sldId="268"/>
            <ac:spMk id="6" creationId="{AC6C5E59-261D-473C-BAED-520F29184F05}"/>
          </ac:spMkLst>
        </pc:spChg>
        <pc:spChg chg="del">
          <ac:chgData name="Блажо Ђуровић" userId="5694572e-f064-495d-ac23-a1610d1060de" providerId="ADAL" clId="{F919659A-546D-40FD-9987-F22B0534A110}" dt="2022-04-05T20:05:16.590" v="139" actId="478"/>
          <ac:spMkLst>
            <pc:docMk/>
            <pc:sldMk cId="515117613" sldId="268"/>
            <ac:spMk id="12" creationId="{AC5B9FC5-0925-4508-92D6-E3A1BC72D382}"/>
          </ac:spMkLst>
        </pc:spChg>
        <pc:spChg chg="del">
          <ac:chgData name="Блажо Ђуровић" userId="5694572e-f064-495d-ac23-a1610d1060de" providerId="ADAL" clId="{F919659A-546D-40FD-9987-F22B0534A110}" dt="2022-04-05T20:05:16.590" v="139" actId="478"/>
          <ac:spMkLst>
            <pc:docMk/>
            <pc:sldMk cId="515117613" sldId="268"/>
            <ac:spMk id="18" creationId="{A7DFF6BA-5452-4291-9316-943CB8C95052}"/>
          </ac:spMkLst>
        </pc:spChg>
        <pc:picChg chg="mod">
          <ac:chgData name="Блажо Ђуровић" userId="5694572e-f064-495d-ac23-a1610d1060de" providerId="ADAL" clId="{F919659A-546D-40FD-9987-F22B0534A110}" dt="2022-04-05T20:06:21.418" v="152" actId="1076"/>
          <ac:picMkLst>
            <pc:docMk/>
            <pc:sldMk cId="515117613" sldId="268"/>
            <ac:picMk id="8" creationId="{C35EBB8F-754C-49F3-AAC8-241B2E4ED09D}"/>
          </ac:picMkLst>
        </pc:picChg>
        <pc:cxnChg chg="del mod">
          <ac:chgData name="Блажо Ђуровић" userId="5694572e-f064-495d-ac23-a1610d1060de" providerId="ADAL" clId="{F919659A-546D-40FD-9987-F22B0534A110}" dt="2022-04-05T20:05:16.590" v="139" actId="478"/>
          <ac:cxnSpMkLst>
            <pc:docMk/>
            <pc:sldMk cId="515117613" sldId="268"/>
            <ac:cxnSpMk id="10" creationId="{16A89C7D-9DAF-491C-ADF5-E3F77D556589}"/>
          </ac:cxnSpMkLst>
        </pc:cxnChg>
        <pc:cxnChg chg="del mod">
          <ac:chgData name="Блажо Ђуровић" userId="5694572e-f064-495d-ac23-a1610d1060de" providerId="ADAL" clId="{F919659A-546D-40FD-9987-F22B0534A110}" dt="2022-04-05T20:05:16.590" v="139" actId="478"/>
          <ac:cxnSpMkLst>
            <pc:docMk/>
            <pc:sldMk cId="515117613" sldId="268"/>
            <ac:cxnSpMk id="17" creationId="{46D8FB9B-A9E0-446E-BDF1-850877EE64EE}"/>
          </ac:cxnSpMkLst>
        </pc:cxnChg>
      </pc:sldChg>
      <pc:sldChg chg="addSp delSp modSp new mod modClrScheme modAnim chgLayout">
        <pc:chgData name="Блажо Ђуровић" userId="5694572e-f064-495d-ac23-a1610d1060de" providerId="ADAL" clId="{F919659A-546D-40FD-9987-F22B0534A110}" dt="2022-04-05T21:00:00.316" v="695"/>
        <pc:sldMkLst>
          <pc:docMk/>
          <pc:sldMk cId="904793693" sldId="271"/>
        </pc:sldMkLst>
        <pc:spChg chg="del mod ord">
          <ac:chgData name="Блажо Ђуровић" userId="5694572e-f064-495d-ac23-a1610d1060de" providerId="ADAL" clId="{F919659A-546D-40FD-9987-F22B0534A110}" dt="2022-04-05T20:29:13.269" v="158" actId="700"/>
          <ac:spMkLst>
            <pc:docMk/>
            <pc:sldMk cId="904793693" sldId="271"/>
            <ac:spMk id="2" creationId="{AA6C9534-D951-42B5-A650-99793DB9A3A7}"/>
          </ac:spMkLst>
        </pc:spChg>
        <pc:spChg chg="del">
          <ac:chgData name="Блажо Ђуровић" userId="5694572e-f064-495d-ac23-a1610d1060de" providerId="ADAL" clId="{F919659A-546D-40FD-9987-F22B0534A110}" dt="2022-04-05T20:29:13.269" v="158" actId="700"/>
          <ac:spMkLst>
            <pc:docMk/>
            <pc:sldMk cId="904793693" sldId="271"/>
            <ac:spMk id="3" creationId="{15603005-8688-4144-8187-A2111B405CA4}"/>
          </ac:spMkLst>
        </pc:spChg>
        <pc:spChg chg="del mod ord">
          <ac:chgData name="Блажо Ђуровић" userId="5694572e-f064-495d-ac23-a1610d1060de" providerId="ADAL" clId="{F919659A-546D-40FD-9987-F22B0534A110}" dt="2022-04-05T20:29:13.269" v="158" actId="700"/>
          <ac:spMkLst>
            <pc:docMk/>
            <pc:sldMk cId="904793693" sldId="271"/>
            <ac:spMk id="4" creationId="{F940FE0B-B953-499B-A0BE-DC8D231FDB52}"/>
          </ac:spMkLst>
        </pc:spChg>
        <pc:spChg chg="del">
          <ac:chgData name="Блажо Ђуровић" userId="5694572e-f064-495d-ac23-a1610d1060de" providerId="ADAL" clId="{F919659A-546D-40FD-9987-F22B0534A110}" dt="2022-04-05T20:29:13.269" v="158" actId="700"/>
          <ac:spMkLst>
            <pc:docMk/>
            <pc:sldMk cId="904793693" sldId="271"/>
            <ac:spMk id="5" creationId="{5E59E3A5-F4D2-4F85-BEE4-8F394EC7E0C3}"/>
          </ac:spMkLst>
        </pc:spChg>
        <pc:spChg chg="del mod ord">
          <ac:chgData name="Блажо Ђуровић" userId="5694572e-f064-495d-ac23-a1610d1060de" providerId="ADAL" clId="{F919659A-546D-40FD-9987-F22B0534A110}" dt="2022-04-05T20:29:13.269" v="158" actId="700"/>
          <ac:spMkLst>
            <pc:docMk/>
            <pc:sldMk cId="904793693" sldId="271"/>
            <ac:spMk id="6" creationId="{1271ECF6-0DDB-4B54-B01A-B15BABE2B24D}"/>
          </ac:spMkLst>
        </pc:spChg>
        <pc:spChg chg="add mod ord">
          <ac:chgData name="Блажо Ђуровић" userId="5694572e-f064-495d-ac23-a1610d1060de" providerId="ADAL" clId="{F919659A-546D-40FD-9987-F22B0534A110}" dt="2022-04-05T20:29:36.183" v="180" actId="20577"/>
          <ac:spMkLst>
            <pc:docMk/>
            <pc:sldMk cId="904793693" sldId="271"/>
            <ac:spMk id="7" creationId="{E7874536-290A-4D9F-BF1B-DBD57241925A}"/>
          </ac:spMkLst>
        </pc:spChg>
        <pc:spChg chg="add del mod ord">
          <ac:chgData name="Блажо Ђуровић" userId="5694572e-f064-495d-ac23-a1610d1060de" providerId="ADAL" clId="{F919659A-546D-40FD-9987-F22B0534A110}" dt="2022-04-05T20:30:20.171" v="181"/>
          <ac:spMkLst>
            <pc:docMk/>
            <pc:sldMk cId="904793693" sldId="271"/>
            <ac:spMk id="8" creationId="{460DB480-087F-4737-880F-B465F8B3B208}"/>
          </ac:spMkLst>
        </pc:spChg>
        <pc:spChg chg="add mod ord">
          <ac:chgData name="Блажо Ђуровић" userId="5694572e-f064-495d-ac23-a1610d1060de" providerId="ADAL" clId="{F919659A-546D-40FD-9987-F22B0534A110}" dt="2022-04-05T20:58:52.947" v="691" actId="27636"/>
          <ac:spMkLst>
            <pc:docMk/>
            <pc:sldMk cId="904793693" sldId="271"/>
            <ac:spMk id="9" creationId="{0BD080C4-1D10-4B41-AA65-7B32D805344B}"/>
          </ac:spMkLst>
        </pc:spChg>
        <pc:spChg chg="add del mod">
          <ac:chgData name="Блажо Ђуровић" userId="5694572e-f064-495d-ac23-a1610d1060de" providerId="ADAL" clId="{F919659A-546D-40FD-9987-F22B0534A110}" dt="2022-04-05T20:30:58.939" v="185" actId="478"/>
          <ac:spMkLst>
            <pc:docMk/>
            <pc:sldMk cId="904793693" sldId="271"/>
            <ac:spMk id="13" creationId="{3D33549F-F8F1-4BED-80FC-92B9EBD814B6}"/>
          </ac:spMkLst>
        </pc:spChg>
        <pc:spChg chg="add mod">
          <ac:chgData name="Блажо Ђуровић" userId="5694572e-f064-495d-ac23-a1610d1060de" providerId="ADAL" clId="{F919659A-546D-40FD-9987-F22B0534A110}" dt="2022-04-05T20:39:30.281" v="273" actId="1076"/>
          <ac:spMkLst>
            <pc:docMk/>
            <pc:sldMk cId="904793693" sldId="271"/>
            <ac:spMk id="14" creationId="{F3CDE89D-B9E4-47E3-8E4D-FDCCD2FE83EC}"/>
          </ac:spMkLst>
        </pc:spChg>
        <pc:spChg chg="add mod">
          <ac:chgData name="Блажо Ђуровић" userId="5694572e-f064-495d-ac23-a1610d1060de" providerId="ADAL" clId="{F919659A-546D-40FD-9987-F22B0534A110}" dt="2022-04-05T20:35:17.598" v="231" actId="164"/>
          <ac:spMkLst>
            <pc:docMk/>
            <pc:sldMk cId="904793693" sldId="271"/>
            <ac:spMk id="15" creationId="{D374BCC1-D159-4234-9DED-8B342B8FBFAE}"/>
          </ac:spMkLst>
        </pc:spChg>
        <pc:spChg chg="add del mod">
          <ac:chgData name="Блажо Ђуровић" userId="5694572e-f064-495d-ac23-a1610d1060de" providerId="ADAL" clId="{F919659A-546D-40FD-9987-F22B0534A110}" dt="2022-04-05T20:33:48.989" v="214" actId="478"/>
          <ac:spMkLst>
            <pc:docMk/>
            <pc:sldMk cId="904793693" sldId="271"/>
            <ac:spMk id="16" creationId="{C8A2A3C0-745E-4FDF-9090-F4910E871DBE}"/>
          </ac:spMkLst>
        </pc:spChg>
        <pc:spChg chg="add del mod">
          <ac:chgData name="Блажо Ђуровић" userId="5694572e-f064-495d-ac23-a1610d1060de" providerId="ADAL" clId="{F919659A-546D-40FD-9987-F22B0534A110}" dt="2022-04-05T20:33:47.573" v="213" actId="478"/>
          <ac:spMkLst>
            <pc:docMk/>
            <pc:sldMk cId="904793693" sldId="271"/>
            <ac:spMk id="17" creationId="{3ECBC079-969E-42C5-B6C7-0C1CDFEE4198}"/>
          </ac:spMkLst>
        </pc:spChg>
        <pc:spChg chg="add del mod">
          <ac:chgData name="Блажо Ђуровић" userId="5694572e-f064-495d-ac23-a1610d1060de" providerId="ADAL" clId="{F919659A-546D-40FD-9987-F22B0534A110}" dt="2022-04-05T20:33:47.573" v="213" actId="478"/>
          <ac:spMkLst>
            <pc:docMk/>
            <pc:sldMk cId="904793693" sldId="271"/>
            <ac:spMk id="18" creationId="{E7024BA7-4906-4995-B1A3-AAFE23B8E313}"/>
          </ac:spMkLst>
        </pc:spChg>
        <pc:spChg chg="add del mod">
          <ac:chgData name="Блажо Ђуровић" userId="5694572e-f064-495d-ac23-a1610d1060de" providerId="ADAL" clId="{F919659A-546D-40FD-9987-F22B0534A110}" dt="2022-04-05T20:33:47.573" v="213" actId="478"/>
          <ac:spMkLst>
            <pc:docMk/>
            <pc:sldMk cId="904793693" sldId="271"/>
            <ac:spMk id="19" creationId="{CB59EA7D-4C62-4690-83E6-119214B0E5D2}"/>
          </ac:spMkLst>
        </pc:spChg>
        <pc:spChg chg="add del mod">
          <ac:chgData name="Блажо Ђуровић" userId="5694572e-f064-495d-ac23-a1610d1060de" providerId="ADAL" clId="{F919659A-546D-40FD-9987-F22B0534A110}" dt="2022-04-05T20:33:47.573" v="213" actId="478"/>
          <ac:spMkLst>
            <pc:docMk/>
            <pc:sldMk cId="904793693" sldId="271"/>
            <ac:spMk id="20" creationId="{5C40DBE4-DE74-47F6-AB97-2F9559F7F4ED}"/>
          </ac:spMkLst>
        </pc:spChg>
        <pc:spChg chg="add mod">
          <ac:chgData name="Блажо Ђуровић" userId="5694572e-f064-495d-ac23-a1610d1060de" providerId="ADAL" clId="{F919659A-546D-40FD-9987-F22B0534A110}" dt="2022-04-05T20:35:17.598" v="231" actId="164"/>
          <ac:spMkLst>
            <pc:docMk/>
            <pc:sldMk cId="904793693" sldId="271"/>
            <ac:spMk id="21" creationId="{18452074-E690-4637-B3CB-BBA07C83287D}"/>
          </ac:spMkLst>
        </pc:spChg>
        <pc:spChg chg="add mod">
          <ac:chgData name="Блажо Ђуровић" userId="5694572e-f064-495d-ac23-a1610d1060de" providerId="ADAL" clId="{F919659A-546D-40FD-9987-F22B0534A110}" dt="2022-04-05T20:35:17.598" v="231" actId="164"/>
          <ac:spMkLst>
            <pc:docMk/>
            <pc:sldMk cId="904793693" sldId="271"/>
            <ac:spMk id="22" creationId="{9B45B981-B417-44F0-B6B4-ECEC9EF85508}"/>
          </ac:spMkLst>
        </pc:spChg>
        <pc:spChg chg="add mod">
          <ac:chgData name="Блажо Ђуровић" userId="5694572e-f064-495d-ac23-a1610d1060de" providerId="ADAL" clId="{F919659A-546D-40FD-9987-F22B0534A110}" dt="2022-04-05T20:35:17.598" v="231" actId="164"/>
          <ac:spMkLst>
            <pc:docMk/>
            <pc:sldMk cId="904793693" sldId="271"/>
            <ac:spMk id="23" creationId="{09BE3AF6-7D66-4D37-A390-D1E3A88CF217}"/>
          </ac:spMkLst>
        </pc:spChg>
        <pc:spChg chg="add mod">
          <ac:chgData name="Блажо Ђуровић" userId="5694572e-f064-495d-ac23-a1610d1060de" providerId="ADAL" clId="{F919659A-546D-40FD-9987-F22B0534A110}" dt="2022-04-05T20:35:17.598" v="231" actId="164"/>
          <ac:spMkLst>
            <pc:docMk/>
            <pc:sldMk cId="904793693" sldId="271"/>
            <ac:spMk id="24" creationId="{B058C9AE-05AF-4048-A4FF-A2C3D78CFE28}"/>
          </ac:spMkLst>
        </pc:spChg>
        <pc:spChg chg="add mod">
          <ac:chgData name="Блажо Ђуровић" userId="5694572e-f064-495d-ac23-a1610d1060de" providerId="ADAL" clId="{F919659A-546D-40FD-9987-F22B0534A110}" dt="2022-04-05T20:35:17.598" v="231" actId="164"/>
          <ac:spMkLst>
            <pc:docMk/>
            <pc:sldMk cId="904793693" sldId="271"/>
            <ac:spMk id="25" creationId="{DC01CAF1-3BA1-45E5-B4AF-5330FA531891}"/>
          </ac:spMkLst>
        </pc:spChg>
        <pc:spChg chg="add mod">
          <ac:chgData name="Блажо Ђуровић" userId="5694572e-f064-495d-ac23-a1610d1060de" providerId="ADAL" clId="{F919659A-546D-40FD-9987-F22B0534A110}" dt="2022-04-05T20:36:25.671" v="235" actId="1076"/>
          <ac:spMkLst>
            <pc:docMk/>
            <pc:sldMk cId="904793693" sldId="271"/>
            <ac:spMk id="26" creationId="{40D2EB1B-607D-4C2B-9233-5D60A7BF937A}"/>
          </ac:spMkLst>
        </pc:spChg>
        <pc:spChg chg="add del mod">
          <ac:chgData name="Блажо Ђуровић" userId="5694572e-f064-495d-ac23-a1610d1060de" providerId="ADAL" clId="{F919659A-546D-40FD-9987-F22B0534A110}" dt="2022-04-05T20:34:18.710" v="221" actId="478"/>
          <ac:spMkLst>
            <pc:docMk/>
            <pc:sldMk cId="904793693" sldId="271"/>
            <ac:spMk id="27" creationId="{706A031D-37D2-4128-89F8-07CD54EF101B}"/>
          </ac:spMkLst>
        </pc:spChg>
        <pc:spChg chg="add mod">
          <ac:chgData name="Блажо Ђуровић" userId="5694572e-f064-495d-ac23-a1610d1060de" providerId="ADAL" clId="{F919659A-546D-40FD-9987-F22B0534A110}" dt="2022-04-05T20:39:30.281" v="273" actId="1076"/>
          <ac:spMkLst>
            <pc:docMk/>
            <pc:sldMk cId="904793693" sldId="271"/>
            <ac:spMk id="38" creationId="{D57C281A-E1D4-45BD-A9C6-3E13FCE2DD77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39" creationId="{65B365F8-B8BC-42AC-B1EF-99A881EE85AE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40" creationId="{9316354C-8E00-441E-B184-D1688A6BD026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41" creationId="{E1BCB24E-03DE-437B-B539-04B359ADD632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42" creationId="{8B4D80B2-B97F-4DFD-B781-376E540C942D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43" creationId="{58A987D9-8E7A-4430-B84E-FFAF1A3E1185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44" creationId="{A0C4E3A8-78FE-462A-9FE7-D871854F3C61}"/>
          </ac:spMkLst>
        </pc:spChg>
        <pc:spChg chg="add mod">
          <ac:chgData name="Блажо Ђуровић" userId="5694572e-f064-495d-ac23-a1610d1060de" providerId="ADAL" clId="{F919659A-546D-40FD-9987-F22B0534A110}" dt="2022-04-05T20:39:14.334" v="271" actId="164"/>
          <ac:spMkLst>
            <pc:docMk/>
            <pc:sldMk cId="904793693" sldId="271"/>
            <ac:spMk id="45" creationId="{1602F1C2-4443-48D5-AED3-8076ACE42EDA}"/>
          </ac:spMkLst>
        </pc:spChg>
        <pc:spChg chg="add del mod">
          <ac:chgData name="Блажо Ђуровић" userId="5694572e-f064-495d-ac23-a1610d1060de" providerId="ADAL" clId="{F919659A-546D-40FD-9987-F22B0534A110}" dt="2022-04-05T20:38:24.732" v="265" actId="478"/>
          <ac:spMkLst>
            <pc:docMk/>
            <pc:sldMk cId="904793693" sldId="271"/>
            <ac:spMk id="46" creationId="{E8066013-8CD4-49E5-AD8B-29D19E5F711B}"/>
          </ac:spMkLst>
        </pc:spChg>
        <pc:spChg chg="add del">
          <ac:chgData name="Блажо Ђуровић" userId="5694572e-f064-495d-ac23-a1610d1060de" providerId="ADAL" clId="{F919659A-546D-40FD-9987-F22B0534A110}" dt="2022-04-05T20:41:39.063" v="311" actId="478"/>
          <ac:spMkLst>
            <pc:docMk/>
            <pc:sldMk cId="904793693" sldId="271"/>
            <ac:spMk id="57" creationId="{EB000846-5E3A-4626-9256-C11951B03350}"/>
          </ac:spMkLst>
        </pc:spChg>
        <pc:spChg chg="add del">
          <ac:chgData name="Блажо Ђуровић" userId="5694572e-f064-495d-ac23-a1610d1060de" providerId="ADAL" clId="{F919659A-546D-40FD-9987-F22B0534A110}" dt="2022-04-05T20:41:47.320" v="313" actId="478"/>
          <ac:spMkLst>
            <pc:docMk/>
            <pc:sldMk cId="904793693" sldId="271"/>
            <ac:spMk id="58" creationId="{15BEDE81-59C6-4989-B742-31241D63A740}"/>
          </ac:spMkLst>
        </pc:spChg>
        <pc:spChg chg="add del mod">
          <ac:chgData name="Блажо Ђуровић" userId="5694572e-f064-495d-ac23-a1610d1060de" providerId="ADAL" clId="{F919659A-546D-40FD-9987-F22B0534A110}" dt="2022-04-05T20:47:32.939" v="360" actId="478"/>
          <ac:spMkLst>
            <pc:docMk/>
            <pc:sldMk cId="904793693" sldId="271"/>
            <ac:spMk id="59" creationId="{7E4FDEAD-9DEF-4D1F-B694-933AA1EE81CF}"/>
          </ac:spMkLst>
        </pc:spChg>
        <pc:spChg chg="add del mod">
          <ac:chgData name="Блажо Ђуровић" userId="5694572e-f064-495d-ac23-a1610d1060de" providerId="ADAL" clId="{F919659A-546D-40FD-9987-F22B0534A110}" dt="2022-04-05T20:42:55.276" v="335" actId="478"/>
          <ac:spMkLst>
            <pc:docMk/>
            <pc:sldMk cId="904793693" sldId="271"/>
            <ac:spMk id="60" creationId="{07B2BB3D-9756-47A3-93C9-07BBA7936245}"/>
          </ac:spMkLst>
        </pc:spChg>
        <pc:spChg chg="add mod">
          <ac:chgData name="Блажо Ђуровић" userId="5694572e-f064-495d-ac23-a1610d1060de" providerId="ADAL" clId="{F919659A-546D-40FD-9987-F22B0534A110}" dt="2022-04-05T20:49:55.001" v="386" actId="164"/>
          <ac:spMkLst>
            <pc:docMk/>
            <pc:sldMk cId="904793693" sldId="271"/>
            <ac:spMk id="61" creationId="{1A1F89F2-8712-4C1A-900B-3AD0E6C758E6}"/>
          </ac:spMkLst>
        </pc:spChg>
        <pc:spChg chg="add mod">
          <ac:chgData name="Блажо Ђуровић" userId="5694572e-f064-495d-ac23-a1610d1060de" providerId="ADAL" clId="{F919659A-546D-40FD-9987-F22B0534A110}" dt="2022-04-05T20:46:55.878" v="356" actId="164"/>
          <ac:spMkLst>
            <pc:docMk/>
            <pc:sldMk cId="904793693" sldId="271"/>
            <ac:spMk id="66" creationId="{93F780AC-65BC-4319-B64C-FD5A61EB66BA}"/>
          </ac:spMkLst>
        </pc:spChg>
        <pc:spChg chg="add mod">
          <ac:chgData name="Блажо Ђуровић" userId="5694572e-f064-495d-ac23-a1610d1060de" providerId="ADAL" clId="{F919659A-546D-40FD-9987-F22B0534A110}" dt="2022-04-05T20:46:55.878" v="356" actId="164"/>
          <ac:spMkLst>
            <pc:docMk/>
            <pc:sldMk cId="904793693" sldId="271"/>
            <ac:spMk id="67" creationId="{D0DA20CB-9D88-44B2-B524-33E803E160C3}"/>
          </ac:spMkLst>
        </pc:spChg>
        <pc:spChg chg="add mod">
          <ac:chgData name="Блажо Ђуровић" userId="5694572e-f064-495d-ac23-a1610d1060de" providerId="ADAL" clId="{F919659A-546D-40FD-9987-F22B0534A110}" dt="2022-04-05T20:46:55.878" v="356" actId="164"/>
          <ac:spMkLst>
            <pc:docMk/>
            <pc:sldMk cId="904793693" sldId="271"/>
            <ac:spMk id="68" creationId="{63DB4D41-4578-4F57-B85F-F3DE72D698B1}"/>
          </ac:spMkLst>
        </pc:spChg>
        <pc:spChg chg="add mod">
          <ac:chgData name="Блажо Ђуровић" userId="5694572e-f064-495d-ac23-a1610d1060de" providerId="ADAL" clId="{F919659A-546D-40FD-9987-F22B0534A110}" dt="2022-04-05T20:46:55.878" v="356" actId="164"/>
          <ac:spMkLst>
            <pc:docMk/>
            <pc:sldMk cId="904793693" sldId="271"/>
            <ac:spMk id="69" creationId="{0664BBEB-FB61-476D-A7FD-CFAD5071D73B}"/>
          </ac:spMkLst>
        </pc:spChg>
        <pc:spChg chg="add mod">
          <ac:chgData name="Блажо Ђуровић" userId="5694572e-f064-495d-ac23-a1610d1060de" providerId="ADAL" clId="{F919659A-546D-40FD-9987-F22B0534A110}" dt="2022-04-05T20:49:55.001" v="386" actId="164"/>
          <ac:spMkLst>
            <pc:docMk/>
            <pc:sldMk cId="904793693" sldId="271"/>
            <ac:spMk id="71" creationId="{8B07FEFC-2498-4C46-B119-8B7C91140F58}"/>
          </ac:spMkLst>
        </pc:spChg>
        <pc:spChg chg="add mod">
          <ac:chgData name="Блажо Ђуровић" userId="5694572e-f064-495d-ac23-a1610d1060de" providerId="ADAL" clId="{F919659A-546D-40FD-9987-F22B0534A110}" dt="2022-04-05T20:48:59.705" v="377" actId="164"/>
          <ac:spMkLst>
            <pc:docMk/>
            <pc:sldMk cId="904793693" sldId="271"/>
            <ac:spMk id="74" creationId="{CB009AF2-348C-49BB-9F7A-B7312492D2F3}"/>
          </ac:spMkLst>
        </pc:spChg>
        <pc:spChg chg="add mod">
          <ac:chgData name="Блажо Ђуровић" userId="5694572e-f064-495d-ac23-a1610d1060de" providerId="ADAL" clId="{F919659A-546D-40FD-9987-F22B0534A110}" dt="2022-04-05T20:48:59.705" v="377" actId="164"/>
          <ac:spMkLst>
            <pc:docMk/>
            <pc:sldMk cId="904793693" sldId="271"/>
            <ac:spMk id="75" creationId="{FDDF6626-88FD-4530-95D8-574752BFDF65}"/>
          </ac:spMkLst>
        </pc:spChg>
        <pc:spChg chg="add mod">
          <ac:chgData name="Блажо Ђуровић" userId="5694572e-f064-495d-ac23-a1610d1060de" providerId="ADAL" clId="{F919659A-546D-40FD-9987-F22B0534A110}" dt="2022-04-05T20:49:55.001" v="386" actId="164"/>
          <ac:spMkLst>
            <pc:docMk/>
            <pc:sldMk cId="904793693" sldId="271"/>
            <ac:spMk id="77" creationId="{B7C5BB2C-8803-4A8C-85B0-19BBCF167014}"/>
          </ac:spMkLst>
        </pc:spChg>
        <pc:spChg chg="add mod">
          <ac:chgData name="Блажо Ђуровић" userId="5694572e-f064-495d-ac23-a1610d1060de" providerId="ADAL" clId="{F919659A-546D-40FD-9987-F22B0534A110}" dt="2022-04-05T20:49:55.001" v="386" actId="164"/>
          <ac:spMkLst>
            <pc:docMk/>
            <pc:sldMk cId="904793693" sldId="271"/>
            <ac:spMk id="78" creationId="{455B4D85-3CDA-4105-B3BA-08B4C6C47C9A}"/>
          </ac:spMkLst>
        </pc:spChg>
        <pc:spChg chg="mod">
          <ac:chgData name="Блажо Ђуровић" userId="5694572e-f064-495d-ac23-a1610d1060de" providerId="ADAL" clId="{F919659A-546D-40FD-9987-F22B0534A110}" dt="2022-04-05T20:50:00.377" v="387"/>
          <ac:spMkLst>
            <pc:docMk/>
            <pc:sldMk cId="904793693" sldId="271"/>
            <ac:spMk id="81" creationId="{110B5998-9D4F-48D6-938C-BBA1E4BF6FB0}"/>
          </ac:spMkLst>
        </pc:spChg>
        <pc:spChg chg="mod">
          <ac:chgData name="Блажо Ђуровић" userId="5694572e-f064-495d-ac23-a1610d1060de" providerId="ADAL" clId="{F919659A-546D-40FD-9987-F22B0534A110}" dt="2022-04-05T20:50:00.377" v="387"/>
          <ac:spMkLst>
            <pc:docMk/>
            <pc:sldMk cId="904793693" sldId="271"/>
            <ac:spMk id="82" creationId="{C4D6168F-8B74-47F2-8B41-C548E33665B1}"/>
          </ac:spMkLst>
        </pc:spChg>
        <pc:spChg chg="mod">
          <ac:chgData name="Блажо Ђуровић" userId="5694572e-f064-495d-ac23-a1610d1060de" providerId="ADAL" clId="{F919659A-546D-40FD-9987-F22B0534A110}" dt="2022-04-05T20:50:00.377" v="387"/>
          <ac:spMkLst>
            <pc:docMk/>
            <pc:sldMk cId="904793693" sldId="271"/>
            <ac:spMk id="83" creationId="{ED1BB526-CEF5-47CF-93D8-D96B0263E8CF}"/>
          </ac:spMkLst>
        </pc:spChg>
        <pc:spChg chg="mod">
          <ac:chgData name="Блажо Ђуровић" userId="5694572e-f064-495d-ac23-a1610d1060de" providerId="ADAL" clId="{F919659A-546D-40FD-9987-F22B0534A110}" dt="2022-04-05T20:50:00.377" v="387"/>
          <ac:spMkLst>
            <pc:docMk/>
            <pc:sldMk cId="904793693" sldId="271"/>
            <ac:spMk id="84" creationId="{2DBCB36F-A780-4125-8C71-CD945A20C136}"/>
          </ac:spMkLst>
        </pc:spChg>
        <pc:spChg chg="add mod">
          <ac:chgData name="Блажо Ђуровић" userId="5694572e-f064-495d-ac23-a1610d1060de" providerId="ADAL" clId="{F919659A-546D-40FD-9987-F22B0534A110}" dt="2022-04-05T20:53:30.177" v="503" actId="1076"/>
          <ac:spMkLst>
            <pc:docMk/>
            <pc:sldMk cId="904793693" sldId="271"/>
            <ac:spMk id="86" creationId="{CD45CBA3-3A2B-4851-912A-C679E06784A5}"/>
          </ac:spMkLst>
        </pc:spChg>
        <pc:spChg chg="add mod">
          <ac:chgData name="Блажо Ђуровић" userId="5694572e-f064-495d-ac23-a1610d1060de" providerId="ADAL" clId="{F919659A-546D-40FD-9987-F22B0534A110}" dt="2022-04-05T20:53:25.924" v="502" actId="207"/>
          <ac:spMkLst>
            <pc:docMk/>
            <pc:sldMk cId="904793693" sldId="271"/>
            <ac:spMk id="87" creationId="{581C701C-0965-44E0-AE37-743CEBC76984}"/>
          </ac:spMkLst>
        </pc:spChg>
        <pc:spChg chg="add mod">
          <ac:chgData name="Блажо Ђуровић" userId="5694572e-f064-495d-ac23-a1610d1060de" providerId="ADAL" clId="{F919659A-546D-40FD-9987-F22B0534A110}" dt="2022-04-05T20:56:19.759" v="611" actId="1076"/>
          <ac:spMkLst>
            <pc:docMk/>
            <pc:sldMk cId="904793693" sldId="271"/>
            <ac:spMk id="93" creationId="{CD532965-89B5-4066-A3D0-E2216C0C803B}"/>
          </ac:spMkLst>
        </pc:spChg>
        <pc:grpChg chg="add mod">
          <ac:chgData name="Блажо Ђуровић" userId="5694572e-f064-495d-ac23-a1610d1060de" providerId="ADAL" clId="{F919659A-546D-40FD-9987-F22B0534A110}" dt="2022-04-05T20:39:30.281" v="273" actId="1076"/>
          <ac:grpSpMkLst>
            <pc:docMk/>
            <pc:sldMk cId="904793693" sldId="271"/>
            <ac:grpSpMk id="35" creationId="{17ADE776-9C06-4B06-84E2-C392D1781630}"/>
          </ac:grpSpMkLst>
        </pc:grpChg>
        <pc:grpChg chg="add mod">
          <ac:chgData name="Блажо Ђуровић" userId="5694572e-f064-495d-ac23-a1610d1060de" providerId="ADAL" clId="{F919659A-546D-40FD-9987-F22B0534A110}" dt="2022-04-05T20:39:30.281" v="273" actId="1076"/>
          <ac:grpSpMkLst>
            <pc:docMk/>
            <pc:sldMk cId="904793693" sldId="271"/>
            <ac:grpSpMk id="47" creationId="{FF2C3794-2FFF-414B-BB05-6B50EB55DCA8}"/>
          </ac:grpSpMkLst>
        </pc:grpChg>
        <pc:grpChg chg="add mod ord">
          <ac:chgData name="Блажо Ђуровић" userId="5694572e-f064-495d-ac23-a1610d1060de" providerId="ADAL" clId="{F919659A-546D-40FD-9987-F22B0534A110}" dt="2022-04-05T20:48:28.838" v="373" actId="170"/>
          <ac:grpSpMkLst>
            <pc:docMk/>
            <pc:sldMk cId="904793693" sldId="271"/>
            <ac:grpSpMk id="70" creationId="{7F892C1D-83F8-4501-BC62-3949E1889AC1}"/>
          </ac:grpSpMkLst>
        </pc:grpChg>
        <pc:grpChg chg="add del mod">
          <ac:chgData name="Блажо Ђуровић" userId="5694572e-f064-495d-ac23-a1610d1060de" providerId="ADAL" clId="{F919659A-546D-40FD-9987-F22B0534A110}" dt="2022-04-05T20:49:04.400" v="378" actId="478"/>
          <ac:grpSpMkLst>
            <pc:docMk/>
            <pc:sldMk cId="904793693" sldId="271"/>
            <ac:grpSpMk id="76" creationId="{DB2E6C11-5E28-4854-8520-1900D183C945}"/>
          </ac:grpSpMkLst>
        </pc:grpChg>
        <pc:grpChg chg="add mod">
          <ac:chgData name="Блажо Ђуровић" userId="5694572e-f064-495d-ac23-a1610d1060de" providerId="ADAL" clId="{F919659A-546D-40FD-9987-F22B0534A110}" dt="2022-04-05T20:49:55.001" v="386" actId="164"/>
          <ac:grpSpMkLst>
            <pc:docMk/>
            <pc:sldMk cId="904793693" sldId="271"/>
            <ac:grpSpMk id="79" creationId="{8E3DDBE0-DDA4-4536-8770-8DEBCB9969C8}"/>
          </ac:grpSpMkLst>
        </pc:grpChg>
        <pc:grpChg chg="add mod">
          <ac:chgData name="Блажо Ђуровић" userId="5694572e-f064-495d-ac23-a1610d1060de" providerId="ADAL" clId="{F919659A-546D-40FD-9987-F22B0534A110}" dt="2022-04-05T20:50:32.217" v="390" actId="14100"/>
          <ac:grpSpMkLst>
            <pc:docMk/>
            <pc:sldMk cId="904793693" sldId="271"/>
            <ac:grpSpMk id="80" creationId="{FCCF2B07-CC71-4777-A49D-C6C0BFF3203D}"/>
          </ac:grpSpMkLst>
        </pc:grpChg>
        <pc:picChg chg="add del mod">
          <ac:chgData name="Блажо Ђуровић" userId="5694572e-f064-495d-ac23-a1610d1060de" providerId="ADAL" clId="{F919659A-546D-40FD-9987-F22B0534A110}" dt="2022-04-05T20:30:54.501" v="184" actId="478"/>
          <ac:picMkLst>
            <pc:docMk/>
            <pc:sldMk cId="904793693" sldId="271"/>
            <ac:picMk id="10" creationId="{46DAE58D-29BC-4EE1-B2C4-AAB58FA9A8B7}"/>
          </ac:picMkLst>
        </pc:picChg>
        <pc:cxnChg chg="add del">
          <ac:chgData name="Блажо Ђуровић" userId="5694572e-f064-495d-ac23-a1610d1060de" providerId="ADAL" clId="{F919659A-546D-40FD-9987-F22B0534A110}" dt="2022-04-05T20:31:00.755" v="186" actId="478"/>
          <ac:cxnSpMkLst>
            <pc:docMk/>
            <pc:sldMk cId="904793693" sldId="271"/>
            <ac:cxnSpMk id="12" creationId="{29FD4B5B-5EAB-4426-9FE5-74A231D73509}"/>
          </ac:cxnSpMkLst>
        </pc:cxnChg>
        <pc:cxnChg chg="add mod">
          <ac:chgData name="Блажо Ђуровић" userId="5694572e-f064-495d-ac23-a1610d1060de" providerId="ADAL" clId="{F919659A-546D-40FD-9987-F22B0534A110}" dt="2022-04-05T20:36:25.671" v="235" actId="1076"/>
          <ac:cxnSpMkLst>
            <pc:docMk/>
            <pc:sldMk cId="904793693" sldId="271"/>
            <ac:cxnSpMk id="29" creationId="{A7B68C4D-3BBC-4CF5-BA10-BF878C2A9EE2}"/>
          </ac:cxnSpMkLst>
        </pc:cxnChg>
        <pc:cxnChg chg="add mod">
          <ac:chgData name="Блажо Ђуровић" userId="5694572e-f064-495d-ac23-a1610d1060de" providerId="ADAL" clId="{F919659A-546D-40FD-9987-F22B0534A110}" dt="2022-04-05T20:35:17.598" v="231" actId="164"/>
          <ac:cxnSpMkLst>
            <pc:docMk/>
            <pc:sldMk cId="904793693" sldId="271"/>
            <ac:cxnSpMk id="30" creationId="{653559E9-8C16-4B20-82D8-7F70EDB05AF8}"/>
          </ac:cxnSpMkLst>
        </pc:cxnChg>
        <pc:cxnChg chg="add mod">
          <ac:chgData name="Блажо Ђуровић" userId="5694572e-f064-495d-ac23-a1610d1060de" providerId="ADAL" clId="{F919659A-546D-40FD-9987-F22B0534A110}" dt="2022-04-05T20:39:30.281" v="273" actId="1076"/>
          <ac:cxnSpMkLst>
            <pc:docMk/>
            <pc:sldMk cId="904793693" sldId="271"/>
            <ac:cxnSpMk id="37" creationId="{FB9B60EC-EFDF-44FD-84BD-7FFB19C06588}"/>
          </ac:cxnSpMkLst>
        </pc:cxnChg>
        <pc:cxnChg chg="add mod ord">
          <ac:chgData name="Блажо Ђуровић" userId="5694572e-f064-495d-ac23-a1610d1060de" providerId="ADAL" clId="{F919659A-546D-40FD-9987-F22B0534A110}" dt="2022-04-05T20:48:04.773" v="363" actId="208"/>
          <ac:cxnSpMkLst>
            <pc:docMk/>
            <pc:sldMk cId="904793693" sldId="271"/>
            <ac:cxnSpMk id="49" creationId="{922C273C-8AAC-49C2-AD29-6168E98A438C}"/>
          </ac:cxnSpMkLst>
        </pc:cxnChg>
        <pc:cxnChg chg="add mod ord">
          <ac:chgData name="Блажо Ђуровић" userId="5694572e-f064-495d-ac23-a1610d1060de" providerId="ADAL" clId="{F919659A-546D-40FD-9987-F22B0534A110}" dt="2022-04-05T20:48:42.983" v="375" actId="14100"/>
          <ac:cxnSpMkLst>
            <pc:docMk/>
            <pc:sldMk cId="904793693" sldId="271"/>
            <ac:cxnSpMk id="50" creationId="{C148988B-E23C-49C2-8227-89F3BB724F6F}"/>
          </ac:cxnSpMkLst>
        </pc:cxnChg>
        <pc:cxnChg chg="add mod ord">
          <ac:chgData name="Блажо Ђуровић" userId="5694572e-f064-495d-ac23-a1610d1060de" providerId="ADAL" clId="{F919659A-546D-40FD-9987-F22B0534A110}" dt="2022-04-05T20:50:35.612" v="391" actId="14100"/>
          <ac:cxnSpMkLst>
            <pc:docMk/>
            <pc:sldMk cId="904793693" sldId="271"/>
            <ac:cxnSpMk id="51" creationId="{68962EC9-7DA3-4F0D-B54B-3705AF6E66C3}"/>
          </ac:cxnSpMkLst>
        </pc:cxnChg>
        <pc:cxnChg chg="add mod ord">
          <ac:chgData name="Блажо Ђуровић" userId="5694572e-f064-495d-ac23-a1610d1060de" providerId="ADAL" clId="{F919659A-546D-40FD-9987-F22B0534A110}" dt="2022-04-05T20:48:17.722" v="366" actId="208"/>
          <ac:cxnSpMkLst>
            <pc:docMk/>
            <pc:sldMk cId="904793693" sldId="271"/>
            <ac:cxnSpMk id="52" creationId="{D3A78DB9-4D52-47BB-904D-33E98FDDA5E9}"/>
          </ac:cxnSpMkLst>
        </pc:cxnChg>
        <pc:cxnChg chg="add del mod">
          <ac:chgData name="Блажо Ђуровић" userId="5694572e-f064-495d-ac23-a1610d1060de" providerId="ADAL" clId="{F919659A-546D-40FD-9987-F22B0534A110}" dt="2022-04-05T20:45:18.819" v="340" actId="478"/>
          <ac:cxnSpMkLst>
            <pc:docMk/>
            <pc:sldMk cId="904793693" sldId="271"/>
            <ac:cxnSpMk id="63" creationId="{69ECB958-43B7-4270-9234-C8552625DBF0}"/>
          </ac:cxnSpMkLst>
        </pc:cxnChg>
        <pc:cxnChg chg="add del">
          <ac:chgData name="Блажо Ђуровић" userId="5694572e-f064-495d-ac23-a1610d1060de" providerId="ADAL" clId="{F919659A-546D-40FD-9987-F22B0534A110}" dt="2022-04-05T20:45:29.629" v="342" actId="478"/>
          <ac:cxnSpMkLst>
            <pc:docMk/>
            <pc:sldMk cId="904793693" sldId="271"/>
            <ac:cxnSpMk id="65" creationId="{6D7E5A7B-8546-4F41-A2AD-24A44C6CDC3A}"/>
          </ac:cxnSpMkLst>
        </pc:cxnChg>
        <pc:cxnChg chg="add mod">
          <ac:chgData name="Блажо Ђуровић" userId="5694572e-f064-495d-ac23-a1610d1060de" providerId="ADAL" clId="{F919659A-546D-40FD-9987-F22B0534A110}" dt="2022-04-05T20:56:36.732" v="621" actId="14100"/>
          <ac:cxnSpMkLst>
            <pc:docMk/>
            <pc:sldMk cId="904793693" sldId="271"/>
            <ac:cxnSpMk id="89" creationId="{D8C4089C-CC4C-4A78-9274-70BD82B00DA0}"/>
          </ac:cxnSpMkLst>
        </pc:cxnChg>
        <pc:cxnChg chg="add mod">
          <ac:chgData name="Блажо Ђуровић" userId="5694572e-f064-495d-ac23-a1610d1060de" providerId="ADAL" clId="{F919659A-546D-40FD-9987-F22B0534A110}" dt="2022-04-05T20:56:36.732" v="621" actId="14100"/>
          <ac:cxnSpMkLst>
            <pc:docMk/>
            <pc:sldMk cId="904793693" sldId="271"/>
            <ac:cxnSpMk id="90" creationId="{F99EF927-A431-4FC1-847F-E161D029489E}"/>
          </ac:cxnSpMkLst>
        </pc:cxnChg>
        <pc:cxnChg chg="add mod">
          <ac:chgData name="Блажо Ђуровић" userId="5694572e-f064-495d-ac23-a1610d1060de" providerId="ADAL" clId="{F919659A-546D-40FD-9987-F22B0534A110}" dt="2022-04-05T20:56:26.170" v="612" actId="1076"/>
          <ac:cxnSpMkLst>
            <pc:docMk/>
            <pc:sldMk cId="904793693" sldId="271"/>
            <ac:cxnSpMk id="92" creationId="{795DE207-F63D-4670-A29F-15E9A723BABC}"/>
          </ac:cxnSpMkLst>
        </pc:cxnChg>
      </pc:sldChg>
      <pc:sldChg chg="del">
        <pc:chgData name="Блажо Ђуровић" userId="5694572e-f064-495d-ac23-a1610d1060de" providerId="ADAL" clId="{F919659A-546D-40FD-9987-F22B0534A110}" dt="2022-04-05T20:09:42.992" v="156" actId="47"/>
        <pc:sldMkLst>
          <pc:docMk/>
          <pc:sldMk cId="2635032257" sldId="271"/>
        </pc:sldMkLst>
      </pc:sldChg>
      <pc:sldChg chg="addSp delSp modSp new mod">
        <pc:chgData name="Блажо Ђуровић" userId="5694572e-f064-495d-ac23-a1610d1060de" providerId="ADAL" clId="{F919659A-546D-40FD-9987-F22B0534A110}" dt="2022-04-05T21:03:40.461" v="722" actId="14100"/>
        <pc:sldMkLst>
          <pc:docMk/>
          <pc:sldMk cId="691745307" sldId="272"/>
        </pc:sldMkLst>
        <pc:spChg chg="mod">
          <ac:chgData name="Блажо Ђуровић" userId="5694572e-f064-495d-ac23-a1610d1060de" providerId="ADAL" clId="{F919659A-546D-40FD-9987-F22B0534A110}" dt="2022-04-05T21:01:26.306" v="701" actId="20577"/>
          <ac:spMkLst>
            <pc:docMk/>
            <pc:sldMk cId="691745307" sldId="272"/>
            <ac:spMk id="2" creationId="{651F6FD1-01B8-4B4D-9C07-C73C53154F5E}"/>
          </ac:spMkLst>
        </pc:spChg>
        <pc:spChg chg="del">
          <ac:chgData name="Блажо Ђуровић" userId="5694572e-f064-495d-ac23-a1610d1060de" providerId="ADAL" clId="{F919659A-546D-40FD-9987-F22B0534A110}" dt="2022-04-05T21:01:42.337" v="702"/>
          <ac:spMkLst>
            <pc:docMk/>
            <pc:sldMk cId="691745307" sldId="272"/>
            <ac:spMk id="3" creationId="{748F410D-3C33-4C7E-BDE0-9AF717DF14CF}"/>
          </ac:spMkLst>
        </pc:spChg>
        <pc:spChg chg="mod">
          <ac:chgData name="Блажо Ђуровић" userId="5694572e-f064-495d-ac23-a1610d1060de" providerId="ADAL" clId="{F919659A-546D-40FD-9987-F22B0534A110}" dt="2022-04-05T21:03:32.867" v="721" actId="403"/>
          <ac:spMkLst>
            <pc:docMk/>
            <pc:sldMk cId="691745307" sldId="272"/>
            <ac:spMk id="4" creationId="{2E855D8D-1806-4B55-84F1-A22442909CFF}"/>
          </ac:spMkLst>
        </pc:spChg>
        <pc:picChg chg="add mod">
          <ac:chgData name="Блажо Ђуровић" userId="5694572e-f064-495d-ac23-a1610d1060de" providerId="ADAL" clId="{F919659A-546D-40FD-9987-F22B0534A110}" dt="2022-04-05T21:03:40.461" v="722" actId="14100"/>
          <ac:picMkLst>
            <pc:docMk/>
            <pc:sldMk cId="691745307" sldId="272"/>
            <ac:picMk id="5" creationId="{D0BE5C79-0D48-43E3-A727-340997DCD109}"/>
          </ac:picMkLst>
        </pc:picChg>
      </pc:sldChg>
      <pc:sldChg chg="del">
        <pc:chgData name="Блажо Ђуровић" userId="5694572e-f064-495d-ac23-a1610d1060de" providerId="ADAL" clId="{F919659A-546D-40FD-9987-F22B0534A110}" dt="2022-04-05T20:09:42.992" v="156" actId="47"/>
        <pc:sldMkLst>
          <pc:docMk/>
          <pc:sldMk cId="3825108056" sldId="272"/>
        </pc:sldMkLst>
      </pc:sldChg>
      <pc:sldChg chg="del">
        <pc:chgData name="Блажо Ђуровић" userId="5694572e-f064-495d-ac23-a1610d1060de" providerId="ADAL" clId="{F919659A-546D-40FD-9987-F22B0534A110}" dt="2022-04-05T20:00:34.926" v="18" actId="47"/>
        <pc:sldMkLst>
          <pc:docMk/>
          <pc:sldMk cId="2718553306" sldId="293"/>
        </pc:sldMkLst>
      </pc:sldChg>
      <pc:sldChg chg="del">
        <pc:chgData name="Блажо Ђуровић" userId="5694572e-f064-495d-ac23-a1610d1060de" providerId="ADAL" clId="{F919659A-546D-40FD-9987-F22B0534A110}" dt="2022-04-05T20:00:34.926" v="18" actId="47"/>
        <pc:sldMkLst>
          <pc:docMk/>
          <pc:sldMk cId="315872870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64F4E-52C3-4CEF-B681-FB5CA12AED4F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857DB-C5A3-4DE1-8B79-519E531F51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/>
              <a:t>Електромагнетика</a:t>
            </a:r>
            <a:r>
              <a:rPr lang="en-US" dirty="0"/>
              <a:t>:</a:t>
            </a:r>
            <a:br>
              <a:rPr lang="sr-Cyrl-CS" dirty="0"/>
            </a:br>
            <a:r>
              <a:rPr lang="sr-Cyrl-CS" dirty="0"/>
              <a:t>магнетна индукција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sr-Cyrl-ME" dirty="0"/>
              <a:t>Вектор магнетне индукције/</a:t>
            </a:r>
            <a:br>
              <a:rPr lang="sr-Cyrl-ME" dirty="0"/>
            </a:br>
            <a:r>
              <a:rPr lang="sr-Cyrl-ME" dirty="0"/>
              <a:t>Вектор густине магнетног флукса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8E1F36-9D5D-4703-8FB3-BA6CDE3F30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95140"/>
                <a:ext cx="8229600" cy="520221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sr-Cyrl-ME" dirty="0"/>
                  <a:t>Ознака: </a:t>
                </a:r>
                <a:r>
                  <a:rPr lang="sr-Latn-ME" dirty="0"/>
                  <a:t>B</a:t>
                </a:r>
                <a:r>
                  <a:rPr lang="sr-Cyrl-ME" dirty="0"/>
                  <a:t>              Јединица: тесла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sr-Cyrl-ME" dirty="0"/>
              </a:p>
              <a:p>
                <a:r>
                  <a:rPr lang="sr-Cyrl-ME" dirty="0"/>
                  <a:t>Исти правац и смјер као и вектор магнетног поља.</a:t>
                </a:r>
              </a:p>
              <a:p>
                <a:r>
                  <a:rPr lang="sr-Cyrl-ME" dirty="0"/>
                  <a:t>Узима у обзир ефекат материјала на јачину магнетног поља.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sr-Cyrl-ME" sz="43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ME" sz="43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sr-Latn-ME" sz="43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300" b="0" i="1" smtClean="0">
                          <a:latin typeface="Cambria Math" panose="02040503050406030204" pitchFamily="18" charset="0"/>
                        </a:rPr>
                        <m:t>𝜇</m:t>
                      </m:r>
                      <m:acc>
                        <m:accPr>
                          <m:chr m:val="⃗"/>
                          <m:ctrlPr>
                            <a:rPr lang="en-US" sz="43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3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/>
                  <a:t> – </a:t>
                </a:r>
                <a:r>
                  <a:rPr lang="sr-Cyrl-ME" dirty="0"/>
                  <a:t>магнетна пермеабилност материјала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900" b="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sz="39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9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39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39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9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39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sr-Cyrl-ME" sz="39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- </a:t>
                </a:r>
                <a:r>
                  <a:rPr lang="sr-Cyrl-ME" dirty="0"/>
                  <a:t>магнетна пермеабилност (м.п.) вакума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sr-Cyrl-ME" dirty="0"/>
                  <a:t> - релативна м.п. – колико је пута поље јаче у  </a:t>
                </a:r>
                <a:br>
                  <a:rPr lang="sr-Cyrl-ME" dirty="0"/>
                </a:br>
                <a:r>
                  <a:rPr lang="sr-Cyrl-ME" dirty="0"/>
                  <a:t>        неком материјалу у односу на вакум.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08E1F36-9D5D-4703-8FB3-BA6CDE3F30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95140"/>
                <a:ext cx="8229600" cy="5202212"/>
              </a:xfrm>
              <a:blipFill>
                <a:blip r:embed="rId2"/>
                <a:stretch>
                  <a:fillRect l="-1481" t="-3048" r="-3481" b="-1407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Био-Саваров закон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4EFF5A-205B-4CC4-8933-32F7ACA6FE9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199" y="1600200"/>
                <a:ext cx="5050893" cy="4525963"/>
              </a:xfrm>
            </p:spPr>
            <p:txBody>
              <a:bodyPr>
                <a:normAutofit/>
              </a:bodyPr>
              <a:lstStyle/>
              <a:p>
                <a:r>
                  <a:rPr lang="sr-Cyrl-ME" dirty="0"/>
                  <a:t>Описује магнетну индукцију око праволинијског проводника.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4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sr-Latn-ME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𝜇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sr-Cyrl-M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4EFF5A-205B-4CC4-8933-32F7ACA6FE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199" y="1600200"/>
                <a:ext cx="5050893" cy="4525963"/>
              </a:xfrm>
              <a:blipFill>
                <a:blip r:embed="rId2"/>
                <a:stretch>
                  <a:fillRect l="-2171" t="-1348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6804248" y="2060848"/>
            <a:ext cx="0" cy="36724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8264" y="2204864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i="1" dirty="0"/>
              <a:t>I</a:t>
            </a:r>
            <a:endParaRPr lang="en-US" i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948264" y="2060848"/>
            <a:ext cx="0" cy="86409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012160" y="3501008"/>
            <a:ext cx="1656184" cy="648072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10" idx="5"/>
          </p:cNvCxnSpPr>
          <p:nvPr/>
        </p:nvCxnSpPr>
        <p:spPr>
          <a:xfrm flipV="1">
            <a:off x="7425801" y="3861048"/>
            <a:ext cx="530575" cy="193124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3933056"/>
            <a:ext cx="238150" cy="313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>
            <a:endCxn id="10" idx="5"/>
          </p:cNvCxnSpPr>
          <p:nvPr/>
        </p:nvCxnSpPr>
        <p:spPr>
          <a:xfrm>
            <a:off x="6804248" y="3789040"/>
            <a:ext cx="621553" cy="2651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64288" y="3553852"/>
            <a:ext cx="311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2800" b="1" i="1" dirty="0">
                <a:solidFill>
                  <a:srgbClr val="0070C0"/>
                </a:solidFill>
              </a:rPr>
              <a:t>r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10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9CF757-43A8-4ACA-956E-6A229E086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ME" dirty="0"/>
              <a:t>Материјали према магнетним својствима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C5E59-261D-473C-BAED-520F29184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549" y="1556792"/>
            <a:ext cx="8229600" cy="4824536"/>
          </a:xfrm>
        </p:spPr>
        <p:txBody>
          <a:bodyPr>
            <a:normAutofit/>
          </a:bodyPr>
          <a:lstStyle/>
          <a:p>
            <a:r>
              <a:rPr lang="sr-Cyrl-ME" sz="4000" dirty="0"/>
              <a:t>Дијамагнетни</a:t>
            </a:r>
          </a:p>
          <a:p>
            <a:pPr lvl="1"/>
            <a:r>
              <a:rPr lang="sr-Cyrl-ME" sz="36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sr-Latn-ME" sz="3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sr-Cyrl-ME" sz="3600" dirty="0">
                <a:latin typeface="Calibri" panose="020F0502020204030204" pitchFamily="34" charset="0"/>
                <a:cs typeface="Calibri" panose="020F0502020204030204" pitchFamily="34" charset="0"/>
              </a:rPr>
              <a:t> &lt; 1, </a:t>
            </a:r>
            <a:r>
              <a:rPr lang="sr-Cyrl-ME" b="1" dirty="0">
                <a:latin typeface="Calibri" panose="020F0502020204030204" pitchFamily="34" charset="0"/>
                <a:cs typeface="Calibri" panose="020F0502020204030204" pitchFamily="34" charset="0"/>
              </a:rPr>
              <a:t>мало слабе поље</a:t>
            </a:r>
            <a:endParaRPr lang="sr-Cyrl-ME" sz="3600" b="1" dirty="0"/>
          </a:p>
          <a:p>
            <a:r>
              <a:rPr lang="sr-Cyrl-ME" sz="4000" dirty="0"/>
              <a:t>Парамагнетни</a:t>
            </a:r>
          </a:p>
          <a:p>
            <a:pPr lvl="1"/>
            <a:r>
              <a:rPr lang="sr-Cyrl-ME" sz="36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sr-Latn-ME" sz="3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sr-Cyrl-ME" sz="3600" dirty="0">
                <a:latin typeface="Calibri" panose="020F0502020204030204" pitchFamily="34" charset="0"/>
                <a:cs typeface="Calibri" panose="020F0502020204030204" pitchFamily="34" charset="0"/>
              </a:rPr>
              <a:t> &gt; 1, </a:t>
            </a:r>
            <a:r>
              <a:rPr lang="sr-Cyrl-ME" b="1" dirty="0">
                <a:latin typeface="Calibri" panose="020F0502020204030204" pitchFamily="34" charset="0"/>
                <a:cs typeface="Calibri" panose="020F0502020204030204" pitchFamily="34" charset="0"/>
              </a:rPr>
              <a:t>мало појачавају поље</a:t>
            </a:r>
            <a:endParaRPr lang="sr-Cyrl-ME" sz="3600" b="1" dirty="0"/>
          </a:p>
          <a:p>
            <a:r>
              <a:rPr lang="sr-Cyrl-ME" sz="4000" dirty="0"/>
              <a:t>Феромагнетни</a:t>
            </a:r>
          </a:p>
          <a:p>
            <a:pPr lvl="1"/>
            <a:r>
              <a:rPr lang="sr-Cyrl-ME" sz="36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sr-Latn-ME" sz="3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sr-Cyrl-ME" sz="3600" dirty="0">
                <a:latin typeface="Calibri" panose="020F0502020204030204" pitchFamily="34" charset="0"/>
                <a:cs typeface="Calibri" panose="020F0502020204030204" pitchFamily="34" charset="0"/>
              </a:rPr>
              <a:t> &gt;&gt; 1, </a:t>
            </a:r>
            <a:r>
              <a:rPr lang="sr-Cyrl-ME" sz="3600" b="1" dirty="0">
                <a:latin typeface="Calibri" panose="020F0502020204030204" pitchFamily="34" charset="0"/>
                <a:cs typeface="Calibri" panose="020F0502020204030204" pitchFamily="34" charset="0"/>
              </a:rPr>
              <a:t>МНОГО појачавају поље</a:t>
            </a:r>
            <a:endParaRPr lang="sr-Cyrl-ME" sz="3600" b="1" dirty="0"/>
          </a:p>
          <a:p>
            <a:pPr lvl="2"/>
            <a:r>
              <a:rPr lang="sr-Cyrl-ME" sz="3200" dirty="0"/>
              <a:t>примјер: гвожђе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5EBB8F-754C-49F3-AAC8-241B2E4ED09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5960517"/>
            <a:ext cx="2085975" cy="609600"/>
          </a:xfrm>
          <a:prstGeom prst="rect">
            <a:avLst/>
          </a:prstGeom>
        </p:spPr>
      </p:pic>
      <p:sp>
        <p:nvSpPr>
          <p:cNvPr id="2" name="Right Brace 1">
            <a:extLst>
              <a:ext uri="{FF2B5EF4-FFF2-40B4-BE49-F238E27FC236}">
                <a16:creationId xmlns:a16="http://schemas.microsoft.com/office/drawing/2014/main" id="{F9CCA3F1-2378-4DBF-9D30-F0E2D9663371}"/>
              </a:ext>
            </a:extLst>
          </p:cNvPr>
          <p:cNvSpPr/>
          <p:nvPr/>
        </p:nvSpPr>
        <p:spPr>
          <a:xfrm>
            <a:off x="5940152" y="1988840"/>
            <a:ext cx="493712" cy="238464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0724C3-C66A-486B-AF3E-61EDB505C523}"/>
              </a:ext>
            </a:extLst>
          </p:cNvPr>
          <p:cNvSpPr txBox="1"/>
          <p:nvPr/>
        </p:nvSpPr>
        <p:spPr>
          <a:xfrm>
            <a:off x="6331024" y="2744756"/>
            <a:ext cx="11063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32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sr-Latn-ME" sz="3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sr-Cyrl-ME" sz="3200" dirty="0">
                <a:latin typeface="Calibri" panose="020F0502020204030204" pitchFamily="34" charset="0"/>
                <a:cs typeface="Calibri" panose="020F0502020204030204" pitchFamily="34" charset="0"/>
              </a:rPr>
              <a:t> ≈ 1</a:t>
            </a:r>
            <a:endParaRPr lang="sr-Cyrl-ME" sz="3200" dirty="0"/>
          </a:p>
        </p:txBody>
      </p:sp>
    </p:spTree>
    <p:extLst>
      <p:ext uri="{BB962C8B-B14F-4D97-AF65-F5344CB8AC3E}">
        <p14:creationId xmlns:p14="http://schemas.microsoft.com/office/powerpoint/2010/main" val="51511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E1954-60D6-4A07-87A5-1E58D9C35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ME" dirty="0"/>
              <a:t>Релативна магнетна пермеабилност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94F09-1867-4FB2-9C80-03DA31343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552" y="1277145"/>
            <a:ext cx="3034680" cy="639762"/>
          </a:xfrm>
        </p:spPr>
        <p:txBody>
          <a:bodyPr>
            <a:normAutofit fontScale="92500" lnSpcReduction="20000"/>
          </a:bodyPr>
          <a:lstStyle/>
          <a:p>
            <a:r>
              <a:rPr lang="sr-Cyrl-ME" dirty="0"/>
              <a:t>Парамагнетни и дијамагнетни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4E9F052-7BF3-42FF-BAC3-A5B2BD41CAE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39552" y="1916113"/>
          <a:ext cx="303468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338">
                  <a:extLst>
                    <a:ext uri="{9D8B030D-6E8A-4147-A177-3AD203B41FA5}">
                      <a16:colId xmlns:a16="http://schemas.microsoft.com/office/drawing/2014/main" val="3630742817"/>
                    </a:ext>
                  </a:extLst>
                </a:gridCol>
                <a:gridCol w="1651342">
                  <a:extLst>
                    <a:ext uri="{9D8B030D-6E8A-4147-A177-3AD203B41FA5}">
                      <a16:colId xmlns:a16="http://schemas.microsoft.com/office/drawing/2014/main" val="2549253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материјал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sr-Latn-ME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sr-Cyrl-M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632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бизмут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0,99984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942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сребро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0,99997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08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олово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0,99998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320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бакар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0,99999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235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вода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0,999992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672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платина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1,00027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48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алуминијум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1,000096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04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кисеоник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1,0000018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683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ваздух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1,00000036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936694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CCE738-BB6F-49A9-AAD8-6C31629E6B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95935" y="1124744"/>
            <a:ext cx="4690865" cy="639762"/>
          </a:xfrm>
        </p:spPr>
        <p:txBody>
          <a:bodyPr>
            <a:normAutofit/>
          </a:bodyPr>
          <a:lstStyle/>
          <a:p>
            <a:r>
              <a:rPr lang="sr-Cyrl-ME" dirty="0"/>
              <a:t>Феромагнетни материјали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2CD18A3-05BD-4ACC-B8AD-C0B3B34ADD16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3995936" y="1916113"/>
          <a:ext cx="496855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339323595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907628117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499721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материјал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ME" dirty="0"/>
                        <a:t>почетно </a:t>
                      </a:r>
                      <a:r>
                        <a:rPr lang="sr-Cyrl-M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sr-Latn-ME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sr-Cyrl-M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ME" dirty="0"/>
                        <a:t>максимално </a:t>
                      </a:r>
                      <a:r>
                        <a:rPr lang="sr-Cyrl-M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</a:t>
                      </a:r>
                      <a:r>
                        <a:rPr lang="sr-Latn-ME" baseline="-25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sr-Cyrl-M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03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супермалој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100 000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300 000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088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гвожђе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25 000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250 000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879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пермалој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50 000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175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динамо лим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7 000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836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ME" dirty="0"/>
                        <a:t>гвоздени лив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ME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59157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EC6C06B-78ED-4A20-B910-EA1BA199F521}"/>
              </a:ext>
            </a:extLst>
          </p:cNvPr>
          <p:cNvSpPr txBox="1"/>
          <p:nvPr/>
        </p:nvSpPr>
        <p:spPr>
          <a:xfrm>
            <a:off x="733795" y="5762947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ME" dirty="0"/>
              <a:t>Релативна магнетна пермеабилност говори колико је пута интензитет поља магнетне индукције већи у неком материјалу у односу на то исто поље у вакуму.</a:t>
            </a:r>
          </a:p>
        </p:txBody>
      </p:sp>
    </p:spTree>
    <p:extLst>
      <p:ext uri="{BB962C8B-B14F-4D97-AF65-F5344CB8AC3E}">
        <p14:creationId xmlns:p14="http://schemas.microsoft.com/office/powerpoint/2010/main" val="196742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7874536-290A-4D9F-BF1B-DBD57241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Калем/соленоид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0BD080C4-1D10-4B41-AA65-7B32D805344B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5090201" y="1600200"/>
                <a:ext cx="3874287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ME" dirty="0"/>
                  <a:t>Састоји се од намотаја жицае обмотаних око цилиндричног феромагнетног језгра.</a:t>
                </a:r>
              </a:p>
              <a:p>
                <a:pPr marL="0" indent="0">
                  <a:buNone/>
                </a:pPr>
                <a:r>
                  <a:rPr lang="sr-Cyrl-ME" dirty="0"/>
                  <a:t>Протоком струје калем постаје магнет.</a:t>
                </a:r>
                <a:endParaRPr lang="sr-Latn-M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𝜇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𝑁𝐼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N – </a:t>
                </a:r>
                <a:r>
                  <a:rPr lang="sr-Cyrl-ME" dirty="0"/>
                  <a:t>број намотаја</a:t>
                </a:r>
              </a:p>
              <a:p>
                <a:pPr marL="457200" lvl="1" indent="0">
                  <a:buNone/>
                </a:pPr>
                <a:r>
                  <a:rPr lang="sr-Latn-ME" dirty="0"/>
                  <a:t>L – </a:t>
                </a:r>
                <a:r>
                  <a:rPr lang="sr-Cyrl-ME" dirty="0"/>
                  <a:t>дужина калема</a:t>
                </a:r>
                <a:endParaRPr lang="sr-Latn-ME" dirty="0"/>
              </a:p>
            </p:txBody>
          </p:sp>
        </mc:Choice>
        <mc:Fallback xmlns="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0BD080C4-1D10-4B41-AA65-7B32D80534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090201" y="1600200"/>
                <a:ext cx="3874287" cy="4525963"/>
              </a:xfrm>
              <a:blipFill>
                <a:blip r:embed="rId2"/>
                <a:stretch>
                  <a:fillRect l="-3145" t="-1348" b="-404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ylinder 13">
            <a:extLst>
              <a:ext uri="{FF2B5EF4-FFF2-40B4-BE49-F238E27FC236}">
                <a16:creationId xmlns:a16="http://schemas.microsoft.com/office/drawing/2014/main" id="{F3CDE89D-B9E4-47E3-8E4D-FDCCD2FE83EC}"/>
              </a:ext>
            </a:extLst>
          </p:cNvPr>
          <p:cNvSpPr/>
          <p:nvPr/>
        </p:nvSpPr>
        <p:spPr>
          <a:xfrm rot="16200000">
            <a:off x="1979712" y="1952836"/>
            <a:ext cx="936104" cy="2952328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Cyrl-ME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F892C1D-83F8-4501-BC62-3949E1889AC1}"/>
              </a:ext>
            </a:extLst>
          </p:cNvPr>
          <p:cNvGrpSpPr/>
          <p:nvPr/>
        </p:nvGrpSpPr>
        <p:grpSpPr>
          <a:xfrm>
            <a:off x="999241" y="2996860"/>
            <a:ext cx="3124822" cy="854067"/>
            <a:chOff x="999241" y="2996860"/>
            <a:chExt cx="3124822" cy="854067"/>
          </a:xfrm>
        </p:grpSpPr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148988B-E23C-49C2-8227-89F3BB724F6F}"/>
                </a:ext>
              </a:extLst>
            </p:cNvPr>
            <p:cNvCxnSpPr>
              <a:cxnSpLocks/>
              <a:stCxn id="61" idx="10"/>
              <a:endCxn id="61" idx="0"/>
            </p:cNvCxnSpPr>
            <p:nvPr/>
          </p:nvCxnSpPr>
          <p:spPr>
            <a:xfrm>
              <a:off x="999241" y="3280528"/>
              <a:ext cx="3110846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68962EC9-7DA3-4F0D-B54B-3705AF6E66C3}"/>
                </a:ext>
              </a:extLst>
            </p:cNvPr>
            <p:cNvCxnSpPr>
              <a:cxnSpLocks/>
              <a:endCxn id="81" idx="0"/>
            </p:cNvCxnSpPr>
            <p:nvPr/>
          </p:nvCxnSpPr>
          <p:spPr>
            <a:xfrm flipV="1">
              <a:off x="1043608" y="3573015"/>
              <a:ext cx="3080455" cy="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D3A78DB9-4D52-47BB-904D-33E98FDDA5E9}"/>
                </a:ext>
              </a:extLst>
            </p:cNvPr>
            <p:cNvCxnSpPr>
              <a:cxnSpLocks/>
            </p:cNvCxnSpPr>
            <p:nvPr/>
          </p:nvCxnSpPr>
          <p:spPr>
            <a:xfrm>
              <a:off x="1048602" y="3789040"/>
              <a:ext cx="2948338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22C273C-8AAC-49C2-AD29-6168E98A438C}"/>
                </a:ext>
              </a:extLst>
            </p:cNvPr>
            <p:cNvCxnSpPr>
              <a:cxnSpLocks/>
            </p:cNvCxnSpPr>
            <p:nvPr/>
          </p:nvCxnSpPr>
          <p:spPr>
            <a:xfrm>
              <a:off x="1043608" y="3068960"/>
              <a:ext cx="2953332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93F780AC-65BC-4319-B64C-FD5A61EB66BA}"/>
                </a:ext>
              </a:extLst>
            </p:cNvPr>
            <p:cNvSpPr/>
            <p:nvPr/>
          </p:nvSpPr>
          <p:spPr>
            <a:xfrm rot="5400000">
              <a:off x="2383001" y="2992302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D0DA20CB-9D88-44B2-B524-33E803E160C3}"/>
                </a:ext>
              </a:extLst>
            </p:cNvPr>
            <p:cNvSpPr/>
            <p:nvPr/>
          </p:nvSpPr>
          <p:spPr>
            <a:xfrm rot="5400000">
              <a:off x="2455230" y="3213745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63DB4D41-4578-4F57-B85F-F3DE72D698B1}"/>
                </a:ext>
              </a:extLst>
            </p:cNvPr>
            <p:cNvSpPr/>
            <p:nvPr/>
          </p:nvSpPr>
          <p:spPr>
            <a:xfrm rot="5400000">
              <a:off x="2443617" y="3494165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0664BBEB-FB61-476D-A7FD-CFAD5071D73B}"/>
                </a:ext>
              </a:extLst>
            </p:cNvPr>
            <p:cNvSpPr/>
            <p:nvPr/>
          </p:nvSpPr>
          <p:spPr>
            <a:xfrm rot="5400000">
              <a:off x="2420425" y="3706755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7ADE776-9C06-4B06-84E2-C392D1781630}"/>
              </a:ext>
            </a:extLst>
          </p:cNvPr>
          <p:cNvGrpSpPr/>
          <p:nvPr/>
        </p:nvGrpSpPr>
        <p:grpSpPr>
          <a:xfrm>
            <a:off x="1171636" y="2852870"/>
            <a:ext cx="2648099" cy="1982419"/>
            <a:chOff x="955612" y="1880762"/>
            <a:chExt cx="2648099" cy="1982419"/>
          </a:xfrm>
        </p:grpSpPr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D374BCC1-D159-4234-9DED-8B342B8FBFAE}"/>
                </a:ext>
              </a:extLst>
            </p:cNvPr>
            <p:cNvSpPr/>
            <p:nvPr/>
          </p:nvSpPr>
          <p:spPr>
            <a:xfrm rot="21256855">
              <a:off x="955612" y="1880764"/>
              <a:ext cx="373728" cy="1143000"/>
            </a:xfrm>
            <a:prstGeom prst="arc">
              <a:avLst>
                <a:gd name="adj1" fmla="val 15358614"/>
                <a:gd name="adj2" fmla="val 623290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18452074-E690-4637-B3CB-BBA07C83287D}"/>
                </a:ext>
              </a:extLst>
            </p:cNvPr>
            <p:cNvSpPr/>
            <p:nvPr/>
          </p:nvSpPr>
          <p:spPr>
            <a:xfrm rot="21256855">
              <a:off x="1342511" y="1880764"/>
              <a:ext cx="373728" cy="1143000"/>
            </a:xfrm>
            <a:prstGeom prst="arc">
              <a:avLst>
                <a:gd name="adj1" fmla="val 15358614"/>
                <a:gd name="adj2" fmla="val 623290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9B45B981-B417-44F0-B6B4-ECEC9EF85508}"/>
                </a:ext>
              </a:extLst>
            </p:cNvPr>
            <p:cNvSpPr/>
            <p:nvPr/>
          </p:nvSpPr>
          <p:spPr>
            <a:xfrm rot="21256855">
              <a:off x="1729985" y="1880763"/>
              <a:ext cx="373728" cy="1143000"/>
            </a:xfrm>
            <a:prstGeom prst="arc">
              <a:avLst>
                <a:gd name="adj1" fmla="val 15358614"/>
                <a:gd name="adj2" fmla="val 623290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09BE3AF6-7D66-4D37-A390-D1E3A88CF217}"/>
                </a:ext>
              </a:extLst>
            </p:cNvPr>
            <p:cNvSpPr/>
            <p:nvPr/>
          </p:nvSpPr>
          <p:spPr>
            <a:xfrm rot="21256855">
              <a:off x="2116884" y="1880763"/>
              <a:ext cx="373728" cy="1143000"/>
            </a:xfrm>
            <a:prstGeom prst="arc">
              <a:avLst>
                <a:gd name="adj1" fmla="val 15358614"/>
                <a:gd name="adj2" fmla="val 623290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B058C9AE-05AF-4048-A4FF-A2C3D78CFE28}"/>
                </a:ext>
              </a:extLst>
            </p:cNvPr>
            <p:cNvSpPr/>
            <p:nvPr/>
          </p:nvSpPr>
          <p:spPr>
            <a:xfrm rot="21256855">
              <a:off x="2503784" y="1880762"/>
              <a:ext cx="373728" cy="1143000"/>
            </a:xfrm>
            <a:prstGeom prst="arc">
              <a:avLst>
                <a:gd name="adj1" fmla="val 15358614"/>
                <a:gd name="adj2" fmla="val 623290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DC01CAF1-3BA1-45E5-B4AF-5330FA531891}"/>
                </a:ext>
              </a:extLst>
            </p:cNvPr>
            <p:cNvSpPr/>
            <p:nvPr/>
          </p:nvSpPr>
          <p:spPr>
            <a:xfrm rot="21256855">
              <a:off x="2890683" y="1880762"/>
              <a:ext cx="373728" cy="1143000"/>
            </a:xfrm>
            <a:prstGeom prst="arc">
              <a:avLst>
                <a:gd name="adj1" fmla="val 15358614"/>
                <a:gd name="adj2" fmla="val 6232904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40D2EB1B-607D-4C2B-9233-5D60A7BF937A}"/>
                </a:ext>
              </a:extLst>
            </p:cNvPr>
            <p:cNvSpPr/>
            <p:nvPr/>
          </p:nvSpPr>
          <p:spPr>
            <a:xfrm rot="21256855">
              <a:off x="3225547" y="1880763"/>
              <a:ext cx="373728" cy="1143000"/>
            </a:xfrm>
            <a:prstGeom prst="arc">
              <a:avLst>
                <a:gd name="adj1" fmla="val 15358614"/>
                <a:gd name="adj2" fmla="val 3463602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B68C4D-3BBC-4CF5-BA10-BF878C2A9EE2}"/>
                </a:ext>
              </a:extLst>
            </p:cNvPr>
            <p:cNvCxnSpPr>
              <a:cxnSpLocks/>
              <a:stCxn id="26" idx="2"/>
            </p:cNvCxnSpPr>
            <p:nvPr/>
          </p:nvCxnSpPr>
          <p:spPr>
            <a:xfrm>
              <a:off x="3603711" y="2697183"/>
              <a:ext cx="0" cy="1091859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53559E9-8C16-4B20-82D8-7F70EDB05AF8}"/>
                </a:ext>
              </a:extLst>
            </p:cNvPr>
            <p:cNvCxnSpPr>
              <a:cxnSpLocks/>
            </p:cNvCxnSpPr>
            <p:nvPr/>
          </p:nvCxnSpPr>
          <p:spPr>
            <a:xfrm>
              <a:off x="978496" y="2924944"/>
              <a:ext cx="0" cy="93823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B9B60EC-EFDF-44FD-84BD-7FFB19C06588}"/>
              </a:ext>
            </a:extLst>
          </p:cNvPr>
          <p:cNvCxnSpPr/>
          <p:nvPr/>
        </p:nvCxnSpPr>
        <p:spPr>
          <a:xfrm flipV="1">
            <a:off x="1403648" y="4149080"/>
            <a:ext cx="0" cy="612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57C281A-E1D4-45BD-A9C6-3E13FCE2DD77}"/>
                  </a:ext>
                </a:extLst>
              </p:cNvPr>
              <p:cNvSpPr txBox="1"/>
              <p:nvPr/>
            </p:nvSpPr>
            <p:spPr>
              <a:xfrm>
                <a:off x="1457218" y="4316614"/>
                <a:ext cx="1956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sr-Cyrl-ME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57C281A-E1D4-45BD-A9C6-3E13FCE2DD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218" y="4316614"/>
                <a:ext cx="195695" cy="369332"/>
              </a:xfrm>
              <a:prstGeom prst="rect">
                <a:avLst/>
              </a:prstGeom>
              <a:blipFill>
                <a:blip r:embed="rId3"/>
                <a:stretch>
                  <a:fillRect l="-34375" r="-34375" b="-6557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Group 46">
            <a:extLst>
              <a:ext uri="{FF2B5EF4-FFF2-40B4-BE49-F238E27FC236}">
                <a16:creationId xmlns:a16="http://schemas.microsoft.com/office/drawing/2014/main" id="{FF2C3794-2FFF-414B-BB05-6B50EB55DCA8}"/>
              </a:ext>
            </a:extLst>
          </p:cNvPr>
          <p:cNvGrpSpPr/>
          <p:nvPr/>
        </p:nvGrpSpPr>
        <p:grpSpPr>
          <a:xfrm>
            <a:off x="1382334" y="3248678"/>
            <a:ext cx="2596084" cy="337692"/>
            <a:chOff x="1166310" y="3248678"/>
            <a:chExt cx="2596084" cy="337692"/>
          </a:xfrm>
        </p:grpSpPr>
        <p:sp>
          <p:nvSpPr>
            <p:cNvPr id="39" name="Flowchart: Merge 38">
              <a:extLst>
                <a:ext uri="{FF2B5EF4-FFF2-40B4-BE49-F238E27FC236}">
                  <a16:creationId xmlns:a16="http://schemas.microsoft.com/office/drawing/2014/main" id="{65B365F8-B8BC-42AC-B1EF-99A881EE85AE}"/>
                </a:ext>
              </a:extLst>
            </p:cNvPr>
            <p:cNvSpPr/>
            <p:nvPr/>
          </p:nvSpPr>
          <p:spPr>
            <a:xfrm rot="21180339">
              <a:off x="1166310" y="3262370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40" name="Flowchart: Merge 39">
              <a:extLst>
                <a:ext uri="{FF2B5EF4-FFF2-40B4-BE49-F238E27FC236}">
                  <a16:creationId xmlns:a16="http://schemas.microsoft.com/office/drawing/2014/main" id="{9316354C-8E00-441E-B184-D1688A6BD026}"/>
                </a:ext>
              </a:extLst>
            </p:cNvPr>
            <p:cNvSpPr/>
            <p:nvPr/>
          </p:nvSpPr>
          <p:spPr>
            <a:xfrm rot="21180339">
              <a:off x="1555734" y="3262369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41" name="Flowchart: Merge 40">
              <a:extLst>
                <a:ext uri="{FF2B5EF4-FFF2-40B4-BE49-F238E27FC236}">
                  <a16:creationId xmlns:a16="http://schemas.microsoft.com/office/drawing/2014/main" id="{E1BCB24E-03DE-437B-B539-04B359ADD632}"/>
                </a:ext>
              </a:extLst>
            </p:cNvPr>
            <p:cNvSpPr/>
            <p:nvPr/>
          </p:nvSpPr>
          <p:spPr>
            <a:xfrm rot="21180339">
              <a:off x="1950312" y="3256821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42" name="Flowchart: Merge 41">
              <a:extLst>
                <a:ext uri="{FF2B5EF4-FFF2-40B4-BE49-F238E27FC236}">
                  <a16:creationId xmlns:a16="http://schemas.microsoft.com/office/drawing/2014/main" id="{8B4D80B2-B97F-4DFD-B781-376E540C942D}"/>
                </a:ext>
              </a:extLst>
            </p:cNvPr>
            <p:cNvSpPr/>
            <p:nvPr/>
          </p:nvSpPr>
          <p:spPr>
            <a:xfrm rot="21180339">
              <a:off x="2339736" y="3256820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43" name="Flowchart: Merge 42">
              <a:extLst>
                <a:ext uri="{FF2B5EF4-FFF2-40B4-BE49-F238E27FC236}">
                  <a16:creationId xmlns:a16="http://schemas.microsoft.com/office/drawing/2014/main" id="{58A987D9-8E7A-4430-B84E-FFAF1A3E1185}"/>
                </a:ext>
              </a:extLst>
            </p:cNvPr>
            <p:cNvSpPr/>
            <p:nvPr/>
          </p:nvSpPr>
          <p:spPr>
            <a:xfrm rot="21180339">
              <a:off x="2712530" y="3254227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44" name="Flowchart: Merge 43">
              <a:extLst>
                <a:ext uri="{FF2B5EF4-FFF2-40B4-BE49-F238E27FC236}">
                  <a16:creationId xmlns:a16="http://schemas.microsoft.com/office/drawing/2014/main" id="{A0C4E3A8-78FE-462A-9FE7-D871854F3C61}"/>
                </a:ext>
              </a:extLst>
            </p:cNvPr>
            <p:cNvSpPr/>
            <p:nvPr/>
          </p:nvSpPr>
          <p:spPr>
            <a:xfrm rot="21180339">
              <a:off x="3101954" y="3254226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45" name="Flowchart: Merge 44">
              <a:extLst>
                <a:ext uri="{FF2B5EF4-FFF2-40B4-BE49-F238E27FC236}">
                  <a16:creationId xmlns:a16="http://schemas.microsoft.com/office/drawing/2014/main" id="{1602F1C2-4443-48D5-AED3-8076ACE42EDA}"/>
                </a:ext>
              </a:extLst>
            </p:cNvPr>
            <p:cNvSpPr/>
            <p:nvPr/>
          </p:nvSpPr>
          <p:spPr>
            <a:xfrm rot="21180339">
              <a:off x="3438394" y="3248678"/>
              <a:ext cx="324000" cy="324000"/>
            </a:xfrm>
            <a:prstGeom prst="flowChartMerg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8E3DDBE0-DDA4-4536-8770-8DEBCB9969C8}"/>
              </a:ext>
            </a:extLst>
          </p:cNvPr>
          <p:cNvGrpSpPr/>
          <p:nvPr/>
        </p:nvGrpSpPr>
        <p:grpSpPr>
          <a:xfrm>
            <a:off x="307754" y="1926285"/>
            <a:ext cx="4337003" cy="1354243"/>
            <a:chOff x="307754" y="1926285"/>
            <a:chExt cx="4337003" cy="1354243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1A1F89F2-8712-4C1A-900B-3AD0E6C758E6}"/>
                </a:ext>
              </a:extLst>
            </p:cNvPr>
            <p:cNvSpPr/>
            <p:nvPr/>
          </p:nvSpPr>
          <p:spPr>
            <a:xfrm>
              <a:off x="307754" y="1993179"/>
              <a:ext cx="4337003" cy="1287349"/>
            </a:xfrm>
            <a:custGeom>
              <a:avLst/>
              <a:gdLst>
                <a:gd name="connsiteX0" fmla="*/ 3802333 w 4337003"/>
                <a:gd name="connsiteY0" fmla="*/ 1287349 h 1287349"/>
                <a:gd name="connsiteX1" fmla="*/ 4038003 w 4337003"/>
                <a:gd name="connsiteY1" fmla="*/ 1240215 h 1287349"/>
                <a:gd name="connsiteX2" fmla="*/ 4245392 w 4337003"/>
                <a:gd name="connsiteY2" fmla="*/ 1051679 h 1287349"/>
                <a:gd name="connsiteX3" fmla="*/ 4320807 w 4337003"/>
                <a:gd name="connsiteY3" fmla="*/ 693460 h 1287349"/>
                <a:gd name="connsiteX4" fmla="*/ 3943735 w 4337003"/>
                <a:gd name="connsiteY4" fmla="*/ 382376 h 1287349"/>
                <a:gd name="connsiteX5" fmla="*/ 2906786 w 4337003"/>
                <a:gd name="connsiteY5" fmla="*/ 43011 h 1287349"/>
                <a:gd name="connsiteX6" fmla="*/ 1360790 w 4337003"/>
                <a:gd name="connsiteY6" fmla="*/ 43011 h 1287349"/>
                <a:gd name="connsiteX7" fmla="*/ 229574 w 4337003"/>
                <a:gd name="connsiteY7" fmla="*/ 391802 h 1287349"/>
                <a:gd name="connsiteX8" fmla="*/ 3331 w 4337003"/>
                <a:gd name="connsiteY8" fmla="*/ 947984 h 1287349"/>
                <a:gd name="connsiteX9" fmla="*/ 304988 w 4337003"/>
                <a:gd name="connsiteY9" fmla="*/ 1221361 h 1287349"/>
                <a:gd name="connsiteX10" fmla="*/ 691487 w 4337003"/>
                <a:gd name="connsiteY10" fmla="*/ 1287349 h 1287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7003" h="1287349">
                  <a:moveTo>
                    <a:pt x="3802333" y="1287349"/>
                  </a:moveTo>
                  <a:cubicBezTo>
                    <a:pt x="3883246" y="1283421"/>
                    <a:pt x="3964160" y="1279493"/>
                    <a:pt x="4038003" y="1240215"/>
                  </a:cubicBezTo>
                  <a:cubicBezTo>
                    <a:pt x="4111846" y="1200937"/>
                    <a:pt x="4198258" y="1142805"/>
                    <a:pt x="4245392" y="1051679"/>
                  </a:cubicBezTo>
                  <a:cubicBezTo>
                    <a:pt x="4292526" y="960553"/>
                    <a:pt x="4371083" y="805010"/>
                    <a:pt x="4320807" y="693460"/>
                  </a:cubicBezTo>
                  <a:cubicBezTo>
                    <a:pt x="4270531" y="581910"/>
                    <a:pt x="4179405" y="490784"/>
                    <a:pt x="3943735" y="382376"/>
                  </a:cubicBezTo>
                  <a:cubicBezTo>
                    <a:pt x="3708065" y="273968"/>
                    <a:pt x="3337277" y="99572"/>
                    <a:pt x="2906786" y="43011"/>
                  </a:cubicBezTo>
                  <a:cubicBezTo>
                    <a:pt x="2476295" y="-13550"/>
                    <a:pt x="1806992" y="-15121"/>
                    <a:pt x="1360790" y="43011"/>
                  </a:cubicBezTo>
                  <a:cubicBezTo>
                    <a:pt x="914588" y="101143"/>
                    <a:pt x="455817" y="240973"/>
                    <a:pt x="229574" y="391802"/>
                  </a:cubicBezTo>
                  <a:cubicBezTo>
                    <a:pt x="3331" y="542631"/>
                    <a:pt x="-9238" y="809724"/>
                    <a:pt x="3331" y="947984"/>
                  </a:cubicBezTo>
                  <a:cubicBezTo>
                    <a:pt x="15900" y="1086244"/>
                    <a:pt x="190295" y="1164800"/>
                    <a:pt x="304988" y="1221361"/>
                  </a:cubicBezTo>
                  <a:cubicBezTo>
                    <a:pt x="419681" y="1277922"/>
                    <a:pt x="555584" y="1282635"/>
                    <a:pt x="691487" y="1287349"/>
                  </a:cubicBezTo>
                </a:path>
              </a:pathLst>
            </a:cu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8B07FEFC-2498-4C46-B119-8B7C91140F58}"/>
                </a:ext>
              </a:extLst>
            </p:cNvPr>
            <p:cNvSpPr/>
            <p:nvPr/>
          </p:nvSpPr>
          <p:spPr>
            <a:xfrm>
              <a:off x="809912" y="2612692"/>
              <a:ext cx="3366141" cy="460708"/>
            </a:xfrm>
            <a:custGeom>
              <a:avLst/>
              <a:gdLst>
                <a:gd name="connsiteX0" fmla="*/ 3142963 w 3366141"/>
                <a:gd name="connsiteY0" fmla="*/ 457533 h 460708"/>
                <a:gd name="connsiteX1" fmla="*/ 3279488 w 3366141"/>
                <a:gd name="connsiteY1" fmla="*/ 451183 h 460708"/>
                <a:gd name="connsiteX2" fmla="*/ 3342988 w 3366141"/>
                <a:gd name="connsiteY2" fmla="*/ 403558 h 460708"/>
                <a:gd name="connsiteX3" fmla="*/ 3362038 w 3366141"/>
                <a:gd name="connsiteY3" fmla="*/ 295608 h 460708"/>
                <a:gd name="connsiteX4" fmla="*/ 3269963 w 3366141"/>
                <a:gd name="connsiteY4" fmla="*/ 213058 h 460708"/>
                <a:gd name="connsiteX5" fmla="*/ 3069938 w 3366141"/>
                <a:gd name="connsiteY5" fmla="*/ 108283 h 460708"/>
                <a:gd name="connsiteX6" fmla="*/ 2546063 w 3366141"/>
                <a:gd name="connsiteY6" fmla="*/ 35258 h 460708"/>
                <a:gd name="connsiteX7" fmla="*/ 1653888 w 3366141"/>
                <a:gd name="connsiteY7" fmla="*/ 333 h 460708"/>
                <a:gd name="connsiteX8" fmla="*/ 399763 w 3366141"/>
                <a:gd name="connsiteY8" fmla="*/ 54308 h 460708"/>
                <a:gd name="connsiteX9" fmla="*/ 21938 w 3366141"/>
                <a:gd name="connsiteY9" fmla="*/ 222583 h 460708"/>
                <a:gd name="connsiteX10" fmla="*/ 69563 w 3366141"/>
                <a:gd name="connsiteY10" fmla="*/ 394033 h 460708"/>
                <a:gd name="connsiteX11" fmla="*/ 272763 w 3366141"/>
                <a:gd name="connsiteY11" fmla="*/ 460708 h 460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66141" h="460708">
                  <a:moveTo>
                    <a:pt x="3142963" y="457533"/>
                  </a:moveTo>
                  <a:cubicBezTo>
                    <a:pt x="3194557" y="458856"/>
                    <a:pt x="3246151" y="460179"/>
                    <a:pt x="3279488" y="451183"/>
                  </a:cubicBezTo>
                  <a:cubicBezTo>
                    <a:pt x="3312825" y="442187"/>
                    <a:pt x="3329230" y="429487"/>
                    <a:pt x="3342988" y="403558"/>
                  </a:cubicBezTo>
                  <a:cubicBezTo>
                    <a:pt x="3356746" y="377629"/>
                    <a:pt x="3374209" y="327358"/>
                    <a:pt x="3362038" y="295608"/>
                  </a:cubicBezTo>
                  <a:cubicBezTo>
                    <a:pt x="3349867" y="263858"/>
                    <a:pt x="3318646" y="244279"/>
                    <a:pt x="3269963" y="213058"/>
                  </a:cubicBezTo>
                  <a:cubicBezTo>
                    <a:pt x="3221280" y="181837"/>
                    <a:pt x="3190588" y="137916"/>
                    <a:pt x="3069938" y="108283"/>
                  </a:cubicBezTo>
                  <a:cubicBezTo>
                    <a:pt x="2949288" y="78650"/>
                    <a:pt x="2782071" y="53250"/>
                    <a:pt x="2546063" y="35258"/>
                  </a:cubicBezTo>
                  <a:cubicBezTo>
                    <a:pt x="2310055" y="17266"/>
                    <a:pt x="2011605" y="-2842"/>
                    <a:pt x="1653888" y="333"/>
                  </a:cubicBezTo>
                  <a:cubicBezTo>
                    <a:pt x="1296171" y="3508"/>
                    <a:pt x="671755" y="17266"/>
                    <a:pt x="399763" y="54308"/>
                  </a:cubicBezTo>
                  <a:cubicBezTo>
                    <a:pt x="127771" y="91350"/>
                    <a:pt x="76971" y="165962"/>
                    <a:pt x="21938" y="222583"/>
                  </a:cubicBezTo>
                  <a:cubicBezTo>
                    <a:pt x="-33095" y="279204"/>
                    <a:pt x="27759" y="354345"/>
                    <a:pt x="69563" y="394033"/>
                  </a:cubicBezTo>
                  <a:cubicBezTo>
                    <a:pt x="111367" y="433721"/>
                    <a:pt x="192065" y="447214"/>
                    <a:pt x="272763" y="460708"/>
                  </a:cubicBezTo>
                </a:path>
              </a:pathLst>
            </a:cu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B7C5BB2C-8803-4A8C-85B0-19BBCF167014}"/>
                </a:ext>
              </a:extLst>
            </p:cNvPr>
            <p:cNvSpPr/>
            <p:nvPr/>
          </p:nvSpPr>
          <p:spPr>
            <a:xfrm rot="16200000">
              <a:off x="2420425" y="1921727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455B4D85-3CDA-4105-B3BA-08B4C6C47C9A}"/>
                </a:ext>
              </a:extLst>
            </p:cNvPr>
            <p:cNvSpPr/>
            <p:nvPr/>
          </p:nvSpPr>
          <p:spPr>
            <a:xfrm rot="16200000">
              <a:off x="2435639" y="2531584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CCF2B07-CC71-4777-A49D-C6C0BFF3203D}"/>
              </a:ext>
            </a:extLst>
          </p:cNvPr>
          <p:cNvGrpSpPr/>
          <p:nvPr/>
        </p:nvGrpSpPr>
        <p:grpSpPr>
          <a:xfrm flipV="1">
            <a:off x="321730" y="3573015"/>
            <a:ext cx="4337003" cy="1367625"/>
            <a:chOff x="307754" y="1926285"/>
            <a:chExt cx="4337003" cy="1354243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10B5998-9D4F-48D6-938C-BBA1E4BF6FB0}"/>
                </a:ext>
              </a:extLst>
            </p:cNvPr>
            <p:cNvSpPr/>
            <p:nvPr/>
          </p:nvSpPr>
          <p:spPr>
            <a:xfrm>
              <a:off x="307754" y="1993179"/>
              <a:ext cx="4337003" cy="1287349"/>
            </a:xfrm>
            <a:custGeom>
              <a:avLst/>
              <a:gdLst>
                <a:gd name="connsiteX0" fmla="*/ 3802333 w 4337003"/>
                <a:gd name="connsiteY0" fmla="*/ 1287349 h 1287349"/>
                <a:gd name="connsiteX1" fmla="*/ 4038003 w 4337003"/>
                <a:gd name="connsiteY1" fmla="*/ 1240215 h 1287349"/>
                <a:gd name="connsiteX2" fmla="*/ 4245392 w 4337003"/>
                <a:gd name="connsiteY2" fmla="*/ 1051679 h 1287349"/>
                <a:gd name="connsiteX3" fmla="*/ 4320807 w 4337003"/>
                <a:gd name="connsiteY3" fmla="*/ 693460 h 1287349"/>
                <a:gd name="connsiteX4" fmla="*/ 3943735 w 4337003"/>
                <a:gd name="connsiteY4" fmla="*/ 382376 h 1287349"/>
                <a:gd name="connsiteX5" fmla="*/ 2906786 w 4337003"/>
                <a:gd name="connsiteY5" fmla="*/ 43011 h 1287349"/>
                <a:gd name="connsiteX6" fmla="*/ 1360790 w 4337003"/>
                <a:gd name="connsiteY6" fmla="*/ 43011 h 1287349"/>
                <a:gd name="connsiteX7" fmla="*/ 229574 w 4337003"/>
                <a:gd name="connsiteY7" fmla="*/ 391802 h 1287349"/>
                <a:gd name="connsiteX8" fmla="*/ 3331 w 4337003"/>
                <a:gd name="connsiteY8" fmla="*/ 947984 h 1287349"/>
                <a:gd name="connsiteX9" fmla="*/ 304988 w 4337003"/>
                <a:gd name="connsiteY9" fmla="*/ 1221361 h 1287349"/>
                <a:gd name="connsiteX10" fmla="*/ 691487 w 4337003"/>
                <a:gd name="connsiteY10" fmla="*/ 1287349 h 1287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7003" h="1287349">
                  <a:moveTo>
                    <a:pt x="3802333" y="1287349"/>
                  </a:moveTo>
                  <a:cubicBezTo>
                    <a:pt x="3883246" y="1283421"/>
                    <a:pt x="3964160" y="1279493"/>
                    <a:pt x="4038003" y="1240215"/>
                  </a:cubicBezTo>
                  <a:cubicBezTo>
                    <a:pt x="4111846" y="1200937"/>
                    <a:pt x="4198258" y="1142805"/>
                    <a:pt x="4245392" y="1051679"/>
                  </a:cubicBezTo>
                  <a:cubicBezTo>
                    <a:pt x="4292526" y="960553"/>
                    <a:pt x="4371083" y="805010"/>
                    <a:pt x="4320807" y="693460"/>
                  </a:cubicBezTo>
                  <a:cubicBezTo>
                    <a:pt x="4270531" y="581910"/>
                    <a:pt x="4179405" y="490784"/>
                    <a:pt x="3943735" y="382376"/>
                  </a:cubicBezTo>
                  <a:cubicBezTo>
                    <a:pt x="3708065" y="273968"/>
                    <a:pt x="3337277" y="99572"/>
                    <a:pt x="2906786" y="43011"/>
                  </a:cubicBezTo>
                  <a:cubicBezTo>
                    <a:pt x="2476295" y="-13550"/>
                    <a:pt x="1806992" y="-15121"/>
                    <a:pt x="1360790" y="43011"/>
                  </a:cubicBezTo>
                  <a:cubicBezTo>
                    <a:pt x="914588" y="101143"/>
                    <a:pt x="455817" y="240973"/>
                    <a:pt x="229574" y="391802"/>
                  </a:cubicBezTo>
                  <a:cubicBezTo>
                    <a:pt x="3331" y="542631"/>
                    <a:pt x="-9238" y="809724"/>
                    <a:pt x="3331" y="947984"/>
                  </a:cubicBezTo>
                  <a:cubicBezTo>
                    <a:pt x="15900" y="1086244"/>
                    <a:pt x="190295" y="1164800"/>
                    <a:pt x="304988" y="1221361"/>
                  </a:cubicBezTo>
                  <a:cubicBezTo>
                    <a:pt x="419681" y="1277922"/>
                    <a:pt x="555584" y="1282635"/>
                    <a:pt x="691487" y="1287349"/>
                  </a:cubicBezTo>
                </a:path>
              </a:pathLst>
            </a:cu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4D6168F-8B74-47F2-8B41-C548E33665B1}"/>
                </a:ext>
              </a:extLst>
            </p:cNvPr>
            <p:cNvSpPr/>
            <p:nvPr/>
          </p:nvSpPr>
          <p:spPr>
            <a:xfrm>
              <a:off x="809912" y="2612692"/>
              <a:ext cx="3366141" cy="460708"/>
            </a:xfrm>
            <a:custGeom>
              <a:avLst/>
              <a:gdLst>
                <a:gd name="connsiteX0" fmla="*/ 3142963 w 3366141"/>
                <a:gd name="connsiteY0" fmla="*/ 457533 h 460708"/>
                <a:gd name="connsiteX1" fmla="*/ 3279488 w 3366141"/>
                <a:gd name="connsiteY1" fmla="*/ 451183 h 460708"/>
                <a:gd name="connsiteX2" fmla="*/ 3342988 w 3366141"/>
                <a:gd name="connsiteY2" fmla="*/ 403558 h 460708"/>
                <a:gd name="connsiteX3" fmla="*/ 3362038 w 3366141"/>
                <a:gd name="connsiteY3" fmla="*/ 295608 h 460708"/>
                <a:gd name="connsiteX4" fmla="*/ 3269963 w 3366141"/>
                <a:gd name="connsiteY4" fmla="*/ 213058 h 460708"/>
                <a:gd name="connsiteX5" fmla="*/ 3069938 w 3366141"/>
                <a:gd name="connsiteY5" fmla="*/ 108283 h 460708"/>
                <a:gd name="connsiteX6" fmla="*/ 2546063 w 3366141"/>
                <a:gd name="connsiteY6" fmla="*/ 35258 h 460708"/>
                <a:gd name="connsiteX7" fmla="*/ 1653888 w 3366141"/>
                <a:gd name="connsiteY7" fmla="*/ 333 h 460708"/>
                <a:gd name="connsiteX8" fmla="*/ 399763 w 3366141"/>
                <a:gd name="connsiteY8" fmla="*/ 54308 h 460708"/>
                <a:gd name="connsiteX9" fmla="*/ 21938 w 3366141"/>
                <a:gd name="connsiteY9" fmla="*/ 222583 h 460708"/>
                <a:gd name="connsiteX10" fmla="*/ 69563 w 3366141"/>
                <a:gd name="connsiteY10" fmla="*/ 394033 h 460708"/>
                <a:gd name="connsiteX11" fmla="*/ 272763 w 3366141"/>
                <a:gd name="connsiteY11" fmla="*/ 460708 h 460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66141" h="460708">
                  <a:moveTo>
                    <a:pt x="3142963" y="457533"/>
                  </a:moveTo>
                  <a:cubicBezTo>
                    <a:pt x="3194557" y="458856"/>
                    <a:pt x="3246151" y="460179"/>
                    <a:pt x="3279488" y="451183"/>
                  </a:cubicBezTo>
                  <a:cubicBezTo>
                    <a:pt x="3312825" y="442187"/>
                    <a:pt x="3329230" y="429487"/>
                    <a:pt x="3342988" y="403558"/>
                  </a:cubicBezTo>
                  <a:cubicBezTo>
                    <a:pt x="3356746" y="377629"/>
                    <a:pt x="3374209" y="327358"/>
                    <a:pt x="3362038" y="295608"/>
                  </a:cubicBezTo>
                  <a:cubicBezTo>
                    <a:pt x="3349867" y="263858"/>
                    <a:pt x="3318646" y="244279"/>
                    <a:pt x="3269963" y="213058"/>
                  </a:cubicBezTo>
                  <a:cubicBezTo>
                    <a:pt x="3221280" y="181837"/>
                    <a:pt x="3190588" y="137916"/>
                    <a:pt x="3069938" y="108283"/>
                  </a:cubicBezTo>
                  <a:cubicBezTo>
                    <a:pt x="2949288" y="78650"/>
                    <a:pt x="2782071" y="53250"/>
                    <a:pt x="2546063" y="35258"/>
                  </a:cubicBezTo>
                  <a:cubicBezTo>
                    <a:pt x="2310055" y="17266"/>
                    <a:pt x="2011605" y="-2842"/>
                    <a:pt x="1653888" y="333"/>
                  </a:cubicBezTo>
                  <a:cubicBezTo>
                    <a:pt x="1296171" y="3508"/>
                    <a:pt x="671755" y="17266"/>
                    <a:pt x="399763" y="54308"/>
                  </a:cubicBezTo>
                  <a:cubicBezTo>
                    <a:pt x="127771" y="91350"/>
                    <a:pt x="76971" y="165962"/>
                    <a:pt x="21938" y="222583"/>
                  </a:cubicBezTo>
                  <a:cubicBezTo>
                    <a:pt x="-33095" y="279204"/>
                    <a:pt x="27759" y="354345"/>
                    <a:pt x="69563" y="394033"/>
                  </a:cubicBezTo>
                  <a:cubicBezTo>
                    <a:pt x="111367" y="433721"/>
                    <a:pt x="192065" y="447214"/>
                    <a:pt x="272763" y="460708"/>
                  </a:cubicBezTo>
                </a:path>
              </a:pathLst>
            </a:cu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ED1BB526-CEF5-47CF-93D8-D96B0263E8CF}"/>
                </a:ext>
              </a:extLst>
            </p:cNvPr>
            <p:cNvSpPr/>
            <p:nvPr/>
          </p:nvSpPr>
          <p:spPr>
            <a:xfrm rot="16200000">
              <a:off x="2420425" y="1921727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2DBCB36F-A780-4125-8C71-CD945A20C136}"/>
                </a:ext>
              </a:extLst>
            </p:cNvPr>
            <p:cNvSpPr/>
            <p:nvPr/>
          </p:nvSpPr>
          <p:spPr>
            <a:xfrm rot="16200000">
              <a:off x="2435639" y="2531584"/>
              <a:ext cx="139614" cy="14873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Cyrl-ME"/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CD45CBA3-3A2B-4851-912A-C679E06784A5}"/>
              </a:ext>
            </a:extLst>
          </p:cNvPr>
          <p:cNvSpPr txBox="1"/>
          <p:nvPr/>
        </p:nvSpPr>
        <p:spPr>
          <a:xfrm flipH="1">
            <a:off x="4569507" y="3065811"/>
            <a:ext cx="43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b="1" dirty="0">
                <a:solidFill>
                  <a:srgbClr val="FF0000"/>
                </a:solidFill>
              </a:rPr>
              <a:t>N</a:t>
            </a:r>
            <a:endParaRPr lang="sr-Cyrl-ME" sz="3600" b="1" dirty="0">
              <a:solidFill>
                <a:srgbClr val="FF0000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81C701C-0965-44E0-AE37-743CEBC76984}"/>
              </a:ext>
            </a:extLst>
          </p:cNvPr>
          <p:cNvSpPr txBox="1"/>
          <p:nvPr/>
        </p:nvSpPr>
        <p:spPr>
          <a:xfrm flipH="1">
            <a:off x="72673" y="3087512"/>
            <a:ext cx="439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b="1" dirty="0">
                <a:solidFill>
                  <a:srgbClr val="0070C0"/>
                </a:solidFill>
              </a:rPr>
              <a:t>S</a:t>
            </a:r>
            <a:endParaRPr lang="sr-Cyrl-ME" sz="3600" b="1" dirty="0">
              <a:solidFill>
                <a:srgbClr val="0070C0"/>
              </a:solidFill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8C4089C-CC4C-4A78-9274-70BD82B00DA0}"/>
              </a:ext>
            </a:extLst>
          </p:cNvPr>
          <p:cNvCxnSpPr/>
          <p:nvPr/>
        </p:nvCxnSpPr>
        <p:spPr>
          <a:xfrm flipV="1">
            <a:off x="1259632" y="1716650"/>
            <a:ext cx="0" cy="111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99EF927-A431-4FC1-847F-E161D029489E}"/>
              </a:ext>
            </a:extLst>
          </p:cNvPr>
          <p:cNvCxnSpPr/>
          <p:nvPr/>
        </p:nvCxnSpPr>
        <p:spPr>
          <a:xfrm flipV="1">
            <a:off x="3635896" y="1716650"/>
            <a:ext cx="0" cy="111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795DE207-F63D-4670-A29F-15E9A723BABC}"/>
              </a:ext>
            </a:extLst>
          </p:cNvPr>
          <p:cNvCxnSpPr/>
          <p:nvPr/>
        </p:nvCxnSpPr>
        <p:spPr>
          <a:xfrm>
            <a:off x="1259632" y="1844824"/>
            <a:ext cx="237626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D532965-89B5-4066-A3D0-E2216C0C803B}"/>
                  </a:ext>
                </a:extLst>
              </p:cNvPr>
              <p:cNvSpPr txBox="1"/>
              <p:nvPr/>
            </p:nvSpPr>
            <p:spPr>
              <a:xfrm>
                <a:off x="2439848" y="1492546"/>
                <a:ext cx="2387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sr-Cyrl-ME" sz="2400" dirty="0"/>
              </a:p>
            </p:txBody>
          </p:sp>
        </mc:Choice>
        <mc:Fallback xmlns="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D532965-89B5-4066-A3D0-E2216C0C8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9848" y="1492546"/>
                <a:ext cx="238720" cy="369332"/>
              </a:xfrm>
              <a:prstGeom prst="rect">
                <a:avLst/>
              </a:prstGeom>
              <a:blipFill>
                <a:blip r:embed="rId4"/>
                <a:stretch>
                  <a:fillRect l="-28205" r="-30769" b="-6667"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47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4" grpId="0" animBg="1"/>
      <p:bldP spid="38" grpId="0"/>
      <p:bldP spid="86" grpId="0"/>
      <p:bldP spid="87" grpId="0"/>
      <p:bldP spid="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F6FD1-01B8-4B4D-9C07-C73C5315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Торус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E855D8D-1806-4B55-84F1-A22442909CFF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4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sr-Latn-ME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i="1">
                          <a:latin typeface="Cambria Math" panose="02040503050406030204" pitchFamily="18" charset="0"/>
                        </a:rPr>
                        <m:t>𝜇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𝑁𝐼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sr-Cyrl-ME" sz="40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E855D8D-1806-4B55-84F1-A22442909C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Cyrl-M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Rezultat slika za toroid">
            <a:extLst>
              <a:ext uri="{FF2B5EF4-FFF2-40B4-BE49-F238E27FC236}">
                <a16:creationId xmlns:a16="http://schemas.microsoft.com/office/drawing/2014/main" id="{D0BE5C79-0D48-43E3-A727-340997DCD10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71625"/>
            <a:ext cx="4680520" cy="50309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174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267</Words>
  <Application>Microsoft Office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Електромагнетика: магнетна индукција</vt:lpstr>
      <vt:lpstr>Вектор магнетне индукције/ Вектор густине магнетног флукса</vt:lpstr>
      <vt:lpstr>Био-Саваров закон</vt:lpstr>
      <vt:lpstr>Материјали према магнетним својствима</vt:lpstr>
      <vt:lpstr>Релативна магнетна пермеабилност</vt:lpstr>
      <vt:lpstr>Калем/соленоид</vt:lpstr>
      <vt:lpstr>Торус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Електромагнетика магнетно поље</dc:title>
  <dc:creator>blazodj</dc:creator>
  <cp:lastModifiedBy>Блажо Ђуровић</cp:lastModifiedBy>
  <cp:revision>121</cp:revision>
  <dcterms:created xsi:type="dcterms:W3CDTF">2019-04-04T08:13:45Z</dcterms:created>
  <dcterms:modified xsi:type="dcterms:W3CDTF">2022-05-08T21:49:41Z</dcterms:modified>
</cp:coreProperties>
</file>