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8219D-DFFF-4E13-967F-D317A3679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F88D5-7BC7-4DA5-B63B-1ACEC1D46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A4C43-2E76-4BF0-8E19-0FA9561C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6645B-A4D1-4AC8-AD78-75825982E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3B4DA-8FBB-4C70-B2AB-25A7B2133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8695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F0D2D-FA69-47B0-AAF6-0B5B16676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E1572-8277-4899-87FA-CDC079F63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3B73C-B40F-46D3-9568-F45C6E110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8E7AE-965D-4E8E-84DD-5A6361F4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3E416-2FE9-494E-9D9E-FC82D38B3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0177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A15F2-A181-4078-8A10-1B5CB2308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4F80F-7E12-4BDF-93B7-87CC37599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E4B74-80D5-4D4E-86DB-DA2844210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1AC15-C3E1-4A7A-A7A1-08D5DDA7D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75A5D-98BF-416D-B722-8248A1D0E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02429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6BCE9-2600-4540-BE73-CD4995AC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D3142-4EAA-46F9-81D3-6D4F5C833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8B6D6-5352-4BBF-8201-2953FB77A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0A211-AF42-40BE-8F6B-D36FB57E9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F87C7-7B15-4B0D-93D0-44A18A720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693559-A34C-4739-9073-AF7DF478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93257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E2AA-5F3C-4DB2-9E27-D2E2A5C6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2BE06-58A6-41D8-B569-8B463A0CD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94C3A-70AA-4D2C-A9E3-F7C920783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D9F3B7-0DD6-4E8D-89CD-D7FD697BA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DB8E-8DCE-4CE2-B5E5-A4F7B989D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6D1FA-73BA-4922-8282-D41FC943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EBB77C-B4F0-4C95-9BD5-A50C06D2F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603D1B-12C4-43C3-B99C-5F15A35F5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6157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CBAA-882E-48E7-8834-5C90A340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681AD-CFD1-46C2-ABEA-64B27D64F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8E6E7-42B3-41A9-81E7-6F45F297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58EC1C-7119-4170-A4ED-DC40179AF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2734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7E5D9E-9CA1-42CB-BBA1-D3FF8CCFE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667A5C-DADC-4BEE-8E7A-36A5B83C6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DA879-370C-40A0-8C11-533BBBBD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92988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5DD94-377D-46C5-8311-733273646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EE1A1-D6F4-4CBB-9B93-D87789B01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9CD7F-B6AA-4660-8620-AADE1EA27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A14AF-D7B9-4054-93BD-916D7AAB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9B4F6-237D-498B-90A3-EB611FA8B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ED8DE-AD4C-4532-A8B8-E20F014C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0091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4E08A-BDE4-49B2-9E6D-176A96B3A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62A249-64B1-433C-A5EF-650AC08C5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5E13A-8FDE-4F84-B25C-A4EA3AF7A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B000C-BE50-48DE-8ED4-4DC2278A1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94620-B336-4D13-BFB0-3C876559D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19B2F-B9EF-4CD3-B716-F719660BD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370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48BD4-E0BB-4BA6-B52C-E24FF6CE8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AC7A1-8643-4570-B61F-90A036A006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0FA5A-C9BC-4176-B72F-ED99ED53A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35142-09BC-4B3C-986B-69F63C62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3B53E-FAB2-42B2-BC0A-2CD8C1FBB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4198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8AD664-1469-4A62-85A9-5F37D9498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6211B6-6A07-497F-8EC9-A4898FEDA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AD3DC-CDC9-459F-9004-0E8A753E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9B9BF-4925-4493-8CAE-EE26E2A16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0099F-3B77-4B1C-880C-A18876771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4027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1313A-8BE3-47C8-8143-0977B820E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B3582-D0AD-457D-9A72-D6F13AAC3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6B43-B5D3-40DC-BE6A-443D7BF5F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6F3C9-7C20-4C9E-805B-7C257E94EF21}" type="datetimeFigureOut">
              <a:rPr lang="sr-Cyrl-ME" smtClean="0"/>
              <a:t>14.9.2021.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76973-33A9-4A76-A130-4B8EAA95F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EB113-8C91-4235-9279-A005DE131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53299-133F-4070-A58F-727644137EFE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9895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53F73-B501-47F2-879F-51626EC34B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Магнетна својства материјала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87C263-0F54-4335-921C-BA8840CA94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6326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ECB99-FBEC-4ACF-A195-EF91BCC69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Магнетно поље атома – магнетни моменат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B9070-8A01-4D80-8155-4F31B11A4B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r-Cyrl-ME" sz="2800" dirty="0"/>
              <a:t>Кретање електрона око језгра и обртање око њихове осе (спин) производе магнетно поље.</a:t>
            </a:r>
          </a:p>
          <a:p>
            <a:r>
              <a:rPr lang="sr-Cyrl-ME" sz="2800" dirty="0"/>
              <a:t>Ово магнетно поље има исти облик као и магнет те има сјеверни и јужни пол.</a:t>
            </a:r>
          </a:p>
          <a:p>
            <a:r>
              <a:rPr lang="sr-Cyrl-ME" sz="2800" dirty="0"/>
              <a:t>Магнетним моментом се одређује правац и смјер магнетног поља сличном пољу магнета.</a:t>
            </a:r>
          </a:p>
          <a:p>
            <a:endParaRPr lang="sr-Cyrl-M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DACD042-AC0F-43DA-8066-4F0D66E5C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57341" b="10431"/>
          <a:stretch/>
        </p:blipFill>
        <p:spPr>
          <a:xfrm>
            <a:off x="7021943" y="2059511"/>
            <a:ext cx="3795624" cy="273897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1CB91E0-74A8-4B28-85F4-62E1D78BC6D7}"/>
              </a:ext>
            </a:extLst>
          </p:cNvPr>
          <p:cNvCxnSpPr/>
          <p:nvPr/>
        </p:nvCxnSpPr>
        <p:spPr>
          <a:xfrm>
            <a:off x="5704114" y="2059511"/>
            <a:ext cx="3215641" cy="11800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144E424-6AD6-44CD-AD89-CA1494A1D1EC}"/>
              </a:ext>
            </a:extLst>
          </p:cNvPr>
          <p:cNvCxnSpPr>
            <a:cxnSpLocks/>
          </p:cNvCxnSpPr>
          <p:nvPr/>
        </p:nvCxnSpPr>
        <p:spPr>
          <a:xfrm>
            <a:off x="2107474" y="2891246"/>
            <a:ext cx="5520146" cy="7968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03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2CC0C-07A7-4C35-85FB-964E1484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Подјела атома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FA79A-C3C1-42FC-9417-9A41DDEDB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Према томе да ли атоми имају магнетни моменат без присуства спољњег поља:</a:t>
            </a:r>
          </a:p>
          <a:p>
            <a:pPr lvl="1"/>
            <a:r>
              <a:rPr lang="sr-Cyrl-ME" dirty="0"/>
              <a:t>Имају магнетни момент</a:t>
            </a:r>
          </a:p>
          <a:p>
            <a:pPr lvl="1"/>
            <a:r>
              <a:rPr lang="sr-Cyrl-ME" dirty="0"/>
              <a:t>Немају мангнетни момент</a:t>
            </a:r>
          </a:p>
          <a:p>
            <a:endParaRPr lang="sr-Cyrl-ME" dirty="0"/>
          </a:p>
          <a:p>
            <a:endParaRPr lang="sr-Cyrl-ME" dirty="0"/>
          </a:p>
          <a:p>
            <a:r>
              <a:rPr lang="sr-Cyrl-ME" dirty="0"/>
              <a:t>Струје које производе магнетни момент на нивоу атома су Амперове струје.</a:t>
            </a:r>
          </a:p>
        </p:txBody>
      </p:sp>
    </p:spTree>
    <p:extLst>
      <p:ext uri="{BB962C8B-B14F-4D97-AF65-F5344CB8AC3E}">
        <p14:creationId xmlns:p14="http://schemas.microsoft.com/office/powerpoint/2010/main" val="232997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863B3-AB39-43D8-85D5-EEBE3F05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Подјела материјала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68C69A-F313-4E0E-8812-F96EAA63D079}"/>
              </a:ext>
            </a:extLst>
          </p:cNvPr>
          <p:cNvSpPr/>
          <p:nvPr/>
        </p:nvSpPr>
        <p:spPr>
          <a:xfrm>
            <a:off x="698091" y="3313471"/>
            <a:ext cx="2202426" cy="110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Сви материјали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E36B34-B6F8-4F9D-8428-A28B34AF7B81}"/>
              </a:ext>
            </a:extLst>
          </p:cNvPr>
          <p:cNvSpPr/>
          <p:nvPr/>
        </p:nvSpPr>
        <p:spPr>
          <a:xfrm>
            <a:off x="2338246" y="2034237"/>
            <a:ext cx="2037110" cy="110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Немају магнетни момент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560B03-9020-4145-8F13-2D62C7AE0B9F}"/>
              </a:ext>
            </a:extLst>
          </p:cNvPr>
          <p:cNvSpPr/>
          <p:nvPr/>
        </p:nvSpPr>
        <p:spPr>
          <a:xfrm>
            <a:off x="2258302" y="4497491"/>
            <a:ext cx="2117054" cy="110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Имају магнетни момент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D4B541-E59E-4062-B356-F27289A178BB}"/>
              </a:ext>
            </a:extLst>
          </p:cNvPr>
          <p:cNvSpPr txBox="1"/>
          <p:nvPr/>
        </p:nvSpPr>
        <p:spPr>
          <a:xfrm>
            <a:off x="2814087" y="1506022"/>
            <a:ext cx="1118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Ван поља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895C0CDE-EA66-48C9-911E-94E61C46B4F8}"/>
              </a:ext>
            </a:extLst>
          </p:cNvPr>
          <p:cNvCxnSpPr>
            <a:cxnSpLocks/>
            <a:stCxn id="7" idx="0"/>
            <a:endCxn id="8" idx="1"/>
          </p:cNvCxnSpPr>
          <p:nvPr/>
        </p:nvCxnSpPr>
        <p:spPr>
          <a:xfrm rot="5400000" flipH="1" flipV="1">
            <a:off x="1706305" y="2681530"/>
            <a:ext cx="724940" cy="53894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4CF29E93-0BB1-4370-9FDD-20E34F09A123}"/>
              </a:ext>
            </a:extLst>
          </p:cNvPr>
          <p:cNvCxnSpPr>
            <a:cxnSpLocks/>
            <a:stCxn id="7" idx="2"/>
            <a:endCxn id="10" idx="1"/>
          </p:cNvCxnSpPr>
          <p:nvPr/>
        </p:nvCxnSpPr>
        <p:spPr>
          <a:xfrm rot="16200000" flipH="1">
            <a:off x="1713940" y="4507422"/>
            <a:ext cx="629727" cy="45899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9131D3C-B567-4986-8E76-E8071AFE766E}"/>
              </a:ext>
            </a:extLst>
          </p:cNvPr>
          <p:cNvSpPr txBox="1"/>
          <p:nvPr/>
        </p:nvSpPr>
        <p:spPr>
          <a:xfrm>
            <a:off x="5097714" y="1475490"/>
            <a:ext cx="1996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У магнетном пољу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1223A5-EB58-4D35-8873-2EB871DD4C2C}"/>
              </a:ext>
            </a:extLst>
          </p:cNvPr>
          <p:cNvSpPr/>
          <p:nvPr/>
        </p:nvSpPr>
        <p:spPr>
          <a:xfrm>
            <a:off x="4680155" y="2034237"/>
            <a:ext cx="2644877" cy="110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Добијају магнетни момент супротног смјера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7D6ABF05-100B-40E2-8559-D4A1ED59DFC5}"/>
              </a:ext>
            </a:extLst>
          </p:cNvPr>
          <p:cNvCxnSpPr>
            <a:cxnSpLocks/>
            <a:stCxn id="8" idx="3"/>
            <a:endCxn id="19" idx="1"/>
          </p:cNvCxnSpPr>
          <p:nvPr/>
        </p:nvCxnSpPr>
        <p:spPr>
          <a:xfrm>
            <a:off x="4375356" y="2588531"/>
            <a:ext cx="304799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F8E3571-D711-4C5F-BCBC-ECC5D1A45FBD}"/>
              </a:ext>
            </a:extLst>
          </p:cNvPr>
          <p:cNvGrpSpPr/>
          <p:nvPr/>
        </p:nvGrpSpPr>
        <p:grpSpPr>
          <a:xfrm>
            <a:off x="5569373" y="345464"/>
            <a:ext cx="1524913" cy="860452"/>
            <a:chOff x="6685935" y="365125"/>
            <a:chExt cx="1524913" cy="86045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B680123-4525-4367-ACBF-7E192B3F0158}"/>
                </a:ext>
              </a:extLst>
            </p:cNvPr>
            <p:cNvSpPr/>
            <p:nvPr/>
          </p:nvSpPr>
          <p:spPr>
            <a:xfrm>
              <a:off x="6803923" y="365125"/>
              <a:ext cx="1229032" cy="86045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C0568CB-8ED8-45FC-9E10-567FDB8640CD}"/>
                </a:ext>
              </a:extLst>
            </p:cNvPr>
            <p:cNvCxnSpPr/>
            <p:nvPr/>
          </p:nvCxnSpPr>
          <p:spPr>
            <a:xfrm>
              <a:off x="6685935" y="471948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188ED7C-3A13-46D1-B97B-9E6C2E7291F2}"/>
                </a:ext>
              </a:extLst>
            </p:cNvPr>
            <p:cNvCxnSpPr/>
            <p:nvPr/>
          </p:nvCxnSpPr>
          <p:spPr>
            <a:xfrm>
              <a:off x="6685935" y="711687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D2F5344-50C2-42B1-AA9B-36C070B25A87}"/>
                </a:ext>
              </a:extLst>
            </p:cNvPr>
            <p:cNvCxnSpPr/>
            <p:nvPr/>
          </p:nvCxnSpPr>
          <p:spPr>
            <a:xfrm>
              <a:off x="6685935" y="951426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2512D0D-DF86-47E2-85ED-E197840393CC}"/>
                </a:ext>
              </a:extLst>
            </p:cNvPr>
            <p:cNvCxnSpPr/>
            <p:nvPr/>
          </p:nvCxnSpPr>
          <p:spPr>
            <a:xfrm>
              <a:off x="6685935" y="1191165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AF820D6-78A1-4EE0-8739-C599BF51BA75}"/>
                </a:ext>
              </a:extLst>
            </p:cNvPr>
            <p:cNvGrpSpPr/>
            <p:nvPr/>
          </p:nvGrpSpPr>
          <p:grpSpPr>
            <a:xfrm>
              <a:off x="7607769" y="384784"/>
              <a:ext cx="342755" cy="324460"/>
              <a:chOff x="5448445" y="147484"/>
              <a:chExt cx="342755" cy="324460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5713EEF9-E829-487F-8985-027F0D17CAEC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871BFB32-9627-4F15-BC3B-510E258E9F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4844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3F83FCF-F645-47FD-A0E9-1479C241FD16}"/>
                </a:ext>
              </a:extLst>
            </p:cNvPr>
            <p:cNvGrpSpPr/>
            <p:nvPr/>
          </p:nvGrpSpPr>
          <p:grpSpPr>
            <a:xfrm>
              <a:off x="7143824" y="381009"/>
              <a:ext cx="335669" cy="324460"/>
              <a:chOff x="5476568" y="147484"/>
              <a:chExt cx="335669" cy="32446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398FF1FF-BED1-48E4-9267-6413FBA8A1CE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2F7507D8-12EB-490C-A628-4620FE7CE7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9760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485DD30-BFF7-4812-8AB1-F33103756619}"/>
                </a:ext>
              </a:extLst>
            </p:cNvPr>
            <p:cNvGrpSpPr/>
            <p:nvPr/>
          </p:nvGrpSpPr>
          <p:grpSpPr>
            <a:xfrm>
              <a:off x="7593707" y="862889"/>
              <a:ext cx="342755" cy="324460"/>
              <a:chOff x="5448445" y="147484"/>
              <a:chExt cx="342755" cy="32446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AD9AB72-7125-4766-9B9B-5B8C0BFE66DA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A5E71DC8-7B16-4B61-B635-A712B3B680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4844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A34305A-A022-4D0F-BDDA-E3E7E0BE8A28}"/>
                </a:ext>
              </a:extLst>
            </p:cNvPr>
            <p:cNvGrpSpPr/>
            <p:nvPr/>
          </p:nvGrpSpPr>
          <p:grpSpPr>
            <a:xfrm>
              <a:off x="7129762" y="862889"/>
              <a:ext cx="342755" cy="324460"/>
              <a:chOff x="5448445" y="147484"/>
              <a:chExt cx="342755" cy="324460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32CCA6B5-1C56-4358-B4D0-6A5D5385CC2C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33B0108-0C74-43CB-A7E5-9C6DE4B5B2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4844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F0481258-EA85-4DE2-B2A6-44DEE9E27955}"/>
              </a:ext>
            </a:extLst>
          </p:cNvPr>
          <p:cNvSpPr/>
          <p:nvPr/>
        </p:nvSpPr>
        <p:spPr>
          <a:xfrm>
            <a:off x="7713994" y="2034237"/>
            <a:ext cx="2246084" cy="1108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Дијамагнетици</a:t>
            </a:r>
          </a:p>
          <a:p>
            <a:pPr algn="ctr"/>
            <a:r>
              <a:rPr lang="sr-Cyrl-ME" sz="2400" dirty="0"/>
              <a:t>Поље мање него у вакуму</a:t>
            </a:r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2F2AD2C2-6ED3-4A11-BA24-2CA057682668}"/>
              </a:ext>
            </a:extLst>
          </p:cNvPr>
          <p:cNvCxnSpPr>
            <a:cxnSpLocks/>
            <a:stCxn id="19" idx="3"/>
            <a:endCxn id="45" idx="1"/>
          </p:cNvCxnSpPr>
          <p:nvPr/>
        </p:nvCxnSpPr>
        <p:spPr>
          <a:xfrm>
            <a:off x="7325032" y="2588531"/>
            <a:ext cx="388962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490B53B-967E-4CBF-9B61-83F7A48332C1}"/>
              </a:ext>
            </a:extLst>
          </p:cNvPr>
          <p:cNvGrpSpPr/>
          <p:nvPr/>
        </p:nvGrpSpPr>
        <p:grpSpPr>
          <a:xfrm>
            <a:off x="5266742" y="5818263"/>
            <a:ext cx="1524913" cy="860452"/>
            <a:chOff x="6685935" y="5818263"/>
            <a:chExt cx="1524913" cy="86045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6409F71-7D5F-4543-9766-C6536282C5DE}"/>
                </a:ext>
              </a:extLst>
            </p:cNvPr>
            <p:cNvSpPr/>
            <p:nvPr/>
          </p:nvSpPr>
          <p:spPr>
            <a:xfrm>
              <a:off x="6803923" y="5818263"/>
              <a:ext cx="1229032" cy="86045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854736F-9CD2-438A-BCD9-BCEE8D8311A5}"/>
                </a:ext>
              </a:extLst>
            </p:cNvPr>
            <p:cNvCxnSpPr/>
            <p:nvPr/>
          </p:nvCxnSpPr>
          <p:spPr>
            <a:xfrm>
              <a:off x="6685935" y="5925086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382C29C-97C4-4573-9EBE-4B4E9EEA6E06}"/>
                </a:ext>
              </a:extLst>
            </p:cNvPr>
            <p:cNvCxnSpPr/>
            <p:nvPr/>
          </p:nvCxnSpPr>
          <p:spPr>
            <a:xfrm>
              <a:off x="6685935" y="6164825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DC250DB-38B5-4198-8AA7-469102D0126B}"/>
                </a:ext>
              </a:extLst>
            </p:cNvPr>
            <p:cNvCxnSpPr/>
            <p:nvPr/>
          </p:nvCxnSpPr>
          <p:spPr>
            <a:xfrm>
              <a:off x="6685935" y="6404564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00C32AE-BEEF-4734-879F-7A7D69A34AA7}"/>
                </a:ext>
              </a:extLst>
            </p:cNvPr>
            <p:cNvCxnSpPr/>
            <p:nvPr/>
          </p:nvCxnSpPr>
          <p:spPr>
            <a:xfrm>
              <a:off x="6685935" y="6644303"/>
              <a:ext cx="15249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3BE0F59-D60E-42F2-95A0-7C2CC01EFCC4}"/>
                </a:ext>
              </a:extLst>
            </p:cNvPr>
            <p:cNvGrpSpPr/>
            <p:nvPr/>
          </p:nvGrpSpPr>
          <p:grpSpPr>
            <a:xfrm flipH="1">
              <a:off x="7607769" y="5837922"/>
              <a:ext cx="342755" cy="324460"/>
              <a:chOff x="5448445" y="147484"/>
              <a:chExt cx="342755" cy="324460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CCFC4717-C1FE-4A88-B631-5A233DAFF637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6FC81211-3BDD-41CC-A147-33199B4208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4844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669AAFF-333F-4C75-90EF-66DC3E933114}"/>
                </a:ext>
              </a:extLst>
            </p:cNvPr>
            <p:cNvGrpSpPr/>
            <p:nvPr/>
          </p:nvGrpSpPr>
          <p:grpSpPr>
            <a:xfrm flipH="1">
              <a:off x="7143824" y="5834147"/>
              <a:ext cx="335669" cy="324460"/>
              <a:chOff x="5476568" y="147484"/>
              <a:chExt cx="335669" cy="324460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932D7A48-1BB3-4FB6-9FB7-95D574ED0D71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DE68229E-6551-4C20-A62D-8C8A091593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9760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5BDFA0D-8503-4F40-808E-D6BDA9DDB901}"/>
                </a:ext>
              </a:extLst>
            </p:cNvPr>
            <p:cNvGrpSpPr/>
            <p:nvPr/>
          </p:nvGrpSpPr>
          <p:grpSpPr>
            <a:xfrm flipH="1">
              <a:off x="7593707" y="6316027"/>
              <a:ext cx="342755" cy="324460"/>
              <a:chOff x="5448445" y="147484"/>
              <a:chExt cx="342755" cy="324460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AB31CC9-6731-42ED-BF94-32E0884F6E17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7A8A82F3-EE3B-421B-AE74-9974AE2BF5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4844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EFE980B-46E8-4E1B-BE47-C96B2ADEB63E}"/>
                </a:ext>
              </a:extLst>
            </p:cNvPr>
            <p:cNvGrpSpPr/>
            <p:nvPr/>
          </p:nvGrpSpPr>
          <p:grpSpPr>
            <a:xfrm flipH="1">
              <a:off x="7129762" y="6316027"/>
              <a:ext cx="342755" cy="324460"/>
              <a:chOff x="5448445" y="147484"/>
              <a:chExt cx="342755" cy="324460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2BB115C5-1DAC-48E4-BD29-7290498A6C63}"/>
                  </a:ext>
                </a:extLst>
              </p:cNvPr>
              <p:cNvSpPr/>
              <p:nvPr/>
            </p:nvSpPr>
            <p:spPr>
              <a:xfrm>
                <a:off x="5476568" y="147484"/>
                <a:ext cx="314632" cy="32446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82DB80CB-CAE7-4243-805F-772E02A041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48445" y="320878"/>
                <a:ext cx="314632" cy="0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CBC252DE-DC51-490A-B384-6D7DFA84781A}"/>
              </a:ext>
            </a:extLst>
          </p:cNvPr>
          <p:cNvSpPr/>
          <p:nvPr/>
        </p:nvSpPr>
        <p:spPr>
          <a:xfrm>
            <a:off x="4680156" y="4256771"/>
            <a:ext cx="2713702" cy="1349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Постојећи моменти се окрећу у смјеру спољњог поља</a:t>
            </a:r>
          </a:p>
        </p:txBody>
      </p: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8D65091A-3043-4153-8B60-932A0D6B576E}"/>
              </a:ext>
            </a:extLst>
          </p:cNvPr>
          <p:cNvCxnSpPr>
            <a:cxnSpLocks/>
            <a:stCxn id="10" idx="3"/>
            <a:endCxn id="65" idx="1"/>
          </p:cNvCxnSpPr>
          <p:nvPr/>
        </p:nvCxnSpPr>
        <p:spPr>
          <a:xfrm flipV="1">
            <a:off x="4375356" y="4931425"/>
            <a:ext cx="304800" cy="12036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9AB72451-6405-4973-BC1E-16AD61CB56FE}"/>
              </a:ext>
            </a:extLst>
          </p:cNvPr>
          <p:cNvSpPr/>
          <p:nvPr/>
        </p:nvSpPr>
        <p:spPr>
          <a:xfrm>
            <a:off x="7734753" y="3715177"/>
            <a:ext cx="2225325" cy="905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Парамагнетици</a:t>
            </a:r>
          </a:p>
          <a:p>
            <a:pPr algn="ctr"/>
            <a:r>
              <a:rPr lang="sr-Cyrl-ME" sz="2400" dirty="0"/>
              <a:t>(Мало веће)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6946DCC-1F47-4F88-8223-6C16FA8A31AF}"/>
              </a:ext>
            </a:extLst>
          </p:cNvPr>
          <p:cNvCxnSpPr>
            <a:cxnSpLocks/>
            <a:stCxn id="65" idx="3"/>
            <a:endCxn id="70" idx="1"/>
          </p:cNvCxnSpPr>
          <p:nvPr/>
        </p:nvCxnSpPr>
        <p:spPr>
          <a:xfrm flipV="1">
            <a:off x="7393858" y="4168076"/>
            <a:ext cx="340895" cy="763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6712DEB4-5A93-4AC1-B0E8-44C89E7A200E}"/>
              </a:ext>
            </a:extLst>
          </p:cNvPr>
          <p:cNvSpPr/>
          <p:nvPr/>
        </p:nvSpPr>
        <p:spPr>
          <a:xfrm>
            <a:off x="7734755" y="5214710"/>
            <a:ext cx="2358063" cy="905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400" dirty="0"/>
              <a:t>Феромагнетици</a:t>
            </a:r>
          </a:p>
          <a:p>
            <a:pPr algn="ctr"/>
            <a:r>
              <a:rPr lang="sr-Cyrl-ME" sz="2400" dirty="0"/>
              <a:t>(МНОГО веће)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65775B3-9A2A-4BED-87EE-800C41393550}"/>
              </a:ext>
            </a:extLst>
          </p:cNvPr>
          <p:cNvCxnSpPr>
            <a:cxnSpLocks/>
            <a:stCxn id="65" idx="3"/>
            <a:endCxn id="74" idx="1"/>
          </p:cNvCxnSpPr>
          <p:nvPr/>
        </p:nvCxnSpPr>
        <p:spPr>
          <a:xfrm>
            <a:off x="7393858" y="4931425"/>
            <a:ext cx="340897" cy="73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ight Brace 89">
            <a:extLst>
              <a:ext uri="{FF2B5EF4-FFF2-40B4-BE49-F238E27FC236}">
                <a16:creationId xmlns:a16="http://schemas.microsoft.com/office/drawing/2014/main" id="{E7C78BF1-D287-4EF2-8D7C-19971EC064A3}"/>
              </a:ext>
            </a:extLst>
          </p:cNvPr>
          <p:cNvSpPr/>
          <p:nvPr/>
        </p:nvSpPr>
        <p:spPr>
          <a:xfrm>
            <a:off x="10098419" y="1844822"/>
            <a:ext cx="275298" cy="303197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4308B61-F133-40E7-B476-989EC4FCAFAB}"/>
              </a:ext>
            </a:extLst>
          </p:cNvPr>
          <p:cNvSpPr txBox="1"/>
          <p:nvPr/>
        </p:nvSpPr>
        <p:spPr>
          <a:xfrm>
            <a:off x="10334393" y="2622147"/>
            <a:ext cx="14258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dirty="0"/>
              <a:t>ВЕОМА мало појачање или смањење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DA41D09-71A8-4A66-B24C-0A209533740F}"/>
              </a:ext>
            </a:extLst>
          </p:cNvPr>
          <p:cNvSpPr txBox="1"/>
          <p:nvPr/>
        </p:nvSpPr>
        <p:spPr>
          <a:xfrm>
            <a:off x="10353142" y="5197177"/>
            <a:ext cx="1537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dirty="0"/>
              <a:t>ВЕОМА ВЕЛИКО појачање</a:t>
            </a:r>
          </a:p>
        </p:txBody>
      </p:sp>
    </p:spTree>
    <p:extLst>
      <p:ext uri="{BB962C8B-B14F-4D97-AF65-F5344CB8AC3E}">
        <p14:creationId xmlns:p14="http://schemas.microsoft.com/office/powerpoint/2010/main" val="9193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8" grpId="0"/>
      <p:bldP spid="19" grpId="0" animBg="1"/>
      <p:bldP spid="45" grpId="0" animBg="1"/>
      <p:bldP spid="65" grpId="0" animBg="1"/>
      <p:bldP spid="70" grpId="0" animBg="1"/>
      <p:bldP spid="74" grpId="0" animBg="1"/>
      <p:bldP spid="90" grpId="0" animBg="1"/>
      <p:bldP spid="91" grpId="0"/>
      <p:bldP spid="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09F82-6C95-4470-BD06-63AFAC8FD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578772"/>
          </a:xfrm>
        </p:spPr>
        <p:txBody>
          <a:bodyPr>
            <a:normAutofit fontScale="90000"/>
          </a:bodyPr>
          <a:lstStyle/>
          <a:p>
            <a:r>
              <a:rPr lang="sr-Cyrl-ME" dirty="0"/>
              <a:t>Феромагнетици и парамагнетици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E33A2C-D779-4328-82E9-2F61CB58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599602"/>
            <a:ext cx="5157787" cy="823912"/>
          </a:xfrm>
        </p:spPr>
        <p:txBody>
          <a:bodyPr/>
          <a:lstStyle/>
          <a:p>
            <a:r>
              <a:rPr lang="sr-Cyrl-ME" dirty="0"/>
              <a:t>Парамагнетици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D07A21-31F2-4525-91C9-B244A57A3B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19036"/>
          <a:stretch/>
        </p:blipFill>
        <p:spPr>
          <a:xfrm>
            <a:off x="2123767" y="1423514"/>
            <a:ext cx="6860271" cy="2438399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ECB801-79EC-4B4A-A02A-9A98C9776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599602"/>
            <a:ext cx="5183188" cy="823912"/>
          </a:xfrm>
        </p:spPr>
        <p:txBody>
          <a:bodyPr/>
          <a:lstStyle/>
          <a:p>
            <a:r>
              <a:rPr lang="sr-Cyrl-ME" dirty="0"/>
              <a:t>Феромагнетици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A82FAD-4AD0-44E3-B9FA-3B10C18A8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30711" y="4139381"/>
            <a:ext cx="10224678" cy="2438399"/>
          </a:xfrm>
        </p:spPr>
        <p:txBody>
          <a:bodyPr>
            <a:normAutofit fontScale="85000" lnSpcReduction="10000"/>
          </a:bodyPr>
          <a:lstStyle/>
          <a:p>
            <a:r>
              <a:rPr lang="sr-Cyrl-ME" dirty="0"/>
              <a:t>Код већине материјала ако постоје магнетни моменти атома, сваки од њих је орјентисан на своју страну.</a:t>
            </a:r>
          </a:p>
          <a:p>
            <a:r>
              <a:rPr lang="sr-Cyrl-ME" dirty="0"/>
              <a:t>Код феромагнетика чак и без присуства поља, постоје велике групе атома, које зовемо </a:t>
            </a:r>
            <a:r>
              <a:rPr lang="sr-Cyrl-ME" b="1" dirty="0"/>
              <a:t>доменима</a:t>
            </a:r>
            <a:r>
              <a:rPr lang="sr-Cyrl-ME" dirty="0"/>
              <a:t>, у којима су моменти свих атома орјентисани у једном смјеру. Без поља моменти ових домена су насумични.</a:t>
            </a:r>
          </a:p>
          <a:p>
            <a:r>
              <a:rPr lang="sr-Cyrl-ME" dirty="0"/>
              <a:t>Под дејством поља, што је јаче поље или што је дуже материјал у пољу, домени све више и више окрећу своје моменте у смјеру спољњег поља.</a:t>
            </a:r>
          </a:p>
        </p:txBody>
      </p:sp>
    </p:spTree>
    <p:extLst>
      <p:ext uri="{BB962C8B-B14F-4D97-AF65-F5344CB8AC3E}">
        <p14:creationId xmlns:p14="http://schemas.microsoft.com/office/powerpoint/2010/main" val="4008951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227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Магнетна својства материјала</vt:lpstr>
      <vt:lpstr>Магнетно поље атома – магнетни моменат</vt:lpstr>
      <vt:lpstr>Подјела атома</vt:lpstr>
      <vt:lpstr>Подјела материјала</vt:lpstr>
      <vt:lpstr>Феромагнетици и парамагнетици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Магнетна својства материјала</dc:title>
  <dc:creator>Блажо Ђуровић</dc:creator>
  <cp:lastModifiedBy>Блажо Ђуровић</cp:lastModifiedBy>
  <cp:revision>8</cp:revision>
  <dcterms:created xsi:type="dcterms:W3CDTF">2020-10-13T08:07:30Z</dcterms:created>
  <dcterms:modified xsi:type="dcterms:W3CDTF">2021-09-14T20:24:23Z</dcterms:modified>
</cp:coreProperties>
</file>