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2F291-E23D-410D-A57F-7C9D637A5B54}" v="67" dt="2022-11-24T09:43:39.9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56" y="2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4E72F291-E23D-410D-A57F-7C9D637A5B54}"/>
    <pc:docChg chg="undo custSel addSld modSld">
      <pc:chgData name="Блажо Ђуровић" userId="5694572e-f064-495d-ac23-a1610d1060de" providerId="ADAL" clId="{4E72F291-E23D-410D-A57F-7C9D637A5B54}" dt="2022-11-24T09:43:46.253" v="401" actId="1076"/>
      <pc:docMkLst>
        <pc:docMk/>
      </pc:docMkLst>
      <pc:sldChg chg="addSp delSp modSp new mod modAnim">
        <pc:chgData name="Блажо Ђуровић" userId="5694572e-f064-495d-ac23-a1610d1060de" providerId="ADAL" clId="{4E72F291-E23D-410D-A57F-7C9D637A5B54}" dt="2022-11-24T09:43:46.253" v="401" actId="1076"/>
        <pc:sldMkLst>
          <pc:docMk/>
          <pc:sldMk cId="1198145840" sldId="257"/>
        </pc:sldMkLst>
        <pc:spChg chg="add mod">
          <ac:chgData name="Блажо Ђуровић" userId="5694572e-f064-495d-ac23-a1610d1060de" providerId="ADAL" clId="{4E72F291-E23D-410D-A57F-7C9D637A5B54}" dt="2022-11-24T09:08:45.316" v="83" actId="1036"/>
          <ac:spMkLst>
            <pc:docMk/>
            <pc:sldMk cId="1198145840" sldId="257"/>
            <ac:spMk id="3" creationId="{35A8312E-9F60-9B9B-3892-FDEF99FDA05E}"/>
          </ac:spMkLst>
        </pc:spChg>
        <pc:spChg chg="add mod">
          <ac:chgData name="Блажо Ђуровић" userId="5694572e-f064-495d-ac23-a1610d1060de" providerId="ADAL" clId="{4E72F291-E23D-410D-A57F-7C9D637A5B54}" dt="2022-11-24T09:08:45.316" v="83" actId="1036"/>
          <ac:spMkLst>
            <pc:docMk/>
            <pc:sldMk cId="1198145840" sldId="257"/>
            <ac:spMk id="4" creationId="{57B3DA33-09C4-10E0-3FC1-1E217A54C323}"/>
          </ac:spMkLst>
        </pc:spChg>
        <pc:spChg chg="add mod">
          <ac:chgData name="Блажо Ђуровић" userId="5694572e-f064-495d-ac23-a1610d1060de" providerId="ADAL" clId="{4E72F291-E23D-410D-A57F-7C9D637A5B54}" dt="2022-11-24T08:32:37.392" v="30" actId="164"/>
          <ac:spMkLst>
            <pc:docMk/>
            <pc:sldMk cId="1198145840" sldId="257"/>
            <ac:spMk id="5" creationId="{97E6D3B5-C1BF-4134-7B8A-C0A8BD711025}"/>
          </ac:spMkLst>
        </pc:spChg>
        <pc:spChg chg="add mod">
          <ac:chgData name="Блажо Ђуровић" userId="5694572e-f064-495d-ac23-a1610d1060de" providerId="ADAL" clId="{4E72F291-E23D-410D-A57F-7C9D637A5B54}" dt="2022-11-24T08:32:37.392" v="30" actId="164"/>
          <ac:spMkLst>
            <pc:docMk/>
            <pc:sldMk cId="1198145840" sldId="257"/>
            <ac:spMk id="6" creationId="{03072B0E-C6F6-219E-B788-323AFCAA614D}"/>
          </ac:spMkLst>
        </pc:spChg>
        <pc:spChg chg="mod">
          <ac:chgData name="Блажо Ђуровић" userId="5694572e-f064-495d-ac23-a1610d1060de" providerId="ADAL" clId="{4E72F291-E23D-410D-A57F-7C9D637A5B54}" dt="2022-11-24T08:33:30.024" v="38" actId="207"/>
          <ac:spMkLst>
            <pc:docMk/>
            <pc:sldMk cId="1198145840" sldId="257"/>
            <ac:spMk id="9" creationId="{878702A9-F510-F810-7BE1-5722AD94241A}"/>
          </ac:spMkLst>
        </pc:spChg>
        <pc:spChg chg="mod">
          <ac:chgData name="Блажо Ђуровић" userId="5694572e-f064-495d-ac23-a1610d1060de" providerId="ADAL" clId="{4E72F291-E23D-410D-A57F-7C9D637A5B54}" dt="2022-11-24T08:33:36.379" v="39" actId="207"/>
          <ac:spMkLst>
            <pc:docMk/>
            <pc:sldMk cId="1198145840" sldId="257"/>
            <ac:spMk id="10" creationId="{7BA39D4C-6398-2838-AAFB-CF7A061F3164}"/>
          </ac:spMkLst>
        </pc:spChg>
        <pc:spChg chg="add mod">
          <ac:chgData name="Блажо Ђуровић" userId="5694572e-f064-495d-ac23-a1610d1060de" providerId="ADAL" clId="{4E72F291-E23D-410D-A57F-7C9D637A5B54}" dt="2022-11-24T09:09:06.720" v="100" actId="164"/>
          <ac:spMkLst>
            <pc:docMk/>
            <pc:sldMk cId="1198145840" sldId="257"/>
            <ac:spMk id="11" creationId="{1D41CFA8-3F20-EFE5-E477-EBEDDCCFAC76}"/>
          </ac:spMkLst>
        </pc:spChg>
        <pc:spChg chg="add mod">
          <ac:chgData name="Блажо Ђуровић" userId="5694572e-f064-495d-ac23-a1610d1060de" providerId="ADAL" clId="{4E72F291-E23D-410D-A57F-7C9D637A5B54}" dt="2022-11-24T09:22:21.203" v="208" actId="20577"/>
          <ac:spMkLst>
            <pc:docMk/>
            <pc:sldMk cId="1198145840" sldId="257"/>
            <ac:spMk id="12" creationId="{08F0BB12-1652-523D-E35E-643B1A3B8CB5}"/>
          </ac:spMkLst>
        </pc:spChg>
        <pc:spChg chg="add mod">
          <ac:chgData name="Блажо Ђуровић" userId="5694572e-f064-495d-ac23-a1610d1060de" providerId="ADAL" clId="{4E72F291-E23D-410D-A57F-7C9D637A5B54}" dt="2022-11-24T09:10:55.161" v="127" actId="164"/>
          <ac:spMkLst>
            <pc:docMk/>
            <pc:sldMk cId="1198145840" sldId="257"/>
            <ac:spMk id="14" creationId="{2FBB4325-D132-E6E1-316E-C193D774F359}"/>
          </ac:spMkLst>
        </pc:spChg>
        <pc:spChg chg="add mod">
          <ac:chgData name="Блажо Ђуровић" userId="5694572e-f064-495d-ac23-a1610d1060de" providerId="ADAL" clId="{4E72F291-E23D-410D-A57F-7C9D637A5B54}" dt="2022-11-24T09:21:49.454" v="202" actId="403"/>
          <ac:spMkLst>
            <pc:docMk/>
            <pc:sldMk cId="1198145840" sldId="257"/>
            <ac:spMk id="15" creationId="{7161836D-9977-F916-B8DA-5F2F504A0A0C}"/>
          </ac:spMkLst>
        </pc:spChg>
        <pc:spChg chg="mod">
          <ac:chgData name="Блажо Ђуровић" userId="5694572e-f064-495d-ac23-a1610d1060de" providerId="ADAL" clId="{4E72F291-E23D-410D-A57F-7C9D637A5B54}" dt="2022-11-24T09:16:26.038" v="153" actId="1076"/>
          <ac:spMkLst>
            <pc:docMk/>
            <pc:sldMk cId="1198145840" sldId="257"/>
            <ac:spMk id="22" creationId="{916D2D66-1C61-1338-084B-D105094A5B00}"/>
          </ac:spMkLst>
        </pc:spChg>
        <pc:spChg chg="mod">
          <ac:chgData name="Блажо Ђуровић" userId="5694572e-f064-495d-ac23-a1610d1060de" providerId="ADAL" clId="{4E72F291-E23D-410D-A57F-7C9D637A5B54}" dt="2022-11-24T09:22:44.107" v="217" actId="1076"/>
          <ac:spMkLst>
            <pc:docMk/>
            <pc:sldMk cId="1198145840" sldId="257"/>
            <ac:spMk id="23" creationId="{FC1F5EFB-D0F2-8DC8-2D47-0B370817F272}"/>
          </ac:spMkLst>
        </pc:spChg>
        <pc:spChg chg="add mod">
          <ac:chgData name="Блажо Ђуровић" userId="5694572e-f064-495d-ac23-a1610d1060de" providerId="ADAL" clId="{4E72F291-E23D-410D-A57F-7C9D637A5B54}" dt="2022-11-24T09:17:37.944" v="162" actId="164"/>
          <ac:spMkLst>
            <pc:docMk/>
            <pc:sldMk cId="1198145840" sldId="257"/>
            <ac:spMk id="24" creationId="{3A01CED8-6A1F-F78A-90E9-A3487A7E5571}"/>
          </ac:spMkLst>
        </pc:spChg>
        <pc:spChg chg="mod">
          <ac:chgData name="Блажо Ђуровић" userId="5694572e-f064-495d-ac23-a1610d1060de" providerId="ADAL" clId="{4E72F291-E23D-410D-A57F-7C9D637A5B54}" dt="2022-11-24T09:17:24.839" v="160"/>
          <ac:spMkLst>
            <pc:docMk/>
            <pc:sldMk cId="1198145840" sldId="257"/>
            <ac:spMk id="26" creationId="{A982FF5A-E8F6-C937-E37B-E1D19F76EA24}"/>
          </ac:spMkLst>
        </pc:spChg>
        <pc:spChg chg="mod">
          <ac:chgData name="Блажо Ђуровић" userId="5694572e-f064-495d-ac23-a1610d1060de" providerId="ADAL" clId="{4E72F291-E23D-410D-A57F-7C9D637A5B54}" dt="2022-11-24T09:17:24.839" v="160"/>
          <ac:spMkLst>
            <pc:docMk/>
            <pc:sldMk cId="1198145840" sldId="257"/>
            <ac:spMk id="27" creationId="{880BF620-2ACF-603B-CEE4-677B07A8EBC5}"/>
          </ac:spMkLst>
        </pc:spChg>
        <pc:spChg chg="add mod">
          <ac:chgData name="Блажо Ђуровић" userId="5694572e-f064-495d-ac23-a1610d1060de" providerId="ADAL" clId="{4E72F291-E23D-410D-A57F-7C9D637A5B54}" dt="2022-11-24T09:20:20.892" v="181" actId="164"/>
          <ac:spMkLst>
            <pc:docMk/>
            <pc:sldMk cId="1198145840" sldId="257"/>
            <ac:spMk id="31" creationId="{DC819B61-FD32-E387-914C-884B654BEBC2}"/>
          </ac:spMkLst>
        </pc:spChg>
        <pc:spChg chg="add mod">
          <ac:chgData name="Блажо Ђуровић" userId="5694572e-f064-495d-ac23-a1610d1060de" providerId="ADAL" clId="{4E72F291-E23D-410D-A57F-7C9D637A5B54}" dt="2022-11-24T09:20:20.892" v="181" actId="164"/>
          <ac:spMkLst>
            <pc:docMk/>
            <pc:sldMk cId="1198145840" sldId="257"/>
            <ac:spMk id="32" creationId="{EB6ACF7B-C430-B737-615C-FD7ED9A04723}"/>
          </ac:spMkLst>
        </pc:spChg>
        <pc:spChg chg="add mod">
          <ac:chgData name="Блажо Ђуровић" userId="5694572e-f064-495d-ac23-a1610d1060de" providerId="ADAL" clId="{4E72F291-E23D-410D-A57F-7C9D637A5B54}" dt="2022-11-24T09:20:20.892" v="181" actId="164"/>
          <ac:spMkLst>
            <pc:docMk/>
            <pc:sldMk cId="1198145840" sldId="257"/>
            <ac:spMk id="33" creationId="{EA81B979-E5D5-2629-1B67-E23C5C2FCC6E}"/>
          </ac:spMkLst>
        </pc:spChg>
        <pc:spChg chg="add mod">
          <ac:chgData name="Блажо Ђуровић" userId="5694572e-f064-495d-ac23-a1610d1060de" providerId="ADAL" clId="{4E72F291-E23D-410D-A57F-7C9D637A5B54}" dt="2022-11-24T09:20:20.892" v="181" actId="164"/>
          <ac:spMkLst>
            <pc:docMk/>
            <pc:sldMk cId="1198145840" sldId="257"/>
            <ac:spMk id="34" creationId="{81CA3631-DE09-CFB4-6358-B5D13DD34D63}"/>
          </ac:spMkLst>
        </pc:spChg>
        <pc:spChg chg="add mod">
          <ac:chgData name="Блажо Ђуровић" userId="5694572e-f064-495d-ac23-a1610d1060de" providerId="ADAL" clId="{4E72F291-E23D-410D-A57F-7C9D637A5B54}" dt="2022-11-24T09:38:54.651" v="371" actId="208"/>
          <ac:spMkLst>
            <pc:docMk/>
            <pc:sldMk cId="1198145840" sldId="257"/>
            <ac:spMk id="36" creationId="{FA8BB655-BC18-D0B8-0FBB-069AF43F9448}"/>
          </ac:spMkLst>
        </pc:spChg>
        <pc:spChg chg="add mod">
          <ac:chgData name="Блажо Ђуровић" userId="5694572e-f064-495d-ac23-a1610d1060de" providerId="ADAL" clId="{4E72F291-E23D-410D-A57F-7C9D637A5B54}" dt="2022-11-24T09:41:14.335" v="389" actId="2085"/>
          <ac:spMkLst>
            <pc:docMk/>
            <pc:sldMk cId="1198145840" sldId="257"/>
            <ac:spMk id="37" creationId="{C31405EC-EB8E-1260-C712-274E57CE7BF2}"/>
          </ac:spMkLst>
        </pc:spChg>
        <pc:spChg chg="add mod">
          <ac:chgData name="Блажо Ђуровић" userId="5694572e-f064-495d-ac23-a1610d1060de" providerId="ADAL" clId="{4E72F291-E23D-410D-A57F-7C9D637A5B54}" dt="2022-11-24T09:24:28.872" v="238" actId="164"/>
          <ac:spMkLst>
            <pc:docMk/>
            <pc:sldMk cId="1198145840" sldId="257"/>
            <ac:spMk id="40" creationId="{9A6A08F6-375E-578A-C783-A6737A2DE10A}"/>
          </ac:spMkLst>
        </pc:spChg>
        <pc:spChg chg="add mod">
          <ac:chgData name="Блажо Ђуровић" userId="5694572e-f064-495d-ac23-a1610d1060de" providerId="ADAL" clId="{4E72F291-E23D-410D-A57F-7C9D637A5B54}" dt="2022-11-24T09:24:28.872" v="238" actId="164"/>
          <ac:spMkLst>
            <pc:docMk/>
            <pc:sldMk cId="1198145840" sldId="257"/>
            <ac:spMk id="41" creationId="{E3CECFB0-A48F-B0AE-43D4-F67CFCC35EA6}"/>
          </ac:spMkLst>
        </pc:spChg>
        <pc:spChg chg="mod">
          <ac:chgData name="Блажо Ђуровић" userId="5694572e-f064-495d-ac23-a1610d1060de" providerId="ADAL" clId="{4E72F291-E23D-410D-A57F-7C9D637A5B54}" dt="2022-11-24T09:39:15.938" v="376" actId="208"/>
          <ac:spMkLst>
            <pc:docMk/>
            <pc:sldMk cId="1198145840" sldId="257"/>
            <ac:spMk id="44" creationId="{B55F4F9A-276D-9A35-F246-0A6B858D8229}"/>
          </ac:spMkLst>
        </pc:spChg>
        <pc:spChg chg="mod">
          <ac:chgData name="Блажо Ђуровић" userId="5694572e-f064-495d-ac23-a1610d1060de" providerId="ADAL" clId="{4E72F291-E23D-410D-A57F-7C9D637A5B54}" dt="2022-11-24T09:39:10.909" v="374" actId="207"/>
          <ac:spMkLst>
            <pc:docMk/>
            <pc:sldMk cId="1198145840" sldId="257"/>
            <ac:spMk id="45" creationId="{0B78BEEB-9781-067B-A7CE-73FBF82D6A5D}"/>
          </ac:spMkLst>
        </pc:spChg>
        <pc:spChg chg="mod">
          <ac:chgData name="Блажо Ђуровић" userId="5694572e-f064-495d-ac23-a1610d1060de" providerId="ADAL" clId="{4E72F291-E23D-410D-A57F-7C9D637A5B54}" dt="2022-11-24T09:26:54.267" v="270" actId="14100"/>
          <ac:spMkLst>
            <pc:docMk/>
            <pc:sldMk cId="1198145840" sldId="257"/>
            <ac:spMk id="48" creationId="{528BA551-17E2-83A9-5CEE-93A14ECCE40E}"/>
          </ac:spMkLst>
        </pc:spChg>
        <pc:spChg chg="mod">
          <ac:chgData name="Блажо Ђуровић" userId="5694572e-f064-495d-ac23-a1610d1060de" providerId="ADAL" clId="{4E72F291-E23D-410D-A57F-7C9D637A5B54}" dt="2022-11-24T09:26:46.123" v="269" actId="1076"/>
          <ac:spMkLst>
            <pc:docMk/>
            <pc:sldMk cId="1198145840" sldId="257"/>
            <ac:spMk id="49" creationId="{B17139C9-977F-257D-14EC-8A8C9D576FD5}"/>
          </ac:spMkLst>
        </pc:spChg>
        <pc:spChg chg="mod">
          <ac:chgData name="Блажо Ђуровић" userId="5694572e-f064-495d-ac23-a1610d1060de" providerId="ADAL" clId="{4E72F291-E23D-410D-A57F-7C9D637A5B54}" dt="2022-11-24T09:28:41.753" v="314" actId="14100"/>
          <ac:spMkLst>
            <pc:docMk/>
            <pc:sldMk cId="1198145840" sldId="257"/>
            <ac:spMk id="51" creationId="{20F1A63C-D000-70CA-67E5-DA544D1BD699}"/>
          </ac:spMkLst>
        </pc:spChg>
        <pc:spChg chg="mod">
          <ac:chgData name="Блажо Ђуровић" userId="5694572e-f064-495d-ac23-a1610d1060de" providerId="ADAL" clId="{4E72F291-E23D-410D-A57F-7C9D637A5B54}" dt="2022-11-24T09:27:26.083" v="300" actId="1076"/>
          <ac:spMkLst>
            <pc:docMk/>
            <pc:sldMk cId="1198145840" sldId="257"/>
            <ac:spMk id="52" creationId="{EFC63AA3-AEFF-CAF4-01AF-5627F0816517}"/>
          </ac:spMkLst>
        </pc:spChg>
        <pc:spChg chg="mod">
          <ac:chgData name="Блажо Ђуровић" userId="5694572e-f064-495d-ac23-a1610d1060de" providerId="ADAL" clId="{4E72F291-E23D-410D-A57F-7C9D637A5B54}" dt="2022-11-24T09:27:52.874" v="305" actId="14100"/>
          <ac:spMkLst>
            <pc:docMk/>
            <pc:sldMk cId="1198145840" sldId="257"/>
            <ac:spMk id="54" creationId="{D67E0BEE-748B-597E-2627-0B3C04C4A00A}"/>
          </ac:spMkLst>
        </pc:spChg>
        <pc:spChg chg="mod">
          <ac:chgData name="Блажо Ђуровић" userId="5694572e-f064-495d-ac23-a1610d1060de" providerId="ADAL" clId="{4E72F291-E23D-410D-A57F-7C9D637A5B54}" dt="2022-11-24T09:27:55.946" v="306" actId="1076"/>
          <ac:spMkLst>
            <pc:docMk/>
            <pc:sldMk cId="1198145840" sldId="257"/>
            <ac:spMk id="55" creationId="{DA3B08E4-9E91-92CE-804A-BD03809C24D1}"/>
          </ac:spMkLst>
        </pc:spChg>
        <pc:spChg chg="mod">
          <ac:chgData name="Блажо Ђуровић" userId="5694572e-f064-495d-ac23-a1610d1060de" providerId="ADAL" clId="{4E72F291-E23D-410D-A57F-7C9D637A5B54}" dt="2022-11-24T09:28:25.786" v="312" actId="1076"/>
          <ac:spMkLst>
            <pc:docMk/>
            <pc:sldMk cId="1198145840" sldId="257"/>
            <ac:spMk id="57" creationId="{C41AFC1D-22BE-BF33-989A-3E01EF6F914E}"/>
          </ac:spMkLst>
        </pc:spChg>
        <pc:spChg chg="mod">
          <ac:chgData name="Блажо Ђуровић" userId="5694572e-f064-495d-ac23-a1610d1060de" providerId="ADAL" clId="{4E72F291-E23D-410D-A57F-7C9D637A5B54}" dt="2022-11-24T09:28:30.313" v="313" actId="1076"/>
          <ac:spMkLst>
            <pc:docMk/>
            <pc:sldMk cId="1198145840" sldId="257"/>
            <ac:spMk id="58" creationId="{A90F71C3-9C6D-40E1-07EF-933D51AE4E6B}"/>
          </ac:spMkLst>
        </pc:spChg>
        <pc:spChg chg="add del mod">
          <ac:chgData name="Блажо Ђуровић" userId="5694572e-f064-495d-ac23-a1610d1060de" providerId="ADAL" clId="{4E72F291-E23D-410D-A57F-7C9D637A5B54}" dt="2022-11-24T09:32:28.088" v="318" actId="478"/>
          <ac:spMkLst>
            <pc:docMk/>
            <pc:sldMk cId="1198145840" sldId="257"/>
            <ac:spMk id="61" creationId="{C035CE2C-7835-41F5-9F88-1B7F83A47A8C}"/>
          </ac:spMkLst>
        </pc:spChg>
        <pc:spChg chg="mod">
          <ac:chgData name="Блажо Ђуровић" userId="5694572e-f064-495d-ac23-a1610d1060de" providerId="ADAL" clId="{4E72F291-E23D-410D-A57F-7C9D637A5B54}" dt="2022-11-24T09:32:31.013" v="319"/>
          <ac:spMkLst>
            <pc:docMk/>
            <pc:sldMk cId="1198145840" sldId="257"/>
            <ac:spMk id="63" creationId="{7F7E9B4F-1706-CD7D-8586-7B2B3ADC2735}"/>
          </ac:spMkLst>
        </pc:spChg>
        <pc:spChg chg="mod">
          <ac:chgData name="Блажо Ђуровић" userId="5694572e-f064-495d-ac23-a1610d1060de" providerId="ADAL" clId="{4E72F291-E23D-410D-A57F-7C9D637A5B54}" dt="2022-11-24T09:32:31.013" v="319"/>
          <ac:spMkLst>
            <pc:docMk/>
            <pc:sldMk cId="1198145840" sldId="257"/>
            <ac:spMk id="64" creationId="{E151CD4C-CCA3-F34E-EFAD-3FF7845E375F}"/>
          </ac:spMkLst>
        </pc:spChg>
        <pc:spChg chg="mod">
          <ac:chgData name="Блажо Ђуровић" userId="5694572e-f064-495d-ac23-a1610d1060de" providerId="ADAL" clId="{4E72F291-E23D-410D-A57F-7C9D637A5B54}" dt="2022-11-24T09:32:58.666" v="324" actId="14100"/>
          <ac:spMkLst>
            <pc:docMk/>
            <pc:sldMk cId="1198145840" sldId="257"/>
            <ac:spMk id="66" creationId="{19302E1F-684D-ED8A-9DFD-2D1E4C93892B}"/>
          </ac:spMkLst>
        </pc:spChg>
        <pc:spChg chg="mod">
          <ac:chgData name="Блажо Ђуровић" userId="5694572e-f064-495d-ac23-a1610d1060de" providerId="ADAL" clId="{4E72F291-E23D-410D-A57F-7C9D637A5B54}" dt="2022-11-24T09:33:03.178" v="325" actId="1076"/>
          <ac:spMkLst>
            <pc:docMk/>
            <pc:sldMk cId="1198145840" sldId="257"/>
            <ac:spMk id="67" creationId="{3956ED70-8A9F-BD60-68A8-370C1B14FAB4}"/>
          </ac:spMkLst>
        </pc:spChg>
        <pc:spChg chg="mod">
          <ac:chgData name="Блажо Ђуровић" userId="5694572e-f064-495d-ac23-a1610d1060de" providerId="ADAL" clId="{4E72F291-E23D-410D-A57F-7C9D637A5B54}" dt="2022-11-24T09:34:20.281" v="338" actId="14100"/>
          <ac:spMkLst>
            <pc:docMk/>
            <pc:sldMk cId="1198145840" sldId="257"/>
            <ac:spMk id="69" creationId="{840EFA4B-37DF-24A3-101C-DA6EDCA991D4}"/>
          </ac:spMkLst>
        </pc:spChg>
        <pc:spChg chg="mod">
          <ac:chgData name="Блажо Ђуровић" userId="5694572e-f064-495d-ac23-a1610d1060de" providerId="ADAL" clId="{4E72F291-E23D-410D-A57F-7C9D637A5B54}" dt="2022-11-24T09:33:59.176" v="335" actId="1076"/>
          <ac:spMkLst>
            <pc:docMk/>
            <pc:sldMk cId="1198145840" sldId="257"/>
            <ac:spMk id="70" creationId="{E061F4FF-47E7-95E5-A5C4-157B4B5C956A}"/>
          </ac:spMkLst>
        </pc:spChg>
        <pc:spChg chg="mod topLvl">
          <ac:chgData name="Блажо Ђуровић" userId="5694572e-f064-495d-ac23-a1610d1060de" providerId="ADAL" clId="{4E72F291-E23D-410D-A57F-7C9D637A5B54}" dt="2022-11-24T09:36:41.392" v="355" actId="164"/>
          <ac:spMkLst>
            <pc:docMk/>
            <pc:sldMk cId="1198145840" sldId="257"/>
            <ac:spMk id="74" creationId="{3D854F93-4C91-EAE6-1FE1-B38743DC6ACE}"/>
          </ac:spMkLst>
        </pc:spChg>
        <pc:spChg chg="mod topLvl">
          <ac:chgData name="Блажо Ђуровић" userId="5694572e-f064-495d-ac23-a1610d1060de" providerId="ADAL" clId="{4E72F291-E23D-410D-A57F-7C9D637A5B54}" dt="2022-11-24T09:36:41.392" v="355" actId="164"/>
          <ac:spMkLst>
            <pc:docMk/>
            <pc:sldMk cId="1198145840" sldId="257"/>
            <ac:spMk id="75" creationId="{3E8F60BD-4E74-7285-E756-18CFB2D40216}"/>
          </ac:spMkLst>
        </pc:spChg>
        <pc:spChg chg="add">
          <ac:chgData name="Блажо Ђуровић" userId="5694572e-f064-495d-ac23-a1610d1060de" providerId="ADAL" clId="{4E72F291-E23D-410D-A57F-7C9D637A5B54}" dt="2022-11-24T09:43:23.306" v="393" actId="11529"/>
          <ac:spMkLst>
            <pc:docMk/>
            <pc:sldMk cId="1198145840" sldId="257"/>
            <ac:spMk id="79" creationId="{4A171FD8-DCCC-8386-7740-D2BFE387C53E}"/>
          </ac:spMkLst>
        </pc:spChg>
        <pc:spChg chg="add mod">
          <ac:chgData name="Блажо Ђуровић" userId="5694572e-f064-495d-ac23-a1610d1060de" providerId="ADAL" clId="{4E72F291-E23D-410D-A57F-7C9D637A5B54}" dt="2022-11-24T09:43:28.292" v="395" actId="1076"/>
          <ac:spMkLst>
            <pc:docMk/>
            <pc:sldMk cId="1198145840" sldId="257"/>
            <ac:spMk id="80" creationId="{8ED1FF96-0F23-D7E4-0FE0-26D3C095D514}"/>
          </ac:spMkLst>
        </pc:spChg>
        <pc:spChg chg="add mod">
          <ac:chgData name="Блажо Ђуровић" userId="5694572e-f064-495d-ac23-a1610d1060de" providerId="ADAL" clId="{4E72F291-E23D-410D-A57F-7C9D637A5B54}" dt="2022-11-24T09:43:34.900" v="397" actId="1076"/>
          <ac:spMkLst>
            <pc:docMk/>
            <pc:sldMk cId="1198145840" sldId="257"/>
            <ac:spMk id="81" creationId="{5B6AB92B-4EAB-9082-4393-3E78D3307412}"/>
          </ac:spMkLst>
        </pc:spChg>
        <pc:spChg chg="add mod">
          <ac:chgData name="Блажо Ђуровић" userId="5694572e-f064-495d-ac23-a1610d1060de" providerId="ADAL" clId="{4E72F291-E23D-410D-A57F-7C9D637A5B54}" dt="2022-11-24T09:43:39.580" v="399" actId="1076"/>
          <ac:spMkLst>
            <pc:docMk/>
            <pc:sldMk cId="1198145840" sldId="257"/>
            <ac:spMk id="82" creationId="{2F339CA4-F62B-06DC-189D-B36C81F47877}"/>
          </ac:spMkLst>
        </pc:spChg>
        <pc:spChg chg="add mod">
          <ac:chgData name="Блажо Ђуровић" userId="5694572e-f064-495d-ac23-a1610d1060de" providerId="ADAL" clId="{4E72F291-E23D-410D-A57F-7C9D637A5B54}" dt="2022-11-24T09:43:46.253" v="401" actId="1076"/>
          <ac:spMkLst>
            <pc:docMk/>
            <pc:sldMk cId="1198145840" sldId="257"/>
            <ac:spMk id="83" creationId="{3F8B7F2F-E00F-A375-D37A-E9305AF942C2}"/>
          </ac:spMkLst>
        </pc:spChg>
        <pc:grpChg chg="add mod">
          <ac:chgData name="Блажо Ђуровић" userId="5694572e-f064-495d-ac23-a1610d1060de" providerId="ADAL" clId="{4E72F291-E23D-410D-A57F-7C9D637A5B54}" dt="2022-11-24T09:27:43.734" v="302" actId="1076"/>
          <ac:grpSpMkLst>
            <pc:docMk/>
            <pc:sldMk cId="1198145840" sldId="257"/>
            <ac:grpSpMk id="7" creationId="{7F553158-FFF4-213B-A35D-30236FC45721}"/>
          </ac:grpSpMkLst>
        </pc:grpChg>
        <pc:grpChg chg="add mod">
          <ac:chgData name="Блажо Ђуровић" userId="5694572e-f064-495d-ac23-a1610d1060de" providerId="ADAL" clId="{4E72F291-E23D-410D-A57F-7C9D637A5B54}" dt="2022-11-24T09:08:45.316" v="83" actId="1036"/>
          <ac:grpSpMkLst>
            <pc:docMk/>
            <pc:sldMk cId="1198145840" sldId="257"/>
            <ac:grpSpMk id="8" creationId="{3418C743-5CC9-1ACC-7D07-55ACBB53B8C2}"/>
          </ac:grpSpMkLst>
        </pc:grpChg>
        <pc:grpChg chg="add mod">
          <ac:chgData name="Блажо Ђуровић" userId="5694572e-f064-495d-ac23-a1610d1060de" providerId="ADAL" clId="{4E72F291-E23D-410D-A57F-7C9D637A5B54}" dt="2022-11-24T09:09:06.720" v="100" actId="164"/>
          <ac:grpSpMkLst>
            <pc:docMk/>
            <pc:sldMk cId="1198145840" sldId="257"/>
            <ac:grpSpMk id="13" creationId="{25A1EB9C-4DF6-48F7-FDA7-A30E90B16940}"/>
          </ac:grpSpMkLst>
        </pc:grpChg>
        <pc:grpChg chg="add mod">
          <ac:chgData name="Блажо Ђуровић" userId="5694572e-f064-495d-ac23-a1610d1060de" providerId="ADAL" clId="{4E72F291-E23D-410D-A57F-7C9D637A5B54}" dt="2022-11-24T09:10:55.161" v="127" actId="164"/>
          <ac:grpSpMkLst>
            <pc:docMk/>
            <pc:sldMk cId="1198145840" sldId="257"/>
            <ac:grpSpMk id="16" creationId="{753AFBC6-4D40-AEB2-0FC4-7CCD78E827B8}"/>
          </ac:grpSpMkLst>
        </pc:grpChg>
        <pc:grpChg chg="add mod">
          <ac:chgData name="Блажо Ђуровић" userId="5694572e-f064-495d-ac23-a1610d1060de" providerId="ADAL" clId="{4E72F291-E23D-410D-A57F-7C9D637A5B54}" dt="2022-11-24T09:16:48.318" v="156" actId="1076"/>
          <ac:grpSpMkLst>
            <pc:docMk/>
            <pc:sldMk cId="1198145840" sldId="257"/>
            <ac:grpSpMk id="21" creationId="{B10D7873-E698-996A-1FAB-95D57262F0E4}"/>
          </ac:grpSpMkLst>
        </pc:grpChg>
        <pc:grpChg chg="add mod">
          <ac:chgData name="Блажо Ђуровић" userId="5694572e-f064-495d-ac23-a1610d1060de" providerId="ADAL" clId="{4E72F291-E23D-410D-A57F-7C9D637A5B54}" dt="2022-11-24T09:17:37.944" v="162" actId="164"/>
          <ac:grpSpMkLst>
            <pc:docMk/>
            <pc:sldMk cId="1198145840" sldId="257"/>
            <ac:grpSpMk id="25" creationId="{1A6C66CE-5FA6-68E0-4989-6BEF05F4006B}"/>
          </ac:grpSpMkLst>
        </pc:grpChg>
        <pc:grpChg chg="add mod ord">
          <ac:chgData name="Блажо Ђуровић" userId="5694572e-f064-495d-ac23-a1610d1060de" providerId="ADAL" clId="{4E72F291-E23D-410D-A57F-7C9D637A5B54}" dt="2022-11-24T09:17:45.034" v="168" actId="171"/>
          <ac:grpSpMkLst>
            <pc:docMk/>
            <pc:sldMk cId="1198145840" sldId="257"/>
            <ac:grpSpMk id="28" creationId="{0A1EE8D2-6A43-9050-4DCD-D946D2472C18}"/>
          </ac:grpSpMkLst>
        </pc:grpChg>
        <pc:grpChg chg="add mod">
          <ac:chgData name="Блажо Ђуровић" userId="5694572e-f064-495d-ac23-a1610d1060de" providerId="ADAL" clId="{4E72F291-E23D-410D-A57F-7C9D637A5B54}" dt="2022-11-24T09:20:20.892" v="181" actId="164"/>
          <ac:grpSpMkLst>
            <pc:docMk/>
            <pc:sldMk cId="1198145840" sldId="257"/>
            <ac:grpSpMk id="35" creationId="{393EB5C1-6B65-06A7-6B94-9885729581BB}"/>
          </ac:grpSpMkLst>
        </pc:grpChg>
        <pc:grpChg chg="add mod">
          <ac:chgData name="Блажо Ђуровић" userId="5694572e-f064-495d-ac23-a1610d1060de" providerId="ADAL" clId="{4E72F291-E23D-410D-A57F-7C9D637A5B54}" dt="2022-11-24T09:24:28.872" v="238" actId="164"/>
          <ac:grpSpMkLst>
            <pc:docMk/>
            <pc:sldMk cId="1198145840" sldId="257"/>
            <ac:grpSpMk id="42" creationId="{F390B652-CE7A-C713-84F4-B7B8398E875D}"/>
          </ac:grpSpMkLst>
        </pc:grpChg>
        <pc:grpChg chg="add mod">
          <ac:chgData name="Блажо Ђуровић" userId="5694572e-f064-495d-ac23-a1610d1060de" providerId="ADAL" clId="{4E72F291-E23D-410D-A57F-7C9D637A5B54}" dt="2022-11-24T09:24:59.087" v="248" actId="14100"/>
          <ac:grpSpMkLst>
            <pc:docMk/>
            <pc:sldMk cId="1198145840" sldId="257"/>
            <ac:grpSpMk id="43" creationId="{931CAC57-26DE-6B92-FCAE-8A410302721B}"/>
          </ac:grpSpMkLst>
        </pc:grpChg>
        <pc:grpChg chg="add mod">
          <ac:chgData name="Блажо Ђуровић" userId="5694572e-f064-495d-ac23-a1610d1060de" providerId="ADAL" clId="{4E72F291-E23D-410D-A57F-7C9D637A5B54}" dt="2022-11-24T09:27:02.777" v="294" actId="1036"/>
          <ac:grpSpMkLst>
            <pc:docMk/>
            <pc:sldMk cId="1198145840" sldId="257"/>
            <ac:grpSpMk id="47" creationId="{A4B327C8-1DDC-6365-FB79-9AA47F583545}"/>
          </ac:grpSpMkLst>
        </pc:grpChg>
        <pc:grpChg chg="add mod">
          <ac:chgData name="Блажо Ђуровић" userId="5694572e-f064-495d-ac23-a1610d1060de" providerId="ADAL" clId="{4E72F291-E23D-410D-A57F-7C9D637A5B54}" dt="2022-11-24T09:27:09.812" v="296" actId="1076"/>
          <ac:grpSpMkLst>
            <pc:docMk/>
            <pc:sldMk cId="1198145840" sldId="257"/>
            <ac:grpSpMk id="50" creationId="{E3C59228-ADDA-D45A-8562-EC5D7D7530B0}"/>
          </ac:grpSpMkLst>
        </pc:grpChg>
        <pc:grpChg chg="add mod">
          <ac:chgData name="Блажо Ђуровић" userId="5694572e-f064-495d-ac23-a1610d1060de" providerId="ADAL" clId="{4E72F291-E23D-410D-A57F-7C9D637A5B54}" dt="2022-11-24T09:27:49.187" v="304" actId="1076"/>
          <ac:grpSpMkLst>
            <pc:docMk/>
            <pc:sldMk cId="1198145840" sldId="257"/>
            <ac:grpSpMk id="53" creationId="{258A5AC6-EA50-8E75-960E-D7B2D619839A}"/>
          </ac:grpSpMkLst>
        </pc:grpChg>
        <pc:grpChg chg="add mod">
          <ac:chgData name="Блажо Ђуровић" userId="5694572e-f064-495d-ac23-a1610d1060de" providerId="ADAL" clId="{4E72F291-E23D-410D-A57F-7C9D637A5B54}" dt="2022-11-24T09:28:15.827" v="308" actId="1076"/>
          <ac:grpSpMkLst>
            <pc:docMk/>
            <pc:sldMk cId="1198145840" sldId="257"/>
            <ac:grpSpMk id="56" creationId="{71BB31BB-9458-778D-6881-55E3F37093B6}"/>
          </ac:grpSpMkLst>
        </pc:grpChg>
        <pc:grpChg chg="add mod">
          <ac:chgData name="Блажо Ђуровић" userId="5694572e-f064-495d-ac23-a1610d1060de" providerId="ADAL" clId="{4E72F291-E23D-410D-A57F-7C9D637A5B54}" dt="2022-11-24T09:32:34.820" v="320" actId="1076"/>
          <ac:grpSpMkLst>
            <pc:docMk/>
            <pc:sldMk cId="1198145840" sldId="257"/>
            <ac:grpSpMk id="62" creationId="{E6C1BA19-B2C4-4069-5468-F2D1260C8790}"/>
          </ac:grpSpMkLst>
        </pc:grpChg>
        <pc:grpChg chg="add mod">
          <ac:chgData name="Блажо Ђуровић" userId="5694572e-f064-495d-ac23-a1610d1060de" providerId="ADAL" clId="{4E72F291-E23D-410D-A57F-7C9D637A5B54}" dt="2022-11-24T09:32:51.323" v="322" actId="1076"/>
          <ac:grpSpMkLst>
            <pc:docMk/>
            <pc:sldMk cId="1198145840" sldId="257"/>
            <ac:grpSpMk id="65" creationId="{6A82162A-D464-610F-5B88-D85817FA54FB}"/>
          </ac:grpSpMkLst>
        </pc:grpChg>
        <pc:grpChg chg="add mod">
          <ac:chgData name="Блажо Ђуровић" userId="5694572e-f064-495d-ac23-a1610d1060de" providerId="ADAL" clId="{4E72F291-E23D-410D-A57F-7C9D637A5B54}" dt="2022-11-24T09:33:33.025" v="330" actId="1076"/>
          <ac:grpSpMkLst>
            <pc:docMk/>
            <pc:sldMk cId="1198145840" sldId="257"/>
            <ac:grpSpMk id="68" creationId="{10CC8031-246A-600D-89AA-E063801D93C7}"/>
          </ac:grpSpMkLst>
        </pc:grpChg>
        <pc:grpChg chg="add del mod">
          <ac:chgData name="Блажо Ђуровић" userId="5694572e-f064-495d-ac23-a1610d1060de" providerId="ADAL" clId="{4E72F291-E23D-410D-A57F-7C9D637A5B54}" dt="2022-11-24T09:36:01.952" v="348" actId="165"/>
          <ac:grpSpMkLst>
            <pc:docMk/>
            <pc:sldMk cId="1198145840" sldId="257"/>
            <ac:grpSpMk id="73" creationId="{5D797890-BAF4-1DCD-9BD6-6CA797204AF8}"/>
          </ac:grpSpMkLst>
        </pc:grpChg>
        <pc:grpChg chg="add mod">
          <ac:chgData name="Блажо Ђуровић" userId="5694572e-f064-495d-ac23-a1610d1060de" providerId="ADAL" clId="{4E72F291-E23D-410D-A57F-7C9D637A5B54}" dt="2022-11-24T09:36:47.276" v="356" actId="14100"/>
          <ac:grpSpMkLst>
            <pc:docMk/>
            <pc:sldMk cId="1198145840" sldId="257"/>
            <ac:grpSpMk id="76" creationId="{835F54E2-066A-66DA-0004-087120D479A0}"/>
          </ac:grpSpMkLst>
        </pc:grpChg>
        <pc:picChg chg="add mod">
          <ac:chgData name="Блажо Ђуровић" userId="5694572e-f064-495d-ac23-a1610d1060de" providerId="ADAL" clId="{4E72F291-E23D-410D-A57F-7C9D637A5B54}" dt="2022-11-24T09:08:45.316" v="83" actId="1036"/>
          <ac:picMkLst>
            <pc:docMk/>
            <pc:sldMk cId="1198145840" sldId="257"/>
            <ac:picMk id="2" creationId="{F00C06D4-9F12-C164-5469-B6112FC1A658}"/>
          </ac:picMkLst>
        </pc:picChg>
        <pc:picChg chg="add del mod">
          <ac:chgData name="Блажо Ђуровић" userId="5694572e-f064-495d-ac23-a1610d1060de" providerId="ADAL" clId="{4E72F291-E23D-410D-A57F-7C9D637A5B54}" dt="2022-11-24T09:14:05.817" v="130" actId="478"/>
          <ac:picMkLst>
            <pc:docMk/>
            <pc:sldMk cId="1198145840" sldId="257"/>
            <ac:picMk id="18" creationId="{7B0FFE8E-4891-1A11-4A37-4DA822B6F44E}"/>
          </ac:picMkLst>
        </pc:picChg>
        <pc:picChg chg="add mod">
          <ac:chgData name="Блажо Ђуровић" userId="5694572e-f064-495d-ac23-a1610d1060de" providerId="ADAL" clId="{4E72F291-E23D-410D-A57F-7C9D637A5B54}" dt="2022-11-24T09:17:37.944" v="162" actId="164"/>
          <ac:picMkLst>
            <pc:docMk/>
            <pc:sldMk cId="1198145840" sldId="257"/>
            <ac:picMk id="20" creationId="{A7FE0B63-CDB0-CDA3-03A3-0382E43F06C5}"/>
          </ac:picMkLst>
        </pc:picChg>
        <pc:picChg chg="add mod">
          <ac:chgData name="Блажо Ђуровић" userId="5694572e-f064-495d-ac23-a1610d1060de" providerId="ADAL" clId="{4E72F291-E23D-410D-A57F-7C9D637A5B54}" dt="2022-11-24T09:20:20.892" v="181" actId="164"/>
          <ac:picMkLst>
            <pc:docMk/>
            <pc:sldMk cId="1198145840" sldId="257"/>
            <ac:picMk id="30" creationId="{3EFD2B94-DFEF-7CD0-973A-5E4FFD38340F}"/>
          </ac:picMkLst>
        </pc:picChg>
        <pc:picChg chg="add mod">
          <ac:chgData name="Блажо Ђуровић" userId="5694572e-f064-495d-ac23-a1610d1060de" providerId="ADAL" clId="{4E72F291-E23D-410D-A57F-7C9D637A5B54}" dt="2022-11-24T09:24:01.089" v="231" actId="1076"/>
          <ac:picMkLst>
            <pc:docMk/>
            <pc:sldMk cId="1198145840" sldId="257"/>
            <ac:picMk id="39" creationId="{DD011604-709E-9A7E-417D-242686C90A5A}"/>
          </ac:picMkLst>
        </pc:picChg>
        <pc:picChg chg="add mod">
          <ac:chgData name="Блажо Ђуровић" userId="5694572e-f064-495d-ac23-a1610d1060de" providerId="ADAL" clId="{4E72F291-E23D-410D-A57F-7C9D637A5B54}" dt="2022-11-24T09:27:02.777" v="294" actId="1036"/>
          <ac:picMkLst>
            <pc:docMk/>
            <pc:sldMk cId="1198145840" sldId="257"/>
            <ac:picMk id="46" creationId="{6B86A134-609A-D8A7-9182-2530F1CA499C}"/>
          </ac:picMkLst>
        </pc:picChg>
        <pc:picChg chg="add mod">
          <ac:chgData name="Блажо Ђуровић" userId="5694572e-f064-495d-ac23-a1610d1060de" providerId="ADAL" clId="{4E72F291-E23D-410D-A57F-7C9D637A5B54}" dt="2022-11-24T09:32:03.763" v="316" actId="1076"/>
          <ac:picMkLst>
            <pc:docMk/>
            <pc:sldMk cId="1198145840" sldId="257"/>
            <ac:picMk id="60" creationId="{0C55D72E-14F4-1BFD-E2A1-80BF0E701213}"/>
          </ac:picMkLst>
        </pc:picChg>
        <pc:picChg chg="add mod">
          <ac:chgData name="Блажо Ђуровић" userId="5694572e-f064-495d-ac23-a1610d1060de" providerId="ADAL" clId="{4E72F291-E23D-410D-A57F-7C9D637A5B54}" dt="2022-11-24T09:36:47.276" v="356" actId="14100"/>
          <ac:picMkLst>
            <pc:docMk/>
            <pc:sldMk cId="1198145840" sldId="257"/>
            <ac:picMk id="72" creationId="{60424270-37CF-CACF-3FD3-FD32B73B8D17}"/>
          </ac:picMkLst>
        </pc:picChg>
        <pc:cxnChg chg="add mod">
          <ac:chgData name="Блажо Ђуровић" userId="5694572e-f064-495d-ac23-a1610d1060de" providerId="ADAL" clId="{4E72F291-E23D-410D-A57F-7C9D637A5B54}" dt="2022-11-24T09:41:38.822" v="392" actId="14100"/>
          <ac:cxnSpMkLst>
            <pc:docMk/>
            <pc:sldMk cId="1198145840" sldId="257"/>
            <ac:cxnSpMk id="77" creationId="{BDB000A1-01F0-B56C-B03A-528057D1BED7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526DC-F3AB-D1E7-4AA4-0CEEC94D1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405C2D-DCB0-5B61-225B-C594BF283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46C8D-0FCE-EE70-64DE-D942610C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85942-3283-3696-603A-4C9C1E8F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CACAC-A536-93D2-A142-6515FF8D4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757811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58D32-60CE-85E4-9CDE-B6659CA54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CF598-F1AD-A7A1-7742-7ABBF21D9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CF28E-5046-4D0E-B31A-60B5EA0A6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037AF-A643-E9D2-10D2-3E38542B6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E2547-BE65-2C5C-6BA0-FFF834107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2612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18835-3D79-E082-690D-4DE3320EA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41332-4A28-F175-E006-C568A318A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E003-AD16-1A4D-CCA3-373620DE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47A80-266F-A5A6-C282-1DCF4F12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E9F1D-192F-9652-6298-98941302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1220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47B4-EE51-F6C4-637B-F71C18F33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B62B3-698C-52C2-5055-51E07A58CD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B1EDE-E344-C76D-E7A3-C53AC91CD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76CC5-4081-7756-CA33-7001A4F6A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1F7AB-3918-478F-9A95-80FB5D37D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CB13B-B4DC-634A-8478-CF61F4932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6899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BD5B2-3993-6548-5C41-1CFCB4EDE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7B8C2-8C31-F7F3-1AC7-AFA25A4DA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D356F-F32C-0D94-584B-48396B279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F3EBD3-7DB2-035D-7C64-E3B2C5495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0ECD24-B263-5878-03B3-BAD8F98F1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496FA9-DC92-9997-724C-661DE6BBE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10BD16-A9D3-D0BB-98A0-7287B0AF2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2E00B0-360B-BA16-1E5D-1EF5A6C76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376512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B5D21-AF85-57D7-DC9B-334DE1558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AED8E-0190-1965-78F0-9759FB16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B9E89-B0CA-6B9D-2F62-207D8D870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39FE3F-0308-F38A-BD07-D98452B1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9952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3276CA-1238-DE8D-E6A6-4A118AF36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FE90F3-F6EC-F924-7E69-3B53BB1F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4DEB4-4C18-C528-001B-8B72D79C9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0531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809F-7F80-AA79-8DCF-A1A4DB270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B3187-860E-89F4-C737-200B3E323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8B627-73EF-F26E-8453-3B75D141E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0F2F41-8A84-F922-F1BC-D7D3FB946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3E58B-08A3-9B21-DF0D-379FF733D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B6BC9-9818-BA3F-8BEC-F84FFDC4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7726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89ECC-EC61-0706-1397-1CA356F52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5E6353-F3AD-DD05-142E-F29C96AC8A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7195D-E081-E2E1-81B7-92CF14412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78AAE-5952-5B0B-BE19-13195F987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1794A6-82A7-14C1-C830-F936C7C9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B997C-D939-C678-1550-6D10CBED8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283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35DDE-4640-D046-E37E-6728A828B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433A83-9F73-CE82-006F-9D583E5D62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1A4BB-5AF1-4282-B223-BC46BE43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F2906-B4F2-F669-AA01-6F957E90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C229E-BE38-C652-5437-49C5EEDF0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80769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3439BD-EC54-894D-389C-C62F444CC2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DD961-0D2D-ED0B-FE0E-009D6D61E1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0DA2C-FB73-339C-2443-B3D26B62D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0831D-4F9A-ABB0-BC77-7E5C3A305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DB038-51F9-D2BF-0AD1-B5E35FEB7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013268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562895-6811-A877-72B2-A5B603719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B0F5C-A32B-D80C-6F5E-B717E9173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C370D-1A0D-8929-5D54-6C6CE9DC08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F315D-9188-460F-9962-7348418B63C9}" type="datetimeFigureOut">
              <a:rPr lang="sr-Cyrl-ME" smtClean="0"/>
              <a:t>24.11.2022.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75A71-804D-5313-AA8F-55BE0D278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C3D61-3A42-FBAE-EF7A-1ADF3697E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A6587-172C-48DC-B2AE-60713E8D342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7924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4CA69A5C-7849-9C63-55BD-10C78A663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81" y="302205"/>
            <a:ext cx="2198143" cy="14830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2FE24D-5012-5260-1685-BBBF52878A0E}"/>
                  </a:ext>
                </a:extLst>
              </p:cNvPr>
              <p:cNvSpPr txBox="1"/>
              <p:nvPr/>
            </p:nvSpPr>
            <p:spPr>
              <a:xfrm>
                <a:off x="6096000" y="-3402"/>
                <a:ext cx="60960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sr-Cyrl-ME" dirty="0"/>
                  <a:t>Израчунај еквивалентну отпорност следеће везе отпорника.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Cyrl-ME" i="1"/>
                        </m:ctrlPr>
                      </m:sSubPr>
                      <m:e>
                        <m:r>
                          <a:rPr lang="sr-Latn-ME" i="1"/>
                          <m:t>𝑅</m:t>
                        </m:r>
                      </m:e>
                      <m:sub>
                        <m:r>
                          <a:rPr lang="sr-Latn-ME" i="1"/>
                          <m:t>1</m:t>
                        </m:r>
                      </m:sub>
                    </m:sSub>
                    <m:r>
                      <a:rPr lang="sr-Latn-ME" i="1"/>
                      <m:t>= </m:t>
                    </m:r>
                  </m:oMath>
                </a14:m>
                <a:r>
                  <a:rPr lang="sr-Latn-ME" dirty="0"/>
                  <a:t>45Ω,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i="1"/>
                        </m:ctrlPr>
                      </m:sSubPr>
                      <m:e>
                        <m:r>
                          <a:rPr lang="sr-Latn-ME" i="1"/>
                          <m:t>𝑅</m:t>
                        </m:r>
                      </m:e>
                      <m:sub>
                        <m:r>
                          <a:rPr lang="sr-Latn-ME" i="1"/>
                          <m:t>2</m:t>
                        </m:r>
                      </m:sub>
                    </m:sSub>
                    <m:r>
                      <a:rPr lang="sr-Latn-ME" i="1"/>
                      <m:t>= </m:t>
                    </m:r>
                  </m:oMath>
                </a14:m>
                <a:r>
                  <a:rPr lang="en-US" dirty="0"/>
                  <a:t>75</a:t>
                </a:r>
                <a:r>
                  <a:rPr lang="sr-Latn-ME" dirty="0"/>
                  <a:t>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i="1"/>
                        </m:ctrlPr>
                      </m:sSubPr>
                      <m:e>
                        <m:r>
                          <a:rPr lang="sr-Latn-ME" i="1"/>
                          <m:t>𝑅</m:t>
                        </m:r>
                      </m:e>
                      <m:sub>
                        <m:r>
                          <a:rPr lang="sr-Latn-ME" i="1"/>
                          <m:t>3</m:t>
                        </m:r>
                      </m:sub>
                    </m:sSub>
                    <m:r>
                      <a:rPr lang="sr-Latn-ME" i="1"/>
                      <m:t>= </m:t>
                    </m:r>
                  </m:oMath>
                </a14:m>
                <a:r>
                  <a:rPr lang="sr-Latn-ME" dirty="0"/>
                  <a:t>40Ω </a:t>
                </a:r>
                <a:r>
                  <a:rPr lang="sr-Cyrl-ME" dirty="0"/>
                  <a:t>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i="1"/>
                        </m:ctrlPr>
                      </m:sSubPr>
                      <m:e>
                        <m:r>
                          <a:rPr lang="sr-Latn-ME" i="1"/>
                          <m:t>𝑅</m:t>
                        </m:r>
                      </m:e>
                      <m:sub>
                        <m:r>
                          <a:rPr lang="sr-Latn-ME" i="1"/>
                          <m:t>4</m:t>
                        </m:r>
                      </m:sub>
                    </m:sSub>
                    <m:r>
                      <a:rPr lang="sr-Latn-ME" i="1"/>
                      <m:t>= </m:t>
                    </m:r>
                  </m:oMath>
                </a14:m>
                <a:r>
                  <a:rPr lang="sr-Latn-ME" dirty="0"/>
                  <a:t>20Ω.</a:t>
                </a:r>
                <a:endParaRPr lang="sr-Cyrl-ME" dirty="0"/>
              </a:p>
              <a:p>
                <a:r>
                  <a:rPr lang="sr-Cyrl-ME" b="1" dirty="0"/>
                  <a:t>Рјешење: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b="1" i="1"/>
                        </m:ctrlPr>
                      </m:sSubPr>
                      <m:e>
                        <m:r>
                          <a:rPr lang="sr-Latn-ME" b="1" i="1"/>
                          <m:t>𝑹</m:t>
                        </m:r>
                      </m:e>
                      <m:sub>
                        <m:r>
                          <a:rPr lang="sr-Latn-ME" b="1" i="1"/>
                          <m:t>е</m:t>
                        </m:r>
                      </m:sub>
                    </m:sSub>
                    <m:r>
                      <a:rPr lang="sr-Latn-ME" b="1" i="1"/>
                      <m:t>= </m:t>
                    </m:r>
                  </m:oMath>
                </a14:m>
                <a:r>
                  <a:rPr lang="sr-Latn-ME" b="1" dirty="0"/>
                  <a:t> </a:t>
                </a:r>
                <a:r>
                  <a:rPr lang="sr-Cyrl-ME" b="1" dirty="0"/>
                  <a:t>133,33</a:t>
                </a:r>
                <a:r>
                  <a:rPr lang="sr-Latn-ME" b="1" dirty="0"/>
                  <a:t>Ω</a:t>
                </a:r>
                <a:endParaRPr lang="sr-Cyrl-ME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2FE24D-5012-5260-1685-BBBF52878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-3402"/>
                <a:ext cx="6096000" cy="923330"/>
              </a:xfrm>
              <a:prstGeom prst="rect">
                <a:avLst/>
              </a:prstGeom>
              <a:blipFill>
                <a:blip r:embed="rId3"/>
                <a:stretch>
                  <a:fillRect l="-800" t="-3289" r="-700" b="-921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991318C8-3D58-111B-88F5-728A2C3F39D4}"/>
              </a:ext>
            </a:extLst>
          </p:cNvPr>
          <p:cNvGrpSpPr/>
          <p:nvPr/>
        </p:nvGrpSpPr>
        <p:grpSpPr>
          <a:xfrm>
            <a:off x="1157377" y="45506"/>
            <a:ext cx="1486248" cy="1739750"/>
            <a:chOff x="1096417" y="118333"/>
            <a:chExt cx="1136467" cy="144403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D6E4ABF-D9F2-C4BB-6F7B-2973CAF5783B}"/>
                </a:ext>
              </a:extLst>
            </p:cNvPr>
            <p:cNvSpPr/>
            <p:nvPr/>
          </p:nvSpPr>
          <p:spPr>
            <a:xfrm>
              <a:off x="1114697" y="302206"/>
              <a:ext cx="871461" cy="289977"/>
            </a:xfrm>
            <a:prstGeom prst="ellipse">
              <a:avLst/>
            </a:prstGeom>
            <a:solidFill>
              <a:srgbClr val="4472C4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0E0C2CA-9C6F-51C9-40C3-452AC2B9B1D5}"/>
                </a:ext>
              </a:extLst>
            </p:cNvPr>
            <p:cNvSpPr/>
            <p:nvPr/>
          </p:nvSpPr>
          <p:spPr>
            <a:xfrm>
              <a:off x="1096417" y="1272387"/>
              <a:ext cx="871461" cy="289977"/>
            </a:xfrm>
            <a:prstGeom prst="ellipse">
              <a:avLst/>
            </a:prstGeom>
            <a:solidFill>
              <a:srgbClr val="FF000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AFCB84-74C0-AFCE-6DB4-CE9B555EC4F6}"/>
                </a:ext>
              </a:extLst>
            </p:cNvPr>
            <p:cNvSpPr txBox="1"/>
            <p:nvPr/>
          </p:nvSpPr>
          <p:spPr>
            <a:xfrm>
              <a:off x="1821043" y="118333"/>
              <a:ext cx="245395" cy="332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70C0"/>
                  </a:solidFill>
                </a:rPr>
                <a:t>C</a:t>
              </a:r>
              <a:endParaRPr lang="sr-Cyrl-ME" sz="2000" b="1" dirty="0">
                <a:solidFill>
                  <a:srgbClr val="0070C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FA2418-EFE7-D9D1-E101-00555238CFDD}"/>
                </a:ext>
              </a:extLst>
            </p:cNvPr>
            <p:cNvSpPr txBox="1"/>
            <p:nvPr/>
          </p:nvSpPr>
          <p:spPr>
            <a:xfrm>
              <a:off x="1967878" y="1223810"/>
              <a:ext cx="265006" cy="332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FF0000"/>
                  </a:solidFill>
                </a:rPr>
                <a:t>D</a:t>
              </a:r>
              <a:endParaRPr lang="sr-Cyrl-ME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09ACF5D-039C-5460-7385-1BC34AC70737}"/>
              </a:ext>
            </a:extLst>
          </p:cNvPr>
          <p:cNvGrpSpPr/>
          <p:nvPr/>
        </p:nvGrpSpPr>
        <p:grpSpPr>
          <a:xfrm>
            <a:off x="888273" y="684479"/>
            <a:ext cx="2890917" cy="687881"/>
            <a:chOff x="888273" y="684479"/>
            <a:chExt cx="2890917" cy="68788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3C3AF7D-CCC7-8315-1518-E7EC6DD5EF65}"/>
                </a:ext>
              </a:extLst>
            </p:cNvPr>
            <p:cNvSpPr/>
            <p:nvPr/>
          </p:nvSpPr>
          <p:spPr>
            <a:xfrm>
              <a:off x="888273" y="684479"/>
              <a:ext cx="1663337" cy="68788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F77FE06-AE70-09F1-D897-8B67720A79AE}"/>
                </a:ext>
              </a:extLst>
            </p:cNvPr>
            <p:cNvSpPr txBox="1"/>
            <p:nvPr/>
          </p:nvSpPr>
          <p:spPr>
            <a:xfrm>
              <a:off x="2551610" y="805026"/>
              <a:ext cx="12275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паралелна</a:t>
              </a:r>
              <a:endParaRPr lang="sr-Cyrl-ME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A6AACAE-3CF5-5D6D-16C4-4AF277659295}"/>
                  </a:ext>
                </a:extLst>
              </p:cNvPr>
              <p:cNvSpPr txBox="1"/>
              <p:nvPr/>
            </p:nvSpPr>
            <p:spPr>
              <a:xfrm>
                <a:off x="3960393" y="1058299"/>
                <a:ext cx="1963743" cy="7537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A6AACAE-3CF5-5D6D-16C4-4AF277659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393" y="1058299"/>
                <a:ext cx="1963743" cy="753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6F3AF1E-DB67-2607-D791-A50F5B37BB96}"/>
                  </a:ext>
                </a:extLst>
              </p:cNvPr>
              <p:cNvSpPr txBox="1"/>
              <p:nvPr/>
            </p:nvSpPr>
            <p:spPr>
              <a:xfrm>
                <a:off x="5888377" y="1076574"/>
                <a:ext cx="1846146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∙20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6F3AF1E-DB67-2607-D791-A50F5B37BB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8377" y="1076574"/>
                <a:ext cx="1846146" cy="7000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5B1035C-5DEF-DFD4-65E8-3FDC29B23AB1}"/>
                  </a:ext>
                </a:extLst>
              </p:cNvPr>
              <p:cNvSpPr txBox="1"/>
              <p:nvPr/>
            </p:nvSpPr>
            <p:spPr>
              <a:xfrm>
                <a:off x="7716646" y="1021722"/>
                <a:ext cx="1244380" cy="741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800</m:t>
                          </m:r>
                          <m:sSup>
                            <m:sSup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p>
                              <m: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5B1035C-5DEF-DFD4-65E8-3FDC29B23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646" y="1021722"/>
                <a:ext cx="1244380" cy="7411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67F8E76-2652-53CB-93E7-632C21BA6294}"/>
                  </a:ext>
                </a:extLst>
              </p:cNvPr>
              <p:cNvSpPr txBox="1"/>
              <p:nvPr/>
            </p:nvSpPr>
            <p:spPr>
              <a:xfrm>
                <a:off x="8961026" y="1272759"/>
                <a:ext cx="9783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67F8E76-2652-53CB-93E7-632C21BA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026" y="1272759"/>
                <a:ext cx="978345" cy="369332"/>
              </a:xfrm>
              <a:prstGeom prst="rect">
                <a:avLst/>
              </a:prstGeom>
              <a:blipFill>
                <a:blip r:embed="rId7"/>
                <a:stretch>
                  <a:fillRect l="-3125" r="-6875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ED9FF380-5684-C456-505D-DD13606FA485}"/>
              </a:ext>
            </a:extLst>
          </p:cNvPr>
          <p:cNvGrpSpPr/>
          <p:nvPr/>
        </p:nvGrpSpPr>
        <p:grpSpPr>
          <a:xfrm>
            <a:off x="207096" y="1853340"/>
            <a:ext cx="2251998" cy="2106543"/>
            <a:chOff x="207096" y="1853340"/>
            <a:chExt cx="2251998" cy="210654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965FE41-20D1-492B-C743-3858B01F3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7096" y="1853340"/>
              <a:ext cx="2218854" cy="203068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8EAB99-EEFF-C78A-65BC-B3A369FE2DB6}"/>
                </a:ext>
              </a:extLst>
            </p:cNvPr>
            <p:cNvSpPr txBox="1"/>
            <p:nvPr/>
          </p:nvSpPr>
          <p:spPr>
            <a:xfrm>
              <a:off x="2105028" y="1861116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70C0"/>
                  </a:solidFill>
                </a:rPr>
                <a:t>C</a:t>
              </a:r>
              <a:endParaRPr lang="sr-Cyrl-ME" sz="2000" b="1" dirty="0">
                <a:solidFill>
                  <a:srgbClr val="0070C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13F18B5-4CF6-59E3-02EA-A77B6A83FACE}"/>
                </a:ext>
              </a:extLst>
            </p:cNvPr>
            <p:cNvSpPr txBox="1"/>
            <p:nvPr/>
          </p:nvSpPr>
          <p:spPr>
            <a:xfrm>
              <a:off x="2112525" y="3559773"/>
              <a:ext cx="3465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FF0000"/>
                  </a:solidFill>
                </a:rPr>
                <a:t>D</a:t>
              </a:r>
              <a:endParaRPr lang="sr-Cyrl-ME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380350D-26AE-CD76-AC78-989E149D678E}"/>
              </a:ext>
            </a:extLst>
          </p:cNvPr>
          <p:cNvGrpSpPr/>
          <p:nvPr/>
        </p:nvGrpSpPr>
        <p:grpSpPr>
          <a:xfrm>
            <a:off x="-330929" y="1861116"/>
            <a:ext cx="3582317" cy="2090991"/>
            <a:chOff x="-330929" y="1861116"/>
            <a:chExt cx="3582317" cy="209099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C287A7-97AD-488B-4E81-D0F4CDEB46A2}"/>
                </a:ext>
              </a:extLst>
            </p:cNvPr>
            <p:cNvSpPr txBox="1"/>
            <p:nvPr/>
          </p:nvSpPr>
          <p:spPr>
            <a:xfrm>
              <a:off x="2470340" y="2608030"/>
              <a:ext cx="7810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редна</a:t>
              </a:r>
              <a:endParaRPr lang="sr-Cyrl-ME" dirty="0"/>
            </a:p>
          </p:txBody>
        </p:sp>
        <p:sp>
          <p:nvSpPr>
            <p:cNvPr id="23" name="Block Arc 22">
              <a:extLst>
                <a:ext uri="{FF2B5EF4-FFF2-40B4-BE49-F238E27FC236}">
                  <a16:creationId xmlns:a16="http://schemas.microsoft.com/office/drawing/2014/main" id="{F97DA545-A8D7-325D-9041-AC7D2B0B6D4F}"/>
                </a:ext>
              </a:extLst>
            </p:cNvPr>
            <p:cNvSpPr/>
            <p:nvPr/>
          </p:nvSpPr>
          <p:spPr>
            <a:xfrm rot="10800000">
              <a:off x="-330929" y="1861116"/>
              <a:ext cx="2790019" cy="2090991"/>
            </a:xfrm>
            <a:prstGeom prst="blockArc">
              <a:avLst>
                <a:gd name="adj1" fmla="val 4642585"/>
                <a:gd name="adj2" fmla="val 16747492"/>
                <a:gd name="adj3" fmla="val 29751"/>
              </a:avLst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0008F5-F972-C2C8-6A5B-831B194A2CD8}"/>
                  </a:ext>
                </a:extLst>
              </p:cNvPr>
              <p:cNvSpPr txBox="1"/>
              <p:nvPr/>
            </p:nvSpPr>
            <p:spPr>
              <a:xfrm>
                <a:off x="3398673" y="2015376"/>
                <a:ext cx="26543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0008F5-F972-C2C8-6A5B-831B194A2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8673" y="2015376"/>
                <a:ext cx="2654381" cy="369332"/>
              </a:xfrm>
              <a:prstGeom prst="rect">
                <a:avLst/>
              </a:prstGeom>
              <a:blipFill>
                <a:blip r:embed="rId9"/>
                <a:stretch>
                  <a:fillRect l="-2299" r="-69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3F6FA33-EB8E-2C30-ABA7-B16BA7708C83}"/>
                  </a:ext>
                </a:extLst>
              </p:cNvPr>
              <p:cNvSpPr txBox="1"/>
              <p:nvPr/>
            </p:nvSpPr>
            <p:spPr>
              <a:xfrm>
                <a:off x="6038448" y="2024539"/>
                <a:ext cx="39396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13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𝟏𝟑𝟑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3F6FA33-EB8E-2C30-ABA7-B16BA7708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448" y="2024539"/>
                <a:ext cx="3939668" cy="369332"/>
              </a:xfrm>
              <a:prstGeom prst="rect">
                <a:avLst/>
              </a:prstGeom>
              <a:blipFill>
                <a:blip r:embed="rId10"/>
                <a:stretch>
                  <a:fillRect l="-310" r="-1393" b="-819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 descr="Diagram, schematic&#10;&#10;Description automatically generated">
            <a:extLst>
              <a:ext uri="{FF2B5EF4-FFF2-40B4-BE49-F238E27FC236}">
                <a16:creationId xmlns:a16="http://schemas.microsoft.com/office/drawing/2014/main" id="{19AEA3F1-E1F2-553E-6F6C-0C966B2581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105" y="4015748"/>
            <a:ext cx="2496124" cy="1593205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AC4EA91D-371F-B37D-376D-AC7C9454D010}"/>
              </a:ext>
            </a:extLst>
          </p:cNvPr>
          <p:cNvGrpSpPr/>
          <p:nvPr/>
        </p:nvGrpSpPr>
        <p:grpSpPr>
          <a:xfrm>
            <a:off x="8689105" y="3564107"/>
            <a:ext cx="2496124" cy="697940"/>
            <a:chOff x="8689105" y="3564107"/>
            <a:chExt cx="2496124" cy="69794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7EC0DAE-E60B-6321-BAAC-D107C40B9F24}"/>
                </a:ext>
              </a:extLst>
            </p:cNvPr>
            <p:cNvSpPr/>
            <p:nvPr/>
          </p:nvSpPr>
          <p:spPr>
            <a:xfrm>
              <a:off x="8689105" y="3912686"/>
              <a:ext cx="2496124" cy="349361"/>
            </a:xfrm>
            <a:prstGeom prst="ellipse">
              <a:avLst/>
            </a:prstGeom>
            <a:solidFill>
              <a:srgbClr val="4472C4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EE345DC-C88F-12E5-C032-83EE1F155FF8}"/>
                </a:ext>
              </a:extLst>
            </p:cNvPr>
            <p:cNvSpPr txBox="1"/>
            <p:nvPr/>
          </p:nvSpPr>
          <p:spPr>
            <a:xfrm>
              <a:off x="9776706" y="3564107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70C0"/>
                  </a:solidFill>
                </a:rPr>
                <a:t>C</a:t>
              </a:r>
              <a:endParaRPr lang="sr-Cyrl-ME" sz="20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285E450F-884C-AF33-52CB-ED13DDE5DAFD}"/>
              </a:ext>
            </a:extLst>
          </p:cNvPr>
          <p:cNvSpPr/>
          <p:nvPr/>
        </p:nvSpPr>
        <p:spPr>
          <a:xfrm>
            <a:off x="8570607" y="4991537"/>
            <a:ext cx="1139679" cy="617416"/>
          </a:xfrm>
          <a:prstGeom prst="ellipse">
            <a:avLst/>
          </a:prstGeom>
          <a:solidFill>
            <a:srgbClr val="FF00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7302B27-6756-4104-F4A8-AC1A3EB97EE2}"/>
              </a:ext>
            </a:extLst>
          </p:cNvPr>
          <p:cNvSpPr/>
          <p:nvPr/>
        </p:nvSpPr>
        <p:spPr>
          <a:xfrm>
            <a:off x="10164048" y="5046389"/>
            <a:ext cx="1139679" cy="617416"/>
          </a:xfrm>
          <a:prstGeom prst="ellipse">
            <a:avLst/>
          </a:prstGeom>
          <a:solidFill>
            <a:srgbClr val="92D05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A3354F0-03F6-AE74-D363-1E5EDF8F8E37}"/>
              </a:ext>
            </a:extLst>
          </p:cNvPr>
          <p:cNvGrpSpPr/>
          <p:nvPr/>
        </p:nvGrpSpPr>
        <p:grpSpPr>
          <a:xfrm>
            <a:off x="7523588" y="4293729"/>
            <a:ext cx="2516005" cy="687881"/>
            <a:chOff x="7523588" y="4293729"/>
            <a:chExt cx="2516005" cy="68788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AF44181-3E13-3C54-02AB-D183D5975BC5}"/>
                </a:ext>
              </a:extLst>
            </p:cNvPr>
            <p:cNvSpPr/>
            <p:nvPr/>
          </p:nvSpPr>
          <p:spPr>
            <a:xfrm>
              <a:off x="8376256" y="4293729"/>
              <a:ext cx="1663337" cy="68788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05E320E-5A07-F071-3BE4-9A0DA8A5CB2E}"/>
                </a:ext>
              </a:extLst>
            </p:cNvPr>
            <p:cNvSpPr txBox="1"/>
            <p:nvPr/>
          </p:nvSpPr>
          <p:spPr>
            <a:xfrm rot="19042654">
              <a:off x="7523588" y="4310203"/>
              <a:ext cx="12275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паралелна</a:t>
              </a:r>
              <a:endParaRPr lang="sr-Cyrl-ME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4D563BF-EECC-411D-A86D-CA624792CA42}"/>
              </a:ext>
            </a:extLst>
          </p:cNvPr>
          <p:cNvGrpSpPr/>
          <p:nvPr/>
        </p:nvGrpSpPr>
        <p:grpSpPr>
          <a:xfrm>
            <a:off x="10039593" y="4007115"/>
            <a:ext cx="1778107" cy="1227580"/>
            <a:chOff x="10039593" y="4007115"/>
            <a:chExt cx="1778107" cy="122758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9872AD1-F997-9F40-D785-30B2DC109C35}"/>
                </a:ext>
              </a:extLst>
            </p:cNvPr>
            <p:cNvSpPr/>
            <p:nvPr/>
          </p:nvSpPr>
          <p:spPr>
            <a:xfrm>
              <a:off x="10039593" y="4293730"/>
              <a:ext cx="1264134" cy="760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B296640-15CE-F276-B1ED-866390608872}"/>
                </a:ext>
              </a:extLst>
            </p:cNvPr>
            <p:cNvSpPr txBox="1"/>
            <p:nvPr/>
          </p:nvSpPr>
          <p:spPr>
            <a:xfrm rot="3441962">
              <a:off x="11019244" y="4436239"/>
              <a:ext cx="12275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паралелна</a:t>
              </a:r>
              <a:endParaRPr lang="sr-Cyrl-ME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93A00D9-6F99-315C-13E0-9D177F7AC065}"/>
                  </a:ext>
                </a:extLst>
              </p:cNvPr>
              <p:cNvSpPr txBox="1"/>
              <p:nvPr/>
            </p:nvSpPr>
            <p:spPr>
              <a:xfrm>
                <a:off x="2652854" y="3515095"/>
                <a:ext cx="1963743" cy="7537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93A00D9-6F99-315C-13E0-9D177F7AC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2854" y="3515095"/>
                <a:ext cx="1963743" cy="7537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7F6DABA-58CA-D0C7-273A-EDCBDB21459A}"/>
                  </a:ext>
                </a:extLst>
              </p:cNvPr>
              <p:cNvSpPr txBox="1"/>
              <p:nvPr/>
            </p:nvSpPr>
            <p:spPr>
              <a:xfrm>
                <a:off x="4573647" y="3499433"/>
                <a:ext cx="3304303" cy="7075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170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∙250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170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250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=101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7F6DABA-58CA-D0C7-273A-EDCBDB214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647" y="3499433"/>
                <a:ext cx="3304303" cy="70756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40B522D-97DC-DD6D-B15C-5B2FA8A79077}"/>
                  </a:ext>
                </a:extLst>
              </p:cNvPr>
              <p:cNvSpPr txBox="1"/>
              <p:nvPr/>
            </p:nvSpPr>
            <p:spPr>
              <a:xfrm>
                <a:off x="6096000" y="2606893"/>
                <a:ext cx="6096000" cy="10224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sr-Cyrl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Израчунај еквивалентну отпорност следеће везе отпорника.</a:t>
                </a:r>
              </a:p>
              <a:p>
                <a:pPr>
                  <a:lnSpc>
                    <a:spcPct val="115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sr-Latn-ME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 </m:t>
                    </m:r>
                  </m:oMath>
                </a14:m>
                <a:r>
                  <a:rPr lang="sr-Latn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160 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sr-Latn-ME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 </m:t>
                    </m:r>
                  </m:oMath>
                </a14:m>
                <a:r>
                  <a:rPr lang="sr-Latn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170Ω,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sr-Latn-ME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 </m:t>
                    </m:r>
                  </m:oMath>
                </a14:m>
                <a:r>
                  <a:rPr lang="sr-Latn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250Ω  </a:t>
                </a:r>
                <a:r>
                  <a:rPr lang="sr-Cyrl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</m:sSub>
                    <m:r>
                      <a:rPr lang="sr-Latn-ME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 </m:t>
                    </m:r>
                  </m:oMath>
                </a14:m>
                <a:r>
                  <a:rPr lang="sr-Latn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60Ω.</a:t>
                </a:r>
                <a:endParaRPr lang="sr-Cyrl-ME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r">
                  <a:lnSpc>
                    <a:spcPct val="115000"/>
                  </a:lnSpc>
                </a:pPr>
                <a:r>
                  <a:rPr lang="sr-Cyrl-ME" sz="1800" b="1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Рјешење: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b="1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r-Latn-ME" sz="1800" b="1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𝑹</m:t>
                        </m:r>
                      </m:e>
                      <m:sub>
                        <m:r>
                          <a:rPr lang="sr-Latn-ME" sz="1800" b="1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е</m:t>
                        </m:r>
                      </m:sub>
                    </m:sSub>
                    <m:r>
                      <a:rPr lang="sr-Latn-ME" sz="1800" b="1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 </m:t>
                    </m:r>
                  </m:oMath>
                </a14:m>
                <a:r>
                  <a:rPr lang="sr-Latn-ME" sz="1800" b="1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144,83Ω</a:t>
                </a:r>
                <a:endParaRPr lang="sr-Cyrl-ME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40B522D-97DC-DD6D-B15C-5B2FA8A79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606893"/>
                <a:ext cx="6096000" cy="1022459"/>
              </a:xfrm>
              <a:prstGeom prst="rect">
                <a:avLst/>
              </a:prstGeom>
              <a:blipFill>
                <a:blip r:embed="rId14"/>
                <a:stretch>
                  <a:fillRect l="-800" t="-1796" r="-800" b="-898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5441561-83E6-F665-2857-33C09506069B}"/>
                  </a:ext>
                </a:extLst>
              </p:cNvPr>
              <p:cNvSpPr txBox="1"/>
              <p:nvPr/>
            </p:nvSpPr>
            <p:spPr>
              <a:xfrm>
                <a:off x="2105028" y="4517700"/>
                <a:ext cx="1949508" cy="751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5441561-83E6-F665-2857-33C095060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5028" y="4517700"/>
                <a:ext cx="1949508" cy="75187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07BF30B-B5B5-57F7-614B-A3BB30B1ABD0}"/>
                  </a:ext>
                </a:extLst>
              </p:cNvPr>
              <p:cNvSpPr txBox="1"/>
              <p:nvPr/>
            </p:nvSpPr>
            <p:spPr>
              <a:xfrm>
                <a:off x="3991966" y="4489760"/>
                <a:ext cx="3196901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∙60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+60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=43,6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07BF30B-B5B5-57F7-614B-A3BB30B1A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66" y="4489760"/>
                <a:ext cx="3196901" cy="70006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238E983B-3B6E-E886-2842-00CB54233053}"/>
              </a:ext>
            </a:extLst>
          </p:cNvPr>
          <p:cNvGrpSpPr/>
          <p:nvPr/>
        </p:nvGrpSpPr>
        <p:grpSpPr>
          <a:xfrm>
            <a:off x="5950849" y="5046389"/>
            <a:ext cx="1927101" cy="1744611"/>
            <a:chOff x="5950849" y="5046389"/>
            <a:chExt cx="1927101" cy="1744611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F758816-BCB1-121D-4F40-9484B5CDD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950849" y="5046389"/>
              <a:ext cx="1927101" cy="1744611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47CF3BA-DDE1-4CCD-0C35-FDAA456C1592}"/>
                </a:ext>
              </a:extLst>
            </p:cNvPr>
            <p:cNvSpPr txBox="1"/>
            <p:nvPr/>
          </p:nvSpPr>
          <p:spPr>
            <a:xfrm>
              <a:off x="6681278" y="5172569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70C0"/>
                  </a:solidFill>
                </a:rPr>
                <a:t>C</a:t>
              </a:r>
              <a:endParaRPr lang="sr-Cyrl-ME" sz="20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0B207FC-0A38-CC52-3B45-B6E097FC5C3C}"/>
              </a:ext>
            </a:extLst>
          </p:cNvPr>
          <p:cNvGrpSpPr/>
          <p:nvPr/>
        </p:nvGrpSpPr>
        <p:grpSpPr>
          <a:xfrm>
            <a:off x="5734998" y="5494488"/>
            <a:ext cx="3008770" cy="924918"/>
            <a:chOff x="5734998" y="5494488"/>
            <a:chExt cx="3008770" cy="924918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C263315-1371-8D8B-90CD-E2C1AD4AE1E1}"/>
                </a:ext>
              </a:extLst>
            </p:cNvPr>
            <p:cNvSpPr/>
            <p:nvPr/>
          </p:nvSpPr>
          <p:spPr>
            <a:xfrm>
              <a:off x="5734998" y="5494488"/>
              <a:ext cx="2277127" cy="92491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98308A2-7D86-6857-5B27-2BBDA1E5262B}"/>
                </a:ext>
              </a:extLst>
            </p:cNvPr>
            <p:cNvSpPr txBox="1"/>
            <p:nvPr/>
          </p:nvSpPr>
          <p:spPr>
            <a:xfrm>
              <a:off x="7962720" y="5956947"/>
              <a:ext cx="7810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редна</a:t>
              </a:r>
              <a:endParaRPr lang="sr-Cyrl-ME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328A6C7-B5F6-6745-030F-41ABB3A7AB45}"/>
                  </a:ext>
                </a:extLst>
              </p:cNvPr>
              <p:cNvSpPr txBox="1"/>
              <p:nvPr/>
            </p:nvSpPr>
            <p:spPr>
              <a:xfrm>
                <a:off x="888273" y="5658540"/>
                <a:ext cx="432907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Cyrl-CS" sz="2400" b="0" i="1" smtClean="0">
                              <a:latin typeface="Cambria Math" panose="02040503050406030204" pitchFamily="18" charset="0"/>
                            </a:rPr>
                            <m:t>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=101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+43,6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2400" b="0" i="0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𝟏𝟒𝟒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328A6C7-B5F6-6745-030F-41ABB3A7A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273" y="5658540"/>
                <a:ext cx="4329070" cy="738664"/>
              </a:xfrm>
              <a:prstGeom prst="rect">
                <a:avLst/>
              </a:prstGeom>
              <a:blipFill>
                <a:blip r:embed="rId18"/>
                <a:stretch>
                  <a:fillRect l="-1268" r="-1268" b="-330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421AF68-35C4-D642-A59A-9AAA97B8B0F3}"/>
              </a:ext>
            </a:extLst>
          </p:cNvPr>
          <p:cNvCxnSpPr/>
          <p:nvPr/>
        </p:nvCxnSpPr>
        <p:spPr>
          <a:xfrm flipH="1">
            <a:off x="4616597" y="2532888"/>
            <a:ext cx="757540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5D7B94D-502E-9314-6D7B-FA541987C19D}"/>
              </a:ext>
            </a:extLst>
          </p:cNvPr>
          <p:cNvCxnSpPr>
            <a:cxnSpLocks/>
          </p:cNvCxnSpPr>
          <p:nvPr/>
        </p:nvCxnSpPr>
        <p:spPr>
          <a:xfrm flipH="1">
            <a:off x="1258292" y="2532888"/>
            <a:ext cx="3358305" cy="209693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55C93C6-810F-4F36-8262-10A2521F72BE}"/>
              </a:ext>
            </a:extLst>
          </p:cNvPr>
          <p:cNvCxnSpPr>
            <a:cxnSpLocks/>
          </p:cNvCxnSpPr>
          <p:nvPr/>
        </p:nvCxnSpPr>
        <p:spPr>
          <a:xfrm flipH="1">
            <a:off x="0" y="4611534"/>
            <a:ext cx="131016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76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4" grpId="0"/>
      <p:bldP spid="25" grpId="0"/>
      <p:bldP spid="29" grpId="0" animBg="1"/>
      <p:bldP spid="30" grpId="0" animBg="1"/>
      <p:bldP spid="35" grpId="0"/>
      <p:bldP spid="36" grpId="0"/>
      <p:bldP spid="39" grpId="0"/>
      <p:bldP spid="40" grpId="0"/>
      <p:bldP spid="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, schematic&#10;&#10;Description automatically generated">
            <a:extLst>
              <a:ext uri="{FF2B5EF4-FFF2-40B4-BE49-F238E27FC236}">
                <a16:creationId xmlns:a16="http://schemas.microsoft.com/office/drawing/2014/main" id="{F00C06D4-9F12-C164-5469-B6112FC1A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45" y="300957"/>
            <a:ext cx="1827754" cy="265090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35A8312E-9F60-9B9B-3892-FDEF99FDA05E}"/>
              </a:ext>
            </a:extLst>
          </p:cNvPr>
          <p:cNvSpPr/>
          <p:nvPr/>
        </p:nvSpPr>
        <p:spPr>
          <a:xfrm>
            <a:off x="163685" y="225291"/>
            <a:ext cx="915307" cy="1073157"/>
          </a:xfrm>
          <a:prstGeom prst="ellipse">
            <a:avLst/>
          </a:prstGeom>
          <a:solidFill>
            <a:srgbClr val="FF00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A1EE8D2-6A43-9050-4DCD-D946D2472C18}"/>
              </a:ext>
            </a:extLst>
          </p:cNvPr>
          <p:cNvGrpSpPr/>
          <p:nvPr/>
        </p:nvGrpSpPr>
        <p:grpSpPr>
          <a:xfrm>
            <a:off x="3261155" y="97890"/>
            <a:ext cx="2473671" cy="2978745"/>
            <a:chOff x="3261155" y="97890"/>
            <a:chExt cx="2473671" cy="297874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7FE0B63-CDB0-CDA3-03A3-0382E43F0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1155" y="132999"/>
              <a:ext cx="2019582" cy="294363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A01CED8-6A1F-F78A-90E9-A3487A7E5571}"/>
                </a:ext>
              </a:extLst>
            </p:cNvPr>
            <p:cNvSpPr txBox="1"/>
            <p:nvPr/>
          </p:nvSpPr>
          <p:spPr>
            <a:xfrm>
              <a:off x="5104281" y="97890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70C0"/>
                  </a:solidFill>
                </a:rPr>
                <a:t>C</a:t>
              </a:r>
              <a:endParaRPr lang="sr-Cyrl-ME" sz="20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A6C66CE-5FA6-68E0-4989-6BEF05F4006B}"/>
                </a:ext>
              </a:extLst>
            </p:cNvPr>
            <p:cNvGrpSpPr/>
            <p:nvPr/>
          </p:nvGrpSpPr>
          <p:grpSpPr>
            <a:xfrm>
              <a:off x="4855153" y="2101333"/>
              <a:ext cx="879673" cy="935238"/>
              <a:chOff x="1419395" y="174591"/>
              <a:chExt cx="879673" cy="935238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982FF5A-E8F6-C937-E37B-E1D19F76EA24}"/>
                  </a:ext>
                </a:extLst>
              </p:cNvPr>
              <p:cNvSpPr/>
              <p:nvPr/>
            </p:nvSpPr>
            <p:spPr>
              <a:xfrm>
                <a:off x="1419395" y="174591"/>
                <a:ext cx="533104" cy="935238"/>
              </a:xfrm>
              <a:prstGeom prst="ellipse">
                <a:avLst/>
              </a:prstGeom>
              <a:solidFill>
                <a:srgbClr val="00B050">
                  <a:alpha val="52941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80BF620-2ACF-603B-CEE4-677B07A8EBC5}"/>
                  </a:ext>
                </a:extLst>
              </p:cNvPr>
              <p:cNvSpPr txBox="1"/>
              <p:nvPr/>
            </p:nvSpPr>
            <p:spPr>
              <a:xfrm>
                <a:off x="1952498" y="354167"/>
                <a:ext cx="3465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CS" sz="2000" b="1" dirty="0">
                    <a:solidFill>
                      <a:srgbClr val="00B050"/>
                    </a:solidFill>
                  </a:rPr>
                  <a:t>D</a:t>
                </a:r>
                <a:endParaRPr lang="sr-Cyrl-ME" sz="20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7B3DA33-09C4-10E0-3FC1-1E217A54C323}"/>
              </a:ext>
            </a:extLst>
          </p:cNvPr>
          <p:cNvSpPr/>
          <p:nvPr/>
        </p:nvSpPr>
        <p:spPr>
          <a:xfrm>
            <a:off x="332149" y="2487991"/>
            <a:ext cx="578378" cy="46416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F553158-FFF4-213B-A35D-30236FC45721}"/>
              </a:ext>
            </a:extLst>
          </p:cNvPr>
          <p:cNvGrpSpPr/>
          <p:nvPr/>
        </p:nvGrpSpPr>
        <p:grpSpPr>
          <a:xfrm>
            <a:off x="1733669" y="377638"/>
            <a:ext cx="854025" cy="759263"/>
            <a:chOff x="1419395" y="174591"/>
            <a:chExt cx="854025" cy="75926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7E6D3B5-C1BF-4134-7B8A-C0A8BD711025}"/>
                </a:ext>
              </a:extLst>
            </p:cNvPr>
            <p:cNvSpPr/>
            <p:nvPr/>
          </p:nvSpPr>
          <p:spPr>
            <a:xfrm>
              <a:off x="1419395" y="174591"/>
              <a:ext cx="533104" cy="759263"/>
            </a:xfrm>
            <a:prstGeom prst="ellipse">
              <a:avLst/>
            </a:prstGeom>
            <a:solidFill>
              <a:srgbClr val="00B0F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3072B0E-C6F6-219E-B788-323AFCAA614D}"/>
                </a:ext>
              </a:extLst>
            </p:cNvPr>
            <p:cNvSpPr txBox="1"/>
            <p:nvPr/>
          </p:nvSpPr>
          <p:spPr>
            <a:xfrm>
              <a:off x="1952498" y="354167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70C0"/>
                  </a:solidFill>
                </a:rPr>
                <a:t>C</a:t>
              </a:r>
              <a:endParaRPr lang="sr-Cyrl-ME" sz="20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418C743-5CC9-1ACC-7D07-55ACBB53B8C2}"/>
              </a:ext>
            </a:extLst>
          </p:cNvPr>
          <p:cNvGrpSpPr/>
          <p:nvPr/>
        </p:nvGrpSpPr>
        <p:grpSpPr>
          <a:xfrm>
            <a:off x="1673122" y="1971197"/>
            <a:ext cx="879673" cy="935238"/>
            <a:chOff x="1419395" y="174591"/>
            <a:chExt cx="879673" cy="93523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78702A9-F510-F810-7BE1-5722AD94241A}"/>
                </a:ext>
              </a:extLst>
            </p:cNvPr>
            <p:cNvSpPr/>
            <p:nvPr/>
          </p:nvSpPr>
          <p:spPr>
            <a:xfrm>
              <a:off x="1419395" y="174591"/>
              <a:ext cx="533104" cy="935238"/>
            </a:xfrm>
            <a:prstGeom prst="ellipse">
              <a:avLst/>
            </a:prstGeom>
            <a:solidFill>
              <a:srgbClr val="00B05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A39D4C-6398-2838-AAFB-CF7A061F3164}"/>
                </a:ext>
              </a:extLst>
            </p:cNvPr>
            <p:cNvSpPr txBox="1"/>
            <p:nvPr/>
          </p:nvSpPr>
          <p:spPr>
            <a:xfrm>
              <a:off x="1952498" y="354167"/>
              <a:ext cx="346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B050"/>
                  </a:solidFill>
                </a:rPr>
                <a:t>D</a:t>
              </a:r>
              <a:endParaRPr lang="sr-Cyrl-ME" sz="20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A1EB9C-4DF6-48F7-FDA7-A30E90B16940}"/>
              </a:ext>
            </a:extLst>
          </p:cNvPr>
          <p:cNvGrpSpPr/>
          <p:nvPr/>
        </p:nvGrpSpPr>
        <p:grpSpPr>
          <a:xfrm>
            <a:off x="783948" y="-124276"/>
            <a:ext cx="1614416" cy="1498390"/>
            <a:chOff x="783948" y="-124276"/>
            <a:chExt cx="1614416" cy="149839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D41CFA8-3F20-EFE5-E477-EBEDDCCFAC76}"/>
                </a:ext>
              </a:extLst>
            </p:cNvPr>
            <p:cNvSpPr/>
            <p:nvPr/>
          </p:nvSpPr>
          <p:spPr>
            <a:xfrm>
              <a:off x="1034178" y="255530"/>
              <a:ext cx="699491" cy="1118584"/>
            </a:xfrm>
            <a:prstGeom prst="roundRect">
              <a:avLst/>
            </a:prstGeom>
            <a:noFill/>
            <a:ln w="3810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8F0BB12-1652-523D-E35E-643B1A3B8CB5}"/>
                </a:ext>
              </a:extLst>
            </p:cNvPr>
            <p:cNvSpPr txBox="1"/>
            <p:nvPr/>
          </p:nvSpPr>
          <p:spPr>
            <a:xfrm>
              <a:off x="783948" y="-124276"/>
              <a:ext cx="16144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2400" b="1" dirty="0">
                  <a:solidFill>
                    <a:srgbClr val="0070C0"/>
                  </a:solidFill>
                </a:rPr>
                <a:t>паралелна</a:t>
              </a:r>
              <a:endParaRPr lang="sr-Cyrl-ME" sz="2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53AFBC6-4D40-AEB2-0FC4-7CCD78E827B8}"/>
              </a:ext>
            </a:extLst>
          </p:cNvPr>
          <p:cNvGrpSpPr/>
          <p:nvPr/>
        </p:nvGrpSpPr>
        <p:grpSpPr>
          <a:xfrm>
            <a:off x="159613" y="809234"/>
            <a:ext cx="2409793" cy="1627742"/>
            <a:chOff x="159613" y="809234"/>
            <a:chExt cx="2409793" cy="1627742"/>
          </a:xfrm>
        </p:grpSpPr>
        <p:sp>
          <p:nvSpPr>
            <p:cNvPr id="14" name="Block Arc 13">
              <a:extLst>
                <a:ext uri="{FF2B5EF4-FFF2-40B4-BE49-F238E27FC236}">
                  <a16:creationId xmlns:a16="http://schemas.microsoft.com/office/drawing/2014/main" id="{2FBB4325-D132-E6E1-316E-C193D774F359}"/>
                </a:ext>
              </a:extLst>
            </p:cNvPr>
            <p:cNvSpPr/>
            <p:nvPr/>
          </p:nvSpPr>
          <p:spPr>
            <a:xfrm>
              <a:off x="657159" y="809234"/>
              <a:ext cx="1912247" cy="1627742"/>
            </a:xfrm>
            <a:prstGeom prst="blockArc">
              <a:avLst>
                <a:gd name="adj1" fmla="val 4513848"/>
                <a:gd name="adj2" fmla="val 12351981"/>
                <a:gd name="adj3" fmla="val 27558"/>
              </a:avLst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161836D-9977-F916-B8DA-5F2F504A0A0C}"/>
                </a:ext>
              </a:extLst>
            </p:cNvPr>
            <p:cNvSpPr txBox="1"/>
            <p:nvPr/>
          </p:nvSpPr>
          <p:spPr>
            <a:xfrm rot="2151288">
              <a:off x="159613" y="1902324"/>
              <a:ext cx="1001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2400" b="1" dirty="0">
                  <a:solidFill>
                    <a:srgbClr val="FF0000"/>
                  </a:solidFill>
                </a:rPr>
                <a:t>редна</a:t>
              </a:r>
              <a:endParaRPr lang="sr-Cyrl-ME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0D7873-E698-996A-1FAB-95D57262F0E4}"/>
              </a:ext>
            </a:extLst>
          </p:cNvPr>
          <p:cNvGrpSpPr/>
          <p:nvPr/>
        </p:nvGrpSpPr>
        <p:grpSpPr>
          <a:xfrm>
            <a:off x="2496309" y="74568"/>
            <a:ext cx="2928894" cy="2943635"/>
            <a:chOff x="-2578942" y="1049878"/>
            <a:chExt cx="2928894" cy="2943635"/>
          </a:xfrm>
        </p:grpSpPr>
        <p:sp>
          <p:nvSpPr>
            <p:cNvPr id="22" name="Block Arc 21">
              <a:extLst>
                <a:ext uri="{FF2B5EF4-FFF2-40B4-BE49-F238E27FC236}">
                  <a16:creationId xmlns:a16="http://schemas.microsoft.com/office/drawing/2014/main" id="{916D2D66-1C61-1338-084B-D105094A5B00}"/>
                </a:ext>
              </a:extLst>
            </p:cNvPr>
            <p:cNvSpPr/>
            <p:nvPr/>
          </p:nvSpPr>
          <p:spPr>
            <a:xfrm>
              <a:off x="-2578942" y="1049878"/>
              <a:ext cx="2928894" cy="2943635"/>
            </a:xfrm>
            <a:prstGeom prst="blockArc">
              <a:avLst>
                <a:gd name="adj1" fmla="val 16017626"/>
                <a:gd name="adj2" fmla="val 1171362"/>
                <a:gd name="adj3" fmla="val 29092"/>
              </a:avLst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>
                <a:solidFill>
                  <a:schemeClr val="tx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C1F5EFB-D0F2-8DC8-2D47-0B370817F272}"/>
                </a:ext>
              </a:extLst>
            </p:cNvPr>
            <p:cNvSpPr txBox="1"/>
            <p:nvPr/>
          </p:nvSpPr>
          <p:spPr>
            <a:xfrm rot="542171">
              <a:off x="-727654" y="1730249"/>
              <a:ext cx="1001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2400" b="1" dirty="0">
                  <a:solidFill>
                    <a:srgbClr val="FF0000"/>
                  </a:solidFill>
                </a:rPr>
                <a:t>редна</a:t>
              </a:r>
              <a:endParaRPr lang="sr-Cyrl-ME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93EB5C1-6B65-06A7-6B94-9885729581BB}"/>
              </a:ext>
            </a:extLst>
          </p:cNvPr>
          <p:cNvGrpSpPr/>
          <p:nvPr/>
        </p:nvGrpSpPr>
        <p:grpSpPr>
          <a:xfrm>
            <a:off x="6287762" y="48426"/>
            <a:ext cx="2790720" cy="2988145"/>
            <a:chOff x="6287762" y="48426"/>
            <a:chExt cx="2790720" cy="2988145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EFD2B94-DFEF-7CD0-973A-5E4FFD383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23587" y="64356"/>
              <a:ext cx="2267266" cy="2972215"/>
            </a:xfrm>
            <a:prstGeom prst="rect">
              <a:avLst/>
            </a:prstGeom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C819B61-FD32-E387-914C-884B654BEBC2}"/>
                </a:ext>
              </a:extLst>
            </p:cNvPr>
            <p:cNvSpPr/>
            <p:nvPr/>
          </p:nvSpPr>
          <p:spPr>
            <a:xfrm>
              <a:off x="6287762" y="48426"/>
              <a:ext cx="915307" cy="1073157"/>
            </a:xfrm>
            <a:prstGeom prst="ellipse">
              <a:avLst/>
            </a:prstGeom>
            <a:solidFill>
              <a:srgbClr val="FF000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B6ACF7B-C430-B737-615C-FD7ED9A04723}"/>
                </a:ext>
              </a:extLst>
            </p:cNvPr>
            <p:cNvSpPr/>
            <p:nvPr/>
          </p:nvSpPr>
          <p:spPr>
            <a:xfrm>
              <a:off x="8198809" y="132999"/>
              <a:ext cx="533104" cy="2781796"/>
            </a:xfrm>
            <a:prstGeom prst="ellipse">
              <a:avLst/>
            </a:prstGeom>
            <a:solidFill>
              <a:srgbClr val="00B050">
                <a:alpha val="5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A81B979-E5D5-2629-1B67-E23C5C2FCC6E}"/>
                </a:ext>
              </a:extLst>
            </p:cNvPr>
            <p:cNvSpPr txBox="1"/>
            <p:nvPr/>
          </p:nvSpPr>
          <p:spPr>
            <a:xfrm>
              <a:off x="8731912" y="2159133"/>
              <a:ext cx="346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B050"/>
                  </a:solidFill>
                </a:rPr>
                <a:t>D</a:t>
              </a:r>
              <a:endParaRPr lang="sr-Cyrl-ME" sz="2000" b="1" dirty="0">
                <a:solidFill>
                  <a:srgbClr val="00B050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1CA3631-DE09-CFB4-6358-B5D13DD34D63}"/>
                </a:ext>
              </a:extLst>
            </p:cNvPr>
            <p:cNvSpPr/>
            <p:nvPr/>
          </p:nvSpPr>
          <p:spPr>
            <a:xfrm>
              <a:off x="6778174" y="1905157"/>
              <a:ext cx="1873328" cy="507952"/>
            </a:xfrm>
            <a:prstGeom prst="ellipse">
              <a:avLst/>
            </a:prstGeom>
            <a:solidFill>
              <a:srgbClr val="00B050">
                <a:alpha val="5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sp>
        <p:nvSpPr>
          <p:cNvPr id="36" name="Block Arc 35">
            <a:extLst>
              <a:ext uri="{FF2B5EF4-FFF2-40B4-BE49-F238E27FC236}">
                <a16:creationId xmlns:a16="http://schemas.microsoft.com/office/drawing/2014/main" id="{FA8BB655-BC18-D0B8-0FBB-069AF43F9448}"/>
              </a:ext>
            </a:extLst>
          </p:cNvPr>
          <p:cNvSpPr/>
          <p:nvPr/>
        </p:nvSpPr>
        <p:spPr>
          <a:xfrm>
            <a:off x="6597385" y="-37200"/>
            <a:ext cx="2758558" cy="2943635"/>
          </a:xfrm>
          <a:prstGeom prst="blockArc">
            <a:avLst>
              <a:gd name="adj1" fmla="val 9220791"/>
              <a:gd name="adj2" fmla="val 16568690"/>
              <a:gd name="adj3" fmla="val 34772"/>
            </a:avLst>
          </a:prstGeom>
          <a:noFill/>
          <a:ln w="571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1405EC-EB8E-1260-C712-274E57CE7BF2}"/>
              </a:ext>
            </a:extLst>
          </p:cNvPr>
          <p:cNvSpPr txBox="1"/>
          <p:nvPr/>
        </p:nvSpPr>
        <p:spPr>
          <a:xfrm rot="18026699">
            <a:off x="7051683" y="1117276"/>
            <a:ext cx="161441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r-Cyrl-CS" sz="2400" b="1" dirty="0">
                <a:solidFill>
                  <a:srgbClr val="002060"/>
                </a:solidFill>
              </a:rPr>
              <a:t>паралелна</a:t>
            </a:r>
            <a:endParaRPr lang="sr-Cyrl-ME" sz="2400" b="1" dirty="0">
              <a:solidFill>
                <a:srgbClr val="002060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D011604-709E-9A7E-417D-242686C90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2442" y="375874"/>
            <a:ext cx="2267266" cy="182905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390B652-CE7A-C713-84F4-B7B8398E875D}"/>
              </a:ext>
            </a:extLst>
          </p:cNvPr>
          <p:cNvGrpSpPr/>
          <p:nvPr/>
        </p:nvGrpSpPr>
        <p:grpSpPr>
          <a:xfrm>
            <a:off x="11186544" y="557214"/>
            <a:ext cx="879674" cy="1593559"/>
            <a:chOff x="11186544" y="557214"/>
            <a:chExt cx="879674" cy="159355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A6A08F6-375E-578A-C783-A6737A2DE10A}"/>
                </a:ext>
              </a:extLst>
            </p:cNvPr>
            <p:cNvSpPr/>
            <p:nvPr/>
          </p:nvSpPr>
          <p:spPr>
            <a:xfrm>
              <a:off x="11186544" y="557214"/>
              <a:ext cx="533104" cy="1593559"/>
            </a:xfrm>
            <a:prstGeom prst="ellipse">
              <a:avLst/>
            </a:prstGeom>
            <a:solidFill>
              <a:srgbClr val="00B050">
                <a:alpha val="5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3CECFB0-A48F-B0AE-43D4-F67CFCC35EA6}"/>
                </a:ext>
              </a:extLst>
            </p:cNvPr>
            <p:cNvSpPr txBox="1"/>
            <p:nvPr/>
          </p:nvSpPr>
          <p:spPr>
            <a:xfrm>
              <a:off x="11719648" y="1174059"/>
              <a:ext cx="346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B050"/>
                  </a:solidFill>
                </a:rPr>
                <a:t>D</a:t>
              </a:r>
              <a:endParaRPr lang="sr-Cyrl-ME" sz="20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31CAC57-26DE-6B92-FCAE-8A410302721B}"/>
              </a:ext>
            </a:extLst>
          </p:cNvPr>
          <p:cNvGrpSpPr/>
          <p:nvPr/>
        </p:nvGrpSpPr>
        <p:grpSpPr>
          <a:xfrm>
            <a:off x="10144038" y="-5542"/>
            <a:ext cx="1512883" cy="2210470"/>
            <a:chOff x="1034178" y="-194174"/>
            <a:chExt cx="951022" cy="2210470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B55F4F9A-276D-9A35-F246-0A6B858D8229}"/>
                </a:ext>
              </a:extLst>
            </p:cNvPr>
            <p:cNvSpPr/>
            <p:nvPr/>
          </p:nvSpPr>
          <p:spPr>
            <a:xfrm>
              <a:off x="1034178" y="255529"/>
              <a:ext cx="951022" cy="176076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>
                <a:solidFill>
                  <a:srgbClr val="FF0000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B78BEEB-9781-067B-A7CE-73FBF82D6A5D}"/>
                </a:ext>
              </a:extLst>
            </p:cNvPr>
            <p:cNvSpPr txBox="1"/>
            <p:nvPr/>
          </p:nvSpPr>
          <p:spPr>
            <a:xfrm>
              <a:off x="1236615" y="-194174"/>
              <a:ext cx="6292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2400" b="1" dirty="0">
                  <a:solidFill>
                    <a:srgbClr val="FF0000"/>
                  </a:solidFill>
                </a:rPr>
                <a:t>редна</a:t>
              </a:r>
              <a:endParaRPr lang="sr-Cyrl-ME" sz="24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46" name="Picture 45" descr="Diagram, schematic&#10;&#10;Description automatically generated">
            <a:extLst>
              <a:ext uri="{FF2B5EF4-FFF2-40B4-BE49-F238E27FC236}">
                <a16:creationId xmlns:a16="http://schemas.microsoft.com/office/drawing/2014/main" id="{6B86A134-609A-D8A7-9182-2530F1CA49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26" y="3547190"/>
            <a:ext cx="2574996" cy="2829317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A4B327C8-1DDC-6365-FB79-9AA47F583545}"/>
              </a:ext>
            </a:extLst>
          </p:cNvPr>
          <p:cNvGrpSpPr/>
          <p:nvPr/>
        </p:nvGrpSpPr>
        <p:grpSpPr>
          <a:xfrm>
            <a:off x="567408" y="3225491"/>
            <a:ext cx="2579770" cy="2312324"/>
            <a:chOff x="-1965388" y="1034130"/>
            <a:chExt cx="2579770" cy="2312324"/>
          </a:xfrm>
        </p:grpSpPr>
        <p:sp>
          <p:nvSpPr>
            <p:cNvPr id="48" name="Block Arc 47">
              <a:extLst>
                <a:ext uri="{FF2B5EF4-FFF2-40B4-BE49-F238E27FC236}">
                  <a16:creationId xmlns:a16="http://schemas.microsoft.com/office/drawing/2014/main" id="{528BA551-17E2-83A9-5CEE-93A14ECCE40E}"/>
                </a:ext>
              </a:extLst>
            </p:cNvPr>
            <p:cNvSpPr/>
            <p:nvPr/>
          </p:nvSpPr>
          <p:spPr>
            <a:xfrm>
              <a:off x="-1965388" y="1256762"/>
              <a:ext cx="2413536" cy="2089692"/>
            </a:xfrm>
            <a:prstGeom prst="blockArc">
              <a:avLst>
                <a:gd name="adj1" fmla="val 15021549"/>
                <a:gd name="adj2" fmla="val 1036023"/>
                <a:gd name="adj3" fmla="val 35490"/>
              </a:avLst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7139C9-977F-257D-14EC-8A8C9D576FD5}"/>
                </a:ext>
              </a:extLst>
            </p:cNvPr>
            <p:cNvSpPr txBox="1"/>
            <p:nvPr/>
          </p:nvSpPr>
          <p:spPr>
            <a:xfrm rot="2864994">
              <a:off x="-116972" y="1303819"/>
              <a:ext cx="1001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2400" b="1" dirty="0">
                  <a:solidFill>
                    <a:srgbClr val="FF0000"/>
                  </a:solidFill>
                </a:rPr>
                <a:t>редна</a:t>
              </a:r>
              <a:endParaRPr lang="sr-Cyrl-ME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3C59228-ADDA-D45A-8562-EC5D7D7530B0}"/>
              </a:ext>
            </a:extLst>
          </p:cNvPr>
          <p:cNvGrpSpPr/>
          <p:nvPr/>
        </p:nvGrpSpPr>
        <p:grpSpPr>
          <a:xfrm>
            <a:off x="1078992" y="5077589"/>
            <a:ext cx="1683430" cy="1624828"/>
            <a:chOff x="-2454614" y="1022540"/>
            <a:chExt cx="1683430" cy="1624828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20F1A63C-D000-70CA-67E5-DA544D1BD699}"/>
                </a:ext>
              </a:extLst>
            </p:cNvPr>
            <p:cNvSpPr/>
            <p:nvPr/>
          </p:nvSpPr>
          <p:spPr>
            <a:xfrm>
              <a:off x="-2408428" y="1022540"/>
              <a:ext cx="1637244" cy="1262229"/>
            </a:xfrm>
            <a:prstGeom prst="roundRect">
              <a:avLst/>
            </a:prstGeom>
            <a:noFill/>
            <a:ln w="3810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FC63AA3-AEFF-CAF4-01AF-5627F0816517}"/>
                </a:ext>
              </a:extLst>
            </p:cNvPr>
            <p:cNvSpPr txBox="1"/>
            <p:nvPr/>
          </p:nvSpPr>
          <p:spPr>
            <a:xfrm>
              <a:off x="-2454614" y="2185703"/>
              <a:ext cx="16144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2400" b="1" dirty="0">
                  <a:solidFill>
                    <a:srgbClr val="0070C0"/>
                  </a:solidFill>
                </a:rPr>
                <a:t>паралелна</a:t>
              </a:r>
              <a:endParaRPr lang="sr-Cyrl-ME" sz="2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58A5AC6-EA50-8E75-960E-D7B2D619839A}"/>
              </a:ext>
            </a:extLst>
          </p:cNvPr>
          <p:cNvGrpSpPr/>
          <p:nvPr/>
        </p:nvGrpSpPr>
        <p:grpSpPr>
          <a:xfrm>
            <a:off x="2335409" y="4739558"/>
            <a:ext cx="854026" cy="1501194"/>
            <a:chOff x="1419395" y="174591"/>
            <a:chExt cx="854026" cy="150119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67E0BEE-748B-597E-2627-0B3C04C4A00A}"/>
                </a:ext>
              </a:extLst>
            </p:cNvPr>
            <p:cNvSpPr/>
            <p:nvPr/>
          </p:nvSpPr>
          <p:spPr>
            <a:xfrm>
              <a:off x="1419395" y="174591"/>
              <a:ext cx="533104" cy="1501194"/>
            </a:xfrm>
            <a:prstGeom prst="ellipse">
              <a:avLst/>
            </a:prstGeom>
            <a:solidFill>
              <a:srgbClr val="00B0F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A3B08E4-9E91-92CE-804A-BD03809C24D1}"/>
                </a:ext>
              </a:extLst>
            </p:cNvPr>
            <p:cNvSpPr txBox="1"/>
            <p:nvPr/>
          </p:nvSpPr>
          <p:spPr>
            <a:xfrm>
              <a:off x="1952499" y="820548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70C0"/>
                  </a:solidFill>
                </a:rPr>
                <a:t>C</a:t>
              </a:r>
              <a:endParaRPr lang="sr-Cyrl-ME" sz="20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1BB31BB-9458-778D-6881-55E3F37093B6}"/>
              </a:ext>
            </a:extLst>
          </p:cNvPr>
          <p:cNvGrpSpPr/>
          <p:nvPr/>
        </p:nvGrpSpPr>
        <p:grpSpPr>
          <a:xfrm>
            <a:off x="314327" y="5802950"/>
            <a:ext cx="1091892" cy="773612"/>
            <a:chOff x="1427048" y="284138"/>
            <a:chExt cx="1091892" cy="77361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41AFC1D-22BE-BF33-989A-3E01EF6F914E}"/>
                </a:ext>
              </a:extLst>
            </p:cNvPr>
            <p:cNvSpPr/>
            <p:nvPr/>
          </p:nvSpPr>
          <p:spPr>
            <a:xfrm>
              <a:off x="1444870" y="284138"/>
              <a:ext cx="1074070" cy="461665"/>
            </a:xfrm>
            <a:prstGeom prst="ellipse">
              <a:avLst/>
            </a:prstGeom>
            <a:solidFill>
              <a:srgbClr val="00B05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90F71C3-9C6D-40E1-07EF-933D51AE4E6B}"/>
                </a:ext>
              </a:extLst>
            </p:cNvPr>
            <p:cNvSpPr txBox="1"/>
            <p:nvPr/>
          </p:nvSpPr>
          <p:spPr>
            <a:xfrm>
              <a:off x="1427048" y="657640"/>
              <a:ext cx="346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B050"/>
                  </a:solidFill>
                </a:rPr>
                <a:t>D</a:t>
              </a:r>
              <a:endParaRPr lang="sr-Cyrl-ME" sz="20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0C55D72E-14F4-1BFD-E2A1-80BF0E7012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3660" y="3671029"/>
            <a:ext cx="2448267" cy="2705478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E6C1BA19-B2C4-4069-5468-F2D1260C8790}"/>
              </a:ext>
            </a:extLst>
          </p:cNvPr>
          <p:cNvGrpSpPr/>
          <p:nvPr/>
        </p:nvGrpSpPr>
        <p:grpSpPr>
          <a:xfrm>
            <a:off x="6170372" y="4877372"/>
            <a:ext cx="854026" cy="1501194"/>
            <a:chOff x="1419395" y="174591"/>
            <a:chExt cx="854026" cy="150119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F7E9B4F-1706-CD7D-8586-7B2B3ADC2735}"/>
                </a:ext>
              </a:extLst>
            </p:cNvPr>
            <p:cNvSpPr/>
            <p:nvPr/>
          </p:nvSpPr>
          <p:spPr>
            <a:xfrm>
              <a:off x="1419395" y="174591"/>
              <a:ext cx="533104" cy="1501194"/>
            </a:xfrm>
            <a:prstGeom prst="ellipse">
              <a:avLst/>
            </a:prstGeom>
            <a:solidFill>
              <a:srgbClr val="00B0F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151CD4C-CCA3-F34E-EFAD-3FF7845E375F}"/>
                </a:ext>
              </a:extLst>
            </p:cNvPr>
            <p:cNvSpPr txBox="1"/>
            <p:nvPr/>
          </p:nvSpPr>
          <p:spPr>
            <a:xfrm>
              <a:off x="1952499" y="820548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000" b="1" dirty="0">
                  <a:solidFill>
                    <a:srgbClr val="0070C0"/>
                  </a:solidFill>
                </a:rPr>
                <a:t>C</a:t>
              </a:r>
              <a:endParaRPr lang="sr-Cyrl-ME" sz="20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A82162A-D464-610F-5B88-D85817FA54FB}"/>
              </a:ext>
            </a:extLst>
          </p:cNvPr>
          <p:cNvGrpSpPr/>
          <p:nvPr/>
        </p:nvGrpSpPr>
        <p:grpSpPr>
          <a:xfrm>
            <a:off x="4859521" y="3206999"/>
            <a:ext cx="1737863" cy="2043929"/>
            <a:chOff x="-2408429" y="240841"/>
            <a:chExt cx="1737863" cy="2043929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19302E1F-684D-ED8A-9DFD-2D1E4C93892B}"/>
                </a:ext>
              </a:extLst>
            </p:cNvPr>
            <p:cNvSpPr/>
            <p:nvPr/>
          </p:nvSpPr>
          <p:spPr>
            <a:xfrm>
              <a:off x="-2408429" y="686504"/>
              <a:ext cx="1737863" cy="1598266"/>
            </a:xfrm>
            <a:prstGeom prst="roundRect">
              <a:avLst/>
            </a:prstGeom>
            <a:noFill/>
            <a:ln w="3810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956ED70-8A9F-BD60-68A8-370C1B14FAB4}"/>
                </a:ext>
              </a:extLst>
            </p:cNvPr>
            <p:cNvSpPr txBox="1"/>
            <p:nvPr/>
          </p:nvSpPr>
          <p:spPr>
            <a:xfrm>
              <a:off x="-2346706" y="240841"/>
              <a:ext cx="16144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2400" b="1" dirty="0">
                  <a:solidFill>
                    <a:srgbClr val="0070C0"/>
                  </a:solidFill>
                </a:rPr>
                <a:t>паралелна</a:t>
              </a:r>
              <a:endParaRPr lang="sr-Cyrl-ME" sz="2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0CC8031-246A-600D-89AA-E063801D93C7}"/>
              </a:ext>
            </a:extLst>
          </p:cNvPr>
          <p:cNvGrpSpPr/>
          <p:nvPr/>
        </p:nvGrpSpPr>
        <p:grpSpPr>
          <a:xfrm>
            <a:off x="4078744" y="4111179"/>
            <a:ext cx="3748520" cy="2381677"/>
            <a:chOff x="-2513107" y="964777"/>
            <a:chExt cx="3748520" cy="2381677"/>
          </a:xfrm>
        </p:grpSpPr>
        <p:sp>
          <p:nvSpPr>
            <p:cNvPr id="69" name="Block Arc 68">
              <a:extLst>
                <a:ext uri="{FF2B5EF4-FFF2-40B4-BE49-F238E27FC236}">
                  <a16:creationId xmlns:a16="http://schemas.microsoft.com/office/drawing/2014/main" id="{840EFA4B-37DF-24A3-101C-DA6EDCA991D4}"/>
                </a:ext>
              </a:extLst>
            </p:cNvPr>
            <p:cNvSpPr/>
            <p:nvPr/>
          </p:nvSpPr>
          <p:spPr>
            <a:xfrm>
              <a:off x="-2513107" y="964777"/>
              <a:ext cx="3748520" cy="2381677"/>
            </a:xfrm>
            <a:prstGeom prst="blockArc">
              <a:avLst>
                <a:gd name="adj1" fmla="val 4584704"/>
                <a:gd name="adj2" fmla="val 11303710"/>
                <a:gd name="adj3" fmla="val 33821"/>
              </a:avLst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 dirty="0">
                <a:solidFill>
                  <a:schemeClr val="tx1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061F4FF-47E7-95E5-A5C4-157B4B5C956A}"/>
                </a:ext>
              </a:extLst>
            </p:cNvPr>
            <p:cNvSpPr txBox="1"/>
            <p:nvPr/>
          </p:nvSpPr>
          <p:spPr>
            <a:xfrm rot="2864994">
              <a:off x="-2061859" y="2508151"/>
              <a:ext cx="1001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2400" b="1" dirty="0">
                  <a:solidFill>
                    <a:srgbClr val="FF0000"/>
                  </a:solidFill>
                </a:rPr>
                <a:t>редна</a:t>
              </a:r>
              <a:endParaRPr lang="sr-Cyrl-ME" sz="24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id="{60424270-37CF-CACF-3FD3-FD32B73B8D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7611" y="3786725"/>
            <a:ext cx="2859891" cy="224705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835F54E2-066A-66DA-0004-087120D479A0}"/>
              </a:ext>
            </a:extLst>
          </p:cNvPr>
          <p:cNvGrpSpPr/>
          <p:nvPr/>
        </p:nvGrpSpPr>
        <p:grpSpPr>
          <a:xfrm>
            <a:off x="7524628" y="2645079"/>
            <a:ext cx="3815136" cy="3434968"/>
            <a:chOff x="8129424" y="3196683"/>
            <a:chExt cx="3210339" cy="2883363"/>
          </a:xfrm>
        </p:grpSpPr>
        <p:sp>
          <p:nvSpPr>
            <p:cNvPr id="74" name="Block Arc 73">
              <a:extLst>
                <a:ext uri="{FF2B5EF4-FFF2-40B4-BE49-F238E27FC236}">
                  <a16:creationId xmlns:a16="http://schemas.microsoft.com/office/drawing/2014/main" id="{3D854F93-4C91-EAE6-1FE1-B38743DC6ACE}"/>
                </a:ext>
              </a:extLst>
            </p:cNvPr>
            <p:cNvSpPr/>
            <p:nvPr/>
          </p:nvSpPr>
          <p:spPr>
            <a:xfrm>
              <a:off x="8129424" y="3196683"/>
              <a:ext cx="3210339" cy="2883363"/>
            </a:xfrm>
            <a:prstGeom prst="blockArc">
              <a:avLst>
                <a:gd name="adj1" fmla="val 15735"/>
                <a:gd name="adj2" fmla="val 6318961"/>
                <a:gd name="adj3" fmla="val 26811"/>
              </a:avLst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 dirty="0">
                <a:solidFill>
                  <a:schemeClr val="tx1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E8F60BD-4E74-7285-E756-18CFB2D40216}"/>
                </a:ext>
              </a:extLst>
            </p:cNvPr>
            <p:cNvSpPr txBox="1"/>
            <p:nvPr/>
          </p:nvSpPr>
          <p:spPr>
            <a:xfrm rot="18655779">
              <a:off x="9313455" y="4508726"/>
              <a:ext cx="1001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2400" b="1" dirty="0">
                  <a:solidFill>
                    <a:srgbClr val="FF0000"/>
                  </a:solidFill>
                </a:rPr>
                <a:t>редна</a:t>
              </a:r>
              <a:endParaRPr lang="sr-Cyrl-ME" sz="24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DB000A1-01F0-B56C-B03A-528057D1BED7}"/>
              </a:ext>
            </a:extLst>
          </p:cNvPr>
          <p:cNvCxnSpPr>
            <a:cxnSpLocks/>
          </p:cNvCxnSpPr>
          <p:nvPr/>
        </p:nvCxnSpPr>
        <p:spPr>
          <a:xfrm flipH="1">
            <a:off x="0" y="3282696"/>
            <a:ext cx="12192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4A171FD8-DCCC-8386-7740-D2BFE387C53E}"/>
              </a:ext>
            </a:extLst>
          </p:cNvPr>
          <p:cNvSpPr/>
          <p:nvPr/>
        </p:nvSpPr>
        <p:spPr>
          <a:xfrm>
            <a:off x="2587694" y="1292351"/>
            <a:ext cx="592411" cy="472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8ED1FF96-0F23-D7E4-0FE0-26D3C095D514}"/>
              </a:ext>
            </a:extLst>
          </p:cNvPr>
          <p:cNvSpPr/>
          <p:nvPr/>
        </p:nvSpPr>
        <p:spPr>
          <a:xfrm>
            <a:off x="5656798" y="1298448"/>
            <a:ext cx="592411" cy="472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1" name="Arrow: Right 80">
            <a:extLst>
              <a:ext uri="{FF2B5EF4-FFF2-40B4-BE49-F238E27FC236}">
                <a16:creationId xmlns:a16="http://schemas.microsoft.com/office/drawing/2014/main" id="{5B6AB92B-4EAB-9082-4393-3E78D3307412}"/>
              </a:ext>
            </a:extLst>
          </p:cNvPr>
          <p:cNvSpPr/>
          <p:nvPr/>
        </p:nvSpPr>
        <p:spPr>
          <a:xfrm>
            <a:off x="8822450" y="1288961"/>
            <a:ext cx="592411" cy="472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2" name="Arrow: Right 81">
            <a:extLst>
              <a:ext uri="{FF2B5EF4-FFF2-40B4-BE49-F238E27FC236}">
                <a16:creationId xmlns:a16="http://schemas.microsoft.com/office/drawing/2014/main" id="{2F339CA4-F62B-06DC-189D-B36C81F47877}"/>
              </a:ext>
            </a:extLst>
          </p:cNvPr>
          <p:cNvSpPr/>
          <p:nvPr/>
        </p:nvSpPr>
        <p:spPr>
          <a:xfrm>
            <a:off x="3224494" y="4747304"/>
            <a:ext cx="592411" cy="472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3" name="Arrow: Right 82">
            <a:extLst>
              <a:ext uri="{FF2B5EF4-FFF2-40B4-BE49-F238E27FC236}">
                <a16:creationId xmlns:a16="http://schemas.microsoft.com/office/drawing/2014/main" id="{3F8B7F2F-E00F-A375-D37A-E9305AF942C2}"/>
              </a:ext>
            </a:extLst>
          </p:cNvPr>
          <p:cNvSpPr/>
          <p:nvPr/>
        </p:nvSpPr>
        <p:spPr>
          <a:xfrm>
            <a:off x="7299971" y="4747236"/>
            <a:ext cx="592411" cy="472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9814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36" grpId="0" animBg="1"/>
      <p:bldP spid="3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140</Words>
  <Application>Microsoft Office PowerPoint</Application>
  <PresentationFormat>Widescreen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Блажо Ђуровић</dc:creator>
  <cp:lastModifiedBy>Блажо Ђуровић</cp:lastModifiedBy>
  <cp:revision>1</cp:revision>
  <dcterms:created xsi:type="dcterms:W3CDTF">2022-11-24T07:45:29Z</dcterms:created>
  <dcterms:modified xsi:type="dcterms:W3CDTF">2022-11-24T09:43:55Z</dcterms:modified>
</cp:coreProperties>
</file>