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9E2930-B13E-4BDF-B3A1-A6D8E76DBB58}" v="464" dt="2022-12-08T09:57:09.6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98" y="22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549E2930-B13E-4BDF-B3A1-A6D8E76DBB58}"/>
    <pc:docChg chg="undo custSel addSld modSld">
      <pc:chgData name="Блажо Ђуровић" userId="5694572e-f064-495d-ac23-a1610d1060de" providerId="ADAL" clId="{549E2930-B13E-4BDF-B3A1-A6D8E76DBB58}" dt="2022-12-08T09:57:09.679" v="632"/>
      <pc:docMkLst>
        <pc:docMk/>
      </pc:docMkLst>
      <pc:sldChg chg="modSp mod">
        <pc:chgData name="Блажо Ђуровић" userId="5694572e-f064-495d-ac23-a1610d1060de" providerId="ADAL" clId="{549E2930-B13E-4BDF-B3A1-A6D8E76DBB58}" dt="2022-12-08T09:11:07.893" v="6" actId="1076"/>
        <pc:sldMkLst>
          <pc:docMk/>
          <pc:sldMk cId="1734016009" sldId="256"/>
        </pc:sldMkLst>
        <pc:spChg chg="mod">
          <ac:chgData name="Блажо Ђуровић" userId="5694572e-f064-495d-ac23-a1610d1060de" providerId="ADAL" clId="{549E2930-B13E-4BDF-B3A1-A6D8E76DBB58}" dt="2022-12-08T09:10:27.768" v="0" actId="1076"/>
          <ac:spMkLst>
            <pc:docMk/>
            <pc:sldMk cId="1734016009" sldId="256"/>
            <ac:spMk id="6" creationId="{B134A937-A6CF-484E-F909-EE72881B5274}"/>
          </ac:spMkLst>
        </pc:spChg>
        <pc:spChg chg="mod">
          <ac:chgData name="Блажо Ђуровић" userId="5694572e-f064-495d-ac23-a1610d1060de" providerId="ADAL" clId="{549E2930-B13E-4BDF-B3A1-A6D8E76DBB58}" dt="2022-12-08T09:10:32.575" v="1" actId="1076"/>
          <ac:spMkLst>
            <pc:docMk/>
            <pc:sldMk cId="1734016009" sldId="256"/>
            <ac:spMk id="9" creationId="{5F293FFA-FA10-B2ED-F0C2-11718F36DBB0}"/>
          </ac:spMkLst>
        </pc:spChg>
        <pc:spChg chg="mod">
          <ac:chgData name="Блажо Ђуровић" userId="5694572e-f064-495d-ac23-a1610d1060de" providerId="ADAL" clId="{549E2930-B13E-4BDF-B3A1-A6D8E76DBB58}" dt="2022-12-08T09:10:41.973" v="2" actId="1076"/>
          <ac:spMkLst>
            <pc:docMk/>
            <pc:sldMk cId="1734016009" sldId="256"/>
            <ac:spMk id="10" creationId="{BAB451B4-2730-FEF2-43E2-8FF3DDEB1A97}"/>
          </ac:spMkLst>
        </pc:spChg>
        <pc:spChg chg="mod">
          <ac:chgData name="Блажо Ђуровић" userId="5694572e-f064-495d-ac23-a1610d1060de" providerId="ADAL" clId="{549E2930-B13E-4BDF-B3A1-A6D8E76DBB58}" dt="2022-12-08T09:10:50.894" v="3" actId="1076"/>
          <ac:spMkLst>
            <pc:docMk/>
            <pc:sldMk cId="1734016009" sldId="256"/>
            <ac:spMk id="15" creationId="{BD3B97EC-C689-6F28-DBCD-E017C27DFE1D}"/>
          </ac:spMkLst>
        </pc:spChg>
        <pc:spChg chg="mod">
          <ac:chgData name="Блажо Ђуровић" userId="5694572e-f064-495d-ac23-a1610d1060de" providerId="ADAL" clId="{549E2930-B13E-4BDF-B3A1-A6D8E76DBB58}" dt="2022-12-08T09:10:55.942" v="4" actId="1076"/>
          <ac:spMkLst>
            <pc:docMk/>
            <pc:sldMk cId="1734016009" sldId="256"/>
            <ac:spMk id="20" creationId="{FB22A2F6-F171-8456-CC5C-C7816C4463B7}"/>
          </ac:spMkLst>
        </pc:spChg>
        <pc:spChg chg="mod">
          <ac:chgData name="Блажо Ђуровић" userId="5694572e-f064-495d-ac23-a1610d1060de" providerId="ADAL" clId="{549E2930-B13E-4BDF-B3A1-A6D8E76DBB58}" dt="2022-12-08T09:11:02.269" v="5" actId="1076"/>
          <ac:spMkLst>
            <pc:docMk/>
            <pc:sldMk cId="1734016009" sldId="256"/>
            <ac:spMk id="21" creationId="{3CA6F27F-565E-EE80-7FD6-2D1BBC7D7B26}"/>
          </ac:spMkLst>
        </pc:spChg>
        <pc:spChg chg="mod">
          <ac:chgData name="Блажо Ђуровић" userId="5694572e-f064-495d-ac23-a1610d1060de" providerId="ADAL" clId="{549E2930-B13E-4BDF-B3A1-A6D8E76DBB58}" dt="2022-12-08T09:11:07.893" v="6" actId="1076"/>
          <ac:spMkLst>
            <pc:docMk/>
            <pc:sldMk cId="1734016009" sldId="256"/>
            <ac:spMk id="70" creationId="{D61E2F3D-D2A2-2ECB-794B-53BFB4B84C18}"/>
          </ac:spMkLst>
        </pc:spChg>
      </pc:sldChg>
      <pc:sldChg chg="addSp delSp modSp new mod modAnim">
        <pc:chgData name="Блажо Ђуровић" userId="5694572e-f064-495d-ac23-a1610d1060de" providerId="ADAL" clId="{549E2930-B13E-4BDF-B3A1-A6D8E76DBB58}" dt="2022-12-08T09:57:09.679" v="632"/>
        <pc:sldMkLst>
          <pc:docMk/>
          <pc:sldMk cId="3196617916" sldId="257"/>
        </pc:sldMkLst>
        <pc:spChg chg="add mod">
          <ac:chgData name="Блажо Ђуровић" userId="5694572e-f064-495d-ac23-a1610d1060de" providerId="ADAL" clId="{549E2930-B13E-4BDF-B3A1-A6D8E76DBB58}" dt="2022-12-08T09:23:43.080" v="31" actId="20577"/>
          <ac:spMkLst>
            <pc:docMk/>
            <pc:sldMk cId="3196617916" sldId="257"/>
            <ac:spMk id="5" creationId="{45F68DAD-F5A7-ED55-311C-18C30557E532}"/>
          </ac:spMkLst>
        </pc:spChg>
        <pc:spChg chg="add mod">
          <ac:chgData name="Блажо Ђуровић" userId="5694572e-f064-495d-ac23-a1610d1060de" providerId="ADAL" clId="{549E2930-B13E-4BDF-B3A1-A6D8E76DBB58}" dt="2022-12-08T09:26:58.784" v="80" actId="1076"/>
          <ac:spMkLst>
            <pc:docMk/>
            <pc:sldMk cId="3196617916" sldId="257"/>
            <ac:spMk id="12" creationId="{88660FD0-53EC-984D-C62A-9C14549FA421}"/>
          </ac:spMkLst>
        </pc:spChg>
        <pc:spChg chg="add mod">
          <ac:chgData name="Блажо Ђуровић" userId="5694572e-f064-495d-ac23-a1610d1060de" providerId="ADAL" clId="{549E2930-B13E-4BDF-B3A1-A6D8E76DBB58}" dt="2022-12-08T09:51:38.728" v="600" actId="1076"/>
          <ac:spMkLst>
            <pc:docMk/>
            <pc:sldMk cId="3196617916" sldId="257"/>
            <ac:spMk id="13" creationId="{6E4B7548-EC41-5945-5125-20EAEF3246D7}"/>
          </ac:spMkLst>
        </pc:spChg>
        <pc:spChg chg="add mod">
          <ac:chgData name="Блажо Ђуровић" userId="5694572e-f064-495d-ac23-a1610d1060de" providerId="ADAL" clId="{549E2930-B13E-4BDF-B3A1-A6D8E76DBB58}" dt="2022-12-08T09:51:44.025" v="601" actId="1076"/>
          <ac:spMkLst>
            <pc:docMk/>
            <pc:sldMk cId="3196617916" sldId="257"/>
            <ac:spMk id="15" creationId="{ED7CD123-A66B-8480-5F65-B492DC6CA6B5}"/>
          </ac:spMkLst>
        </pc:spChg>
        <pc:spChg chg="add mod">
          <ac:chgData name="Блажо Ђуровић" userId="5694572e-f064-495d-ac23-a1610d1060de" providerId="ADAL" clId="{549E2930-B13E-4BDF-B3A1-A6D8E76DBB58}" dt="2022-12-08T09:31:42.247" v="194" actId="164"/>
          <ac:spMkLst>
            <pc:docMk/>
            <pc:sldMk cId="3196617916" sldId="257"/>
            <ac:spMk id="16" creationId="{40258E59-17F7-8518-96CE-1998CAB202E9}"/>
          </ac:spMkLst>
        </pc:spChg>
        <pc:spChg chg="add mod">
          <ac:chgData name="Блажо Ђуровић" userId="5694572e-f064-495d-ac23-a1610d1060de" providerId="ADAL" clId="{549E2930-B13E-4BDF-B3A1-A6D8E76DBB58}" dt="2022-12-08T09:31:42.247" v="194" actId="164"/>
          <ac:spMkLst>
            <pc:docMk/>
            <pc:sldMk cId="3196617916" sldId="257"/>
            <ac:spMk id="17" creationId="{BCAFA090-5FC3-D39C-DCA7-B829635CF9A5}"/>
          </ac:spMkLst>
        </pc:spChg>
        <pc:spChg chg="add mod">
          <ac:chgData name="Блажо Ђуровић" userId="5694572e-f064-495d-ac23-a1610d1060de" providerId="ADAL" clId="{549E2930-B13E-4BDF-B3A1-A6D8E76DBB58}" dt="2022-12-08T09:51:08.824" v="591" actId="1076"/>
          <ac:spMkLst>
            <pc:docMk/>
            <pc:sldMk cId="3196617916" sldId="257"/>
            <ac:spMk id="19" creationId="{65D2A212-1C3F-E878-20EC-149EC2B1A2E4}"/>
          </ac:spMkLst>
        </pc:spChg>
        <pc:spChg chg="mod">
          <ac:chgData name="Блажо Ђуровић" userId="5694572e-f064-495d-ac23-a1610d1060de" providerId="ADAL" clId="{549E2930-B13E-4BDF-B3A1-A6D8E76DBB58}" dt="2022-12-08T09:33:07.674" v="254"/>
          <ac:spMkLst>
            <pc:docMk/>
            <pc:sldMk cId="3196617916" sldId="257"/>
            <ac:spMk id="22" creationId="{9BC026B8-8DFB-D02F-F1D1-F02F6DF69808}"/>
          </ac:spMkLst>
        </pc:spChg>
        <pc:spChg chg="mod">
          <ac:chgData name="Блажо Ђуровић" userId="5694572e-f064-495d-ac23-a1610d1060de" providerId="ADAL" clId="{549E2930-B13E-4BDF-B3A1-A6D8E76DBB58}" dt="2022-12-08T09:34:06.307" v="267" actId="14100"/>
          <ac:spMkLst>
            <pc:docMk/>
            <pc:sldMk cId="3196617916" sldId="257"/>
            <ac:spMk id="24" creationId="{CD20ECB2-6D69-8704-96C6-5B3B83A57B5B}"/>
          </ac:spMkLst>
        </pc:spChg>
        <pc:spChg chg="mod">
          <ac:chgData name="Блажо Ђуровић" userId="5694572e-f064-495d-ac23-a1610d1060de" providerId="ADAL" clId="{549E2930-B13E-4BDF-B3A1-A6D8E76DBB58}" dt="2022-12-08T09:34:13.003" v="268" actId="1076"/>
          <ac:spMkLst>
            <pc:docMk/>
            <pc:sldMk cId="3196617916" sldId="257"/>
            <ac:spMk id="25" creationId="{DF3D5369-532D-D7EF-8477-2CE61AC82CDB}"/>
          </ac:spMkLst>
        </pc:spChg>
        <pc:spChg chg="mod">
          <ac:chgData name="Блажо Ђуровић" userId="5694572e-f064-495d-ac23-a1610d1060de" providerId="ADAL" clId="{549E2930-B13E-4BDF-B3A1-A6D8E76DBB58}" dt="2022-12-08T09:34:43.603" v="273" actId="1076"/>
          <ac:spMkLst>
            <pc:docMk/>
            <pc:sldMk cId="3196617916" sldId="257"/>
            <ac:spMk id="28" creationId="{4B72ABA3-6CD2-C24B-F9B3-55AE40AE2653}"/>
          </ac:spMkLst>
        </pc:spChg>
        <pc:spChg chg="mod">
          <ac:chgData name="Блажо Ђуровић" userId="5694572e-f064-495d-ac23-a1610d1060de" providerId="ADAL" clId="{549E2930-B13E-4BDF-B3A1-A6D8E76DBB58}" dt="2022-12-08T09:35:03.923" v="279" actId="1076"/>
          <ac:spMkLst>
            <pc:docMk/>
            <pc:sldMk cId="3196617916" sldId="257"/>
            <ac:spMk id="31" creationId="{37498E57-3DE8-0407-1EFB-21F3F344AA3C}"/>
          </ac:spMkLst>
        </pc:spChg>
        <pc:spChg chg="mod">
          <ac:chgData name="Блажо Ђуровић" userId="5694572e-f064-495d-ac23-a1610d1060de" providerId="ADAL" clId="{549E2930-B13E-4BDF-B3A1-A6D8E76DBB58}" dt="2022-12-08T09:35:39.122" v="292" actId="14100"/>
          <ac:spMkLst>
            <pc:docMk/>
            <pc:sldMk cId="3196617916" sldId="257"/>
            <ac:spMk id="33" creationId="{72E21B89-7F57-44C1-9F25-1A0B315889B3}"/>
          </ac:spMkLst>
        </pc:spChg>
        <pc:spChg chg="mod">
          <ac:chgData name="Блажо Ђуровић" userId="5694572e-f064-495d-ac23-a1610d1060de" providerId="ADAL" clId="{549E2930-B13E-4BDF-B3A1-A6D8E76DBB58}" dt="2022-12-08T09:35:48.826" v="293" actId="1076"/>
          <ac:spMkLst>
            <pc:docMk/>
            <pc:sldMk cId="3196617916" sldId="257"/>
            <ac:spMk id="34" creationId="{FED4FC66-156E-15B0-6DDE-0428E019D49B}"/>
          </ac:spMkLst>
        </pc:spChg>
        <pc:spChg chg="mod topLvl">
          <ac:chgData name="Блажо Ђуровић" userId="5694572e-f064-495d-ac23-a1610d1060de" providerId="ADAL" clId="{549E2930-B13E-4BDF-B3A1-A6D8E76DBB58}" dt="2022-12-08T09:40:51.731" v="355" actId="20577"/>
          <ac:spMkLst>
            <pc:docMk/>
            <pc:sldMk cId="3196617916" sldId="257"/>
            <ac:spMk id="39" creationId="{68D13A98-F5E4-A2B5-4B7E-5A2032064FD0}"/>
          </ac:spMkLst>
        </pc:spChg>
        <pc:spChg chg="mod topLvl">
          <ac:chgData name="Блажо Ђуровић" userId="5694572e-f064-495d-ac23-a1610d1060de" providerId="ADAL" clId="{549E2930-B13E-4BDF-B3A1-A6D8E76DBB58}" dt="2022-12-08T09:55:42.949" v="626" actId="164"/>
          <ac:spMkLst>
            <pc:docMk/>
            <pc:sldMk cId="3196617916" sldId="257"/>
            <ac:spMk id="40" creationId="{4C0F7049-6CDE-02BB-59EF-2A6147825BD5}"/>
          </ac:spMkLst>
        </pc:spChg>
        <pc:spChg chg="mod">
          <ac:chgData name="Блажо Ђуровић" userId="5694572e-f064-495d-ac23-a1610d1060de" providerId="ADAL" clId="{549E2930-B13E-4BDF-B3A1-A6D8E76DBB58}" dt="2022-12-08T09:38:02.899" v="314" actId="207"/>
          <ac:spMkLst>
            <pc:docMk/>
            <pc:sldMk cId="3196617916" sldId="257"/>
            <ac:spMk id="43" creationId="{7E096EFC-EBFD-B0BD-8DAD-05CA4E4A33B4}"/>
          </ac:spMkLst>
        </pc:spChg>
        <pc:spChg chg="mod">
          <ac:chgData name="Блажо Ђуровић" userId="5694572e-f064-495d-ac23-a1610d1060de" providerId="ADAL" clId="{549E2930-B13E-4BDF-B3A1-A6D8E76DBB58}" dt="2022-12-08T09:38:06.977" v="315" actId="1076"/>
          <ac:spMkLst>
            <pc:docMk/>
            <pc:sldMk cId="3196617916" sldId="257"/>
            <ac:spMk id="44" creationId="{52462870-ADCC-0299-90F3-FB7E3F645016}"/>
          </ac:spMkLst>
        </pc:spChg>
        <pc:spChg chg="mod">
          <ac:chgData name="Блажо Ђуровић" userId="5694572e-f064-495d-ac23-a1610d1060de" providerId="ADAL" clId="{549E2930-B13E-4BDF-B3A1-A6D8E76DBB58}" dt="2022-12-08T09:38:33.353" v="320" actId="207"/>
          <ac:spMkLst>
            <pc:docMk/>
            <pc:sldMk cId="3196617916" sldId="257"/>
            <ac:spMk id="46" creationId="{449ECEA7-BF4B-7386-EDDC-A1CEFAF1EF89}"/>
          </ac:spMkLst>
        </pc:spChg>
        <pc:spChg chg="mod">
          <ac:chgData name="Блажо Ђуровић" userId="5694572e-f064-495d-ac23-a1610d1060de" providerId="ADAL" clId="{549E2930-B13E-4BDF-B3A1-A6D8E76DBB58}" dt="2022-12-08T09:37:37.678" v="309"/>
          <ac:spMkLst>
            <pc:docMk/>
            <pc:sldMk cId="3196617916" sldId="257"/>
            <ac:spMk id="47" creationId="{65A84C84-BE7A-8A98-F9F0-9E4F0756DD66}"/>
          </ac:spMkLst>
        </pc:spChg>
        <pc:spChg chg="add mod">
          <ac:chgData name="Блажо Ђуровић" userId="5694572e-f064-495d-ac23-a1610d1060de" providerId="ADAL" clId="{549E2930-B13E-4BDF-B3A1-A6D8E76DBB58}" dt="2022-12-08T09:40:45.948" v="346" actId="20577"/>
          <ac:spMkLst>
            <pc:docMk/>
            <pc:sldMk cId="3196617916" sldId="257"/>
            <ac:spMk id="51" creationId="{21FCA843-C1A4-C97D-4620-F10AE8035AA2}"/>
          </ac:spMkLst>
        </pc:spChg>
        <pc:spChg chg="add mod">
          <ac:chgData name="Блажо Ђуровић" userId="5694572e-f064-495d-ac23-a1610d1060de" providerId="ADAL" clId="{549E2930-B13E-4BDF-B3A1-A6D8E76DBB58}" dt="2022-12-08T09:40:14.603" v="338" actId="164"/>
          <ac:spMkLst>
            <pc:docMk/>
            <pc:sldMk cId="3196617916" sldId="257"/>
            <ac:spMk id="52" creationId="{2AEFA743-CCC2-6397-10AB-CBB6009F4816}"/>
          </ac:spMkLst>
        </pc:spChg>
        <pc:spChg chg="add mod">
          <ac:chgData name="Блажо Ђуровић" userId="5694572e-f064-495d-ac23-a1610d1060de" providerId="ADAL" clId="{549E2930-B13E-4BDF-B3A1-A6D8E76DBB58}" dt="2022-12-08T09:55:57.886" v="628" actId="1076"/>
          <ac:spMkLst>
            <pc:docMk/>
            <pc:sldMk cId="3196617916" sldId="257"/>
            <ac:spMk id="54" creationId="{6F294199-61E1-DE8A-67F6-247134AF3991}"/>
          </ac:spMkLst>
        </pc:spChg>
        <pc:spChg chg="add mod">
          <ac:chgData name="Блажо Ђуровић" userId="5694572e-f064-495d-ac23-a1610d1060de" providerId="ADAL" clId="{549E2930-B13E-4BDF-B3A1-A6D8E76DBB58}" dt="2022-12-08T09:50:47.905" v="589" actId="1076"/>
          <ac:spMkLst>
            <pc:docMk/>
            <pc:sldMk cId="3196617916" sldId="257"/>
            <ac:spMk id="55" creationId="{49594E0D-F20A-8296-3050-94BB2D896E28}"/>
          </ac:spMkLst>
        </pc:spChg>
        <pc:spChg chg="add mod">
          <ac:chgData name="Блажо Ђуровић" userId="5694572e-f064-495d-ac23-a1610d1060de" providerId="ADAL" clId="{549E2930-B13E-4BDF-B3A1-A6D8E76DBB58}" dt="2022-12-08T09:50:47.905" v="589" actId="1076"/>
          <ac:spMkLst>
            <pc:docMk/>
            <pc:sldMk cId="3196617916" sldId="257"/>
            <ac:spMk id="56" creationId="{5CC803F0-ACA0-3128-0C85-8D13E1FF6237}"/>
          </ac:spMkLst>
        </pc:spChg>
        <pc:spChg chg="add mod">
          <ac:chgData name="Блажо Ђуровић" userId="5694572e-f064-495d-ac23-a1610d1060de" providerId="ADAL" clId="{549E2930-B13E-4BDF-B3A1-A6D8E76DBB58}" dt="2022-12-08T09:50:47.905" v="589" actId="1076"/>
          <ac:spMkLst>
            <pc:docMk/>
            <pc:sldMk cId="3196617916" sldId="257"/>
            <ac:spMk id="57" creationId="{621F27B1-86EE-15EB-724B-88BD541A342E}"/>
          </ac:spMkLst>
        </pc:spChg>
        <pc:spChg chg="mod">
          <ac:chgData name="Блажо Ђуровић" userId="5694572e-f064-495d-ac23-a1610d1060de" providerId="ADAL" clId="{549E2930-B13E-4BDF-B3A1-A6D8E76DBB58}" dt="2022-12-08T09:45:42.402" v="514"/>
          <ac:spMkLst>
            <pc:docMk/>
            <pc:sldMk cId="3196617916" sldId="257"/>
            <ac:spMk id="59" creationId="{17F95994-365B-3836-ECCE-8E95F3BE0C08}"/>
          </ac:spMkLst>
        </pc:spChg>
        <pc:spChg chg="mod">
          <ac:chgData name="Блажо Ђуровић" userId="5694572e-f064-495d-ac23-a1610d1060de" providerId="ADAL" clId="{549E2930-B13E-4BDF-B3A1-A6D8E76DBB58}" dt="2022-12-08T09:45:42.402" v="514"/>
          <ac:spMkLst>
            <pc:docMk/>
            <pc:sldMk cId="3196617916" sldId="257"/>
            <ac:spMk id="60" creationId="{6FCAB8C5-92E0-D730-2DCF-D11E3BFF0D45}"/>
          </ac:spMkLst>
        </pc:spChg>
        <pc:spChg chg="mod">
          <ac:chgData name="Блажо Ђуровић" userId="5694572e-f064-495d-ac23-a1610d1060de" providerId="ADAL" clId="{549E2930-B13E-4BDF-B3A1-A6D8E76DBB58}" dt="2022-12-08T09:45:52.802" v="516"/>
          <ac:spMkLst>
            <pc:docMk/>
            <pc:sldMk cId="3196617916" sldId="257"/>
            <ac:spMk id="63" creationId="{76933C49-514B-1323-3BDA-A326B4C52FC3}"/>
          </ac:spMkLst>
        </pc:spChg>
        <pc:spChg chg="mod">
          <ac:chgData name="Блажо Ђуровић" userId="5694572e-f064-495d-ac23-a1610d1060de" providerId="ADAL" clId="{549E2930-B13E-4BDF-B3A1-A6D8E76DBB58}" dt="2022-12-08T09:45:52.802" v="516"/>
          <ac:spMkLst>
            <pc:docMk/>
            <pc:sldMk cId="3196617916" sldId="257"/>
            <ac:spMk id="66" creationId="{D6385F2E-F0CD-62F8-A3FD-8FBAF8352065}"/>
          </ac:spMkLst>
        </pc:spChg>
        <pc:spChg chg="mod">
          <ac:chgData name="Блажо Ђуровић" userId="5694572e-f064-495d-ac23-a1610d1060de" providerId="ADAL" clId="{549E2930-B13E-4BDF-B3A1-A6D8E76DBB58}" dt="2022-12-08T09:46:26.788" v="524" actId="14100"/>
          <ac:spMkLst>
            <pc:docMk/>
            <pc:sldMk cId="3196617916" sldId="257"/>
            <ac:spMk id="68" creationId="{3747AA91-38A8-C6E7-AEB0-269ED5D84524}"/>
          </ac:spMkLst>
        </pc:spChg>
        <pc:spChg chg="mod">
          <ac:chgData name="Блажо Ђуровић" userId="5694572e-f064-495d-ac23-a1610d1060de" providerId="ADAL" clId="{549E2930-B13E-4BDF-B3A1-A6D8E76DBB58}" dt="2022-12-08T09:46:05.434" v="519"/>
          <ac:spMkLst>
            <pc:docMk/>
            <pc:sldMk cId="3196617916" sldId="257"/>
            <ac:spMk id="69" creationId="{511B14C8-3EBC-882F-BBB7-8B151F9C157D}"/>
          </ac:spMkLst>
        </pc:spChg>
        <pc:spChg chg="mod">
          <ac:chgData name="Блажо Ђуровић" userId="5694572e-f064-495d-ac23-a1610d1060de" providerId="ADAL" clId="{549E2930-B13E-4BDF-B3A1-A6D8E76DBB58}" dt="2022-12-08T09:49:09.538" v="553" actId="14100"/>
          <ac:spMkLst>
            <pc:docMk/>
            <pc:sldMk cId="3196617916" sldId="257"/>
            <ac:spMk id="73" creationId="{3A9E3943-F370-CAC7-D361-33E8CB9BD120}"/>
          </ac:spMkLst>
        </pc:spChg>
        <pc:spChg chg="mod">
          <ac:chgData name="Блажо Ђуровић" userId="5694572e-f064-495d-ac23-a1610d1060de" providerId="ADAL" clId="{549E2930-B13E-4BDF-B3A1-A6D8E76DBB58}" dt="2022-12-08T09:48:38.572" v="544"/>
          <ac:spMkLst>
            <pc:docMk/>
            <pc:sldMk cId="3196617916" sldId="257"/>
            <ac:spMk id="74" creationId="{B17ABC62-87DE-58B4-8F94-8CFE7A1422CE}"/>
          </ac:spMkLst>
        </pc:spChg>
        <pc:spChg chg="add mod">
          <ac:chgData name="Блажо Ђуровић" userId="5694572e-f064-495d-ac23-a1610d1060de" providerId="ADAL" clId="{549E2930-B13E-4BDF-B3A1-A6D8E76DBB58}" dt="2022-12-08T09:51:47.672" v="602" actId="1076"/>
          <ac:spMkLst>
            <pc:docMk/>
            <pc:sldMk cId="3196617916" sldId="257"/>
            <ac:spMk id="75" creationId="{85B24A6B-E28E-FA25-66C3-F44575136FCF}"/>
          </ac:spMkLst>
        </pc:spChg>
        <pc:spChg chg="mod">
          <ac:chgData name="Блажо Ђуровић" userId="5694572e-f064-495d-ac23-a1610d1060de" providerId="ADAL" clId="{549E2930-B13E-4BDF-B3A1-A6D8E76DBB58}" dt="2022-12-08T09:54:32.054" v="618"/>
          <ac:spMkLst>
            <pc:docMk/>
            <pc:sldMk cId="3196617916" sldId="257"/>
            <ac:spMk id="77" creationId="{840D28F2-DF36-B46B-2D62-6D544DB18957}"/>
          </ac:spMkLst>
        </pc:spChg>
        <pc:spChg chg="mod">
          <ac:chgData name="Блажо Ђуровић" userId="5694572e-f064-495d-ac23-a1610d1060de" providerId="ADAL" clId="{549E2930-B13E-4BDF-B3A1-A6D8E76DBB58}" dt="2022-12-08T09:54:32.054" v="618"/>
          <ac:spMkLst>
            <pc:docMk/>
            <pc:sldMk cId="3196617916" sldId="257"/>
            <ac:spMk id="78" creationId="{537ECEBC-B324-9F90-B5DD-93B41755687A}"/>
          </ac:spMkLst>
        </pc:spChg>
        <pc:spChg chg="mod">
          <ac:chgData name="Блажо Ђуровић" userId="5694572e-f064-495d-ac23-a1610d1060de" providerId="ADAL" clId="{549E2930-B13E-4BDF-B3A1-A6D8E76DBB58}" dt="2022-12-08T09:54:32.054" v="618"/>
          <ac:spMkLst>
            <pc:docMk/>
            <pc:sldMk cId="3196617916" sldId="257"/>
            <ac:spMk id="80" creationId="{5CA99E5C-DD53-790A-D7FA-8E90EF80D660}"/>
          </ac:spMkLst>
        </pc:spChg>
        <pc:spChg chg="mod">
          <ac:chgData name="Блажо Ђуровић" userId="5694572e-f064-495d-ac23-a1610d1060de" providerId="ADAL" clId="{549E2930-B13E-4BDF-B3A1-A6D8E76DBB58}" dt="2022-12-08T09:54:46.430" v="621" actId="1076"/>
          <ac:spMkLst>
            <pc:docMk/>
            <pc:sldMk cId="3196617916" sldId="257"/>
            <ac:spMk id="81" creationId="{DBB6E7A5-5FC0-5A33-5925-0B9D84F24E3B}"/>
          </ac:spMkLst>
        </pc:spChg>
        <pc:grpChg chg="add mod">
          <ac:chgData name="Блажо Ђуровић" userId="5694572e-f064-495d-ac23-a1610d1060de" providerId="ADAL" clId="{549E2930-B13E-4BDF-B3A1-A6D8E76DBB58}" dt="2022-12-08T09:31:42.247" v="194" actId="164"/>
          <ac:grpSpMkLst>
            <pc:docMk/>
            <pc:sldMk cId="3196617916" sldId="257"/>
            <ac:grpSpMk id="18" creationId="{F52E3D47-3E00-E9EE-1AC8-C95B830D862A}"/>
          </ac:grpSpMkLst>
        </pc:grpChg>
        <pc:grpChg chg="add del mod">
          <ac:chgData name="Блажо Ђуровић" userId="5694572e-f064-495d-ac23-a1610d1060de" providerId="ADAL" clId="{549E2930-B13E-4BDF-B3A1-A6D8E76DBB58}" dt="2022-12-08T09:33:31.865" v="257" actId="478"/>
          <ac:grpSpMkLst>
            <pc:docMk/>
            <pc:sldMk cId="3196617916" sldId="257"/>
            <ac:grpSpMk id="20" creationId="{7CD2092C-81BC-E4D6-9B7D-66C69E77215D}"/>
          </ac:grpSpMkLst>
        </pc:grpChg>
        <pc:grpChg chg="add mod">
          <ac:chgData name="Блажо Ђуровић" userId="5694572e-f064-495d-ac23-a1610d1060de" providerId="ADAL" clId="{549E2930-B13E-4BDF-B3A1-A6D8E76DBB58}" dt="2022-12-08T09:33:40.364" v="259" actId="1076"/>
          <ac:grpSpMkLst>
            <pc:docMk/>
            <pc:sldMk cId="3196617916" sldId="257"/>
            <ac:grpSpMk id="23" creationId="{64D5C86C-736A-F254-1CA2-A525C83CCF31}"/>
          </ac:grpSpMkLst>
        </pc:grpChg>
        <pc:grpChg chg="add mod">
          <ac:chgData name="Блажо Ђуровић" userId="5694572e-f064-495d-ac23-a1610d1060de" providerId="ADAL" clId="{549E2930-B13E-4BDF-B3A1-A6D8E76DBB58}" dt="2022-12-08T09:34:27.444" v="270" actId="1076"/>
          <ac:grpSpMkLst>
            <pc:docMk/>
            <pc:sldMk cId="3196617916" sldId="257"/>
            <ac:grpSpMk id="26" creationId="{30B69911-F830-E5BF-A351-9D71B3FEFA25}"/>
          </ac:grpSpMkLst>
        </pc:grpChg>
        <pc:grpChg chg="add mod">
          <ac:chgData name="Блажо Ђуровић" userId="5694572e-f064-495d-ac23-a1610d1060de" providerId="ADAL" clId="{549E2930-B13E-4BDF-B3A1-A6D8E76DBB58}" dt="2022-12-08T09:45:55.364" v="517" actId="1076"/>
          <ac:grpSpMkLst>
            <pc:docMk/>
            <pc:sldMk cId="3196617916" sldId="257"/>
            <ac:grpSpMk id="29" creationId="{2FF10ECB-F32B-B5AC-D731-C6623B6A49AD}"/>
          </ac:grpSpMkLst>
        </pc:grpChg>
        <pc:grpChg chg="add mod">
          <ac:chgData name="Блажо Ђуровић" userId="5694572e-f064-495d-ac23-a1610d1060de" providerId="ADAL" clId="{549E2930-B13E-4BDF-B3A1-A6D8E76DBB58}" dt="2022-12-08T09:35:26.003" v="288" actId="1076"/>
          <ac:grpSpMkLst>
            <pc:docMk/>
            <pc:sldMk cId="3196617916" sldId="257"/>
            <ac:grpSpMk id="32" creationId="{88B0F691-E0E7-B076-1360-3B8465ED82B4}"/>
          </ac:grpSpMkLst>
        </pc:grpChg>
        <pc:grpChg chg="add del mod">
          <ac:chgData name="Блажо Ђуровић" userId="5694572e-f064-495d-ac23-a1610d1060de" providerId="ADAL" clId="{549E2930-B13E-4BDF-B3A1-A6D8E76DBB58}" dt="2022-12-08T09:36:35.433" v="297" actId="165"/>
          <ac:grpSpMkLst>
            <pc:docMk/>
            <pc:sldMk cId="3196617916" sldId="257"/>
            <ac:grpSpMk id="35" creationId="{1D98238F-99F3-E4CB-9F05-FE7E4C260879}"/>
          </ac:grpSpMkLst>
        </pc:grpChg>
        <pc:grpChg chg="add mod">
          <ac:chgData name="Блажо Ђуровић" userId="5694572e-f064-495d-ac23-a1610d1060de" providerId="ADAL" clId="{549E2930-B13E-4BDF-B3A1-A6D8E76DBB58}" dt="2022-12-08T09:39:13.542" v="330" actId="164"/>
          <ac:grpSpMkLst>
            <pc:docMk/>
            <pc:sldMk cId="3196617916" sldId="257"/>
            <ac:grpSpMk id="41" creationId="{954B431A-AB22-0883-7E91-EC7B5E295FB8}"/>
          </ac:grpSpMkLst>
        </pc:grpChg>
        <pc:grpChg chg="add mod">
          <ac:chgData name="Блажо Ђуровић" userId="5694572e-f064-495d-ac23-a1610d1060de" providerId="ADAL" clId="{549E2930-B13E-4BDF-B3A1-A6D8E76DBB58}" dt="2022-12-08T09:37:43.913" v="311" actId="1076"/>
          <ac:grpSpMkLst>
            <pc:docMk/>
            <pc:sldMk cId="3196617916" sldId="257"/>
            <ac:grpSpMk id="42" creationId="{7B9B459A-AD43-171E-4BC4-36B47FB93E6D}"/>
          </ac:grpSpMkLst>
        </pc:grpChg>
        <pc:grpChg chg="add mod">
          <ac:chgData name="Блажо Ђуровић" userId="5694572e-f064-495d-ac23-a1610d1060de" providerId="ADAL" clId="{549E2930-B13E-4BDF-B3A1-A6D8E76DBB58}" dt="2022-12-08T09:38:16.273" v="316" actId="1076"/>
          <ac:grpSpMkLst>
            <pc:docMk/>
            <pc:sldMk cId="3196617916" sldId="257"/>
            <ac:grpSpMk id="45" creationId="{E74E5371-FA53-9AA5-E402-C6FB32587C1F}"/>
          </ac:grpSpMkLst>
        </pc:grpChg>
        <pc:grpChg chg="add mod">
          <ac:chgData name="Блажо Ђуровић" userId="5694572e-f064-495d-ac23-a1610d1060de" providerId="ADAL" clId="{549E2930-B13E-4BDF-B3A1-A6D8E76DBB58}" dt="2022-12-08T09:55:42.949" v="626" actId="164"/>
          <ac:grpSpMkLst>
            <pc:docMk/>
            <pc:sldMk cId="3196617916" sldId="257"/>
            <ac:grpSpMk id="48" creationId="{38043DF1-70A5-94ED-1CEE-3F1C0CA04E70}"/>
          </ac:grpSpMkLst>
        </pc:grpChg>
        <pc:grpChg chg="add mod">
          <ac:chgData name="Блажо Ђуровић" userId="5694572e-f064-495d-ac23-a1610d1060de" providerId="ADAL" clId="{549E2930-B13E-4BDF-B3A1-A6D8E76DBB58}" dt="2022-12-08T09:40:14.603" v="338" actId="164"/>
          <ac:grpSpMkLst>
            <pc:docMk/>
            <pc:sldMk cId="3196617916" sldId="257"/>
            <ac:grpSpMk id="53" creationId="{495F46C8-3928-8085-0213-33E33D09A663}"/>
          </ac:grpSpMkLst>
        </pc:grpChg>
        <pc:grpChg chg="add mod">
          <ac:chgData name="Блажо Ђуровић" userId="5694572e-f064-495d-ac23-a1610d1060de" providerId="ADAL" clId="{549E2930-B13E-4BDF-B3A1-A6D8E76DBB58}" dt="2022-12-08T09:45:48.101" v="515" actId="1076"/>
          <ac:grpSpMkLst>
            <pc:docMk/>
            <pc:sldMk cId="3196617916" sldId="257"/>
            <ac:grpSpMk id="58" creationId="{F05F34AE-8639-B58B-F339-CB373CA179D7}"/>
          </ac:grpSpMkLst>
        </pc:grpChg>
        <pc:grpChg chg="add mod">
          <ac:chgData name="Блажо Ђуровић" userId="5694572e-f064-495d-ac23-a1610d1060de" providerId="ADAL" clId="{549E2930-B13E-4BDF-B3A1-A6D8E76DBB58}" dt="2022-12-08T09:46:00.003" v="518" actId="1076"/>
          <ac:grpSpMkLst>
            <pc:docMk/>
            <pc:sldMk cId="3196617916" sldId="257"/>
            <ac:grpSpMk id="61" creationId="{D9C29A82-D884-03FF-8B6A-20AED9D15EE1}"/>
          </ac:grpSpMkLst>
        </pc:grpChg>
        <pc:grpChg chg="add mod">
          <ac:chgData name="Блажо Ђуровић" userId="5694572e-f064-495d-ac23-a1610d1060de" providerId="ADAL" clId="{549E2930-B13E-4BDF-B3A1-A6D8E76DBB58}" dt="2022-12-08T09:52:03.976" v="604" actId="1076"/>
          <ac:grpSpMkLst>
            <pc:docMk/>
            <pc:sldMk cId="3196617916" sldId="257"/>
            <ac:grpSpMk id="64" creationId="{A0C8D899-1337-274D-6154-B587E3119C65}"/>
          </ac:grpSpMkLst>
        </pc:grpChg>
        <pc:grpChg chg="add mod">
          <ac:chgData name="Блажо Ђуровић" userId="5694572e-f064-495d-ac23-a1610d1060de" providerId="ADAL" clId="{549E2930-B13E-4BDF-B3A1-A6D8E76DBB58}" dt="2022-12-08T09:46:15.140" v="521" actId="14100"/>
          <ac:grpSpMkLst>
            <pc:docMk/>
            <pc:sldMk cId="3196617916" sldId="257"/>
            <ac:grpSpMk id="67" creationId="{E8D4977E-10FD-8858-6970-A143D50CF3ED}"/>
          </ac:grpSpMkLst>
        </pc:grpChg>
        <pc:grpChg chg="add mod">
          <ac:chgData name="Блажо Ђуровић" userId="5694572e-f064-495d-ac23-a1610d1060de" providerId="ADAL" clId="{549E2930-B13E-4BDF-B3A1-A6D8E76DBB58}" dt="2022-12-08T09:48:52.482" v="548" actId="14100"/>
          <ac:grpSpMkLst>
            <pc:docMk/>
            <pc:sldMk cId="3196617916" sldId="257"/>
            <ac:grpSpMk id="72" creationId="{10C7FC4F-E2F0-FE1D-D4D0-568B49FD95D9}"/>
          </ac:grpSpMkLst>
        </pc:grpChg>
        <pc:grpChg chg="add mod">
          <ac:chgData name="Блажо Ђуровић" userId="5694572e-f064-495d-ac23-a1610d1060de" providerId="ADAL" clId="{549E2930-B13E-4BDF-B3A1-A6D8E76DBB58}" dt="2022-12-08T09:54:40.407" v="620" actId="1076"/>
          <ac:grpSpMkLst>
            <pc:docMk/>
            <pc:sldMk cId="3196617916" sldId="257"/>
            <ac:grpSpMk id="76" creationId="{6A75E617-272F-6A6E-3983-1B7D729DEFA0}"/>
          </ac:grpSpMkLst>
        </pc:grpChg>
        <pc:grpChg chg="add mod">
          <ac:chgData name="Блажо Ђуровић" userId="5694572e-f064-495d-ac23-a1610d1060de" providerId="ADAL" clId="{549E2930-B13E-4BDF-B3A1-A6D8E76DBB58}" dt="2022-12-08T09:54:51.015" v="622" actId="1076"/>
          <ac:grpSpMkLst>
            <pc:docMk/>
            <pc:sldMk cId="3196617916" sldId="257"/>
            <ac:grpSpMk id="79" creationId="{B8650DB1-FA2C-275F-89C3-2E85CF4F82A7}"/>
          </ac:grpSpMkLst>
        </pc:grpChg>
        <pc:grpChg chg="add mod">
          <ac:chgData name="Блажо Ђуровић" userId="5694572e-f064-495d-ac23-a1610d1060de" providerId="ADAL" clId="{549E2930-B13E-4BDF-B3A1-A6D8E76DBB58}" dt="2022-12-08T09:55:42.949" v="626" actId="164"/>
          <ac:grpSpMkLst>
            <pc:docMk/>
            <pc:sldMk cId="3196617916" sldId="257"/>
            <ac:grpSpMk id="82" creationId="{2F540A01-744E-D189-31A2-01DCCC08CF7C}"/>
          </ac:grpSpMkLst>
        </pc:grpChg>
        <pc:picChg chg="add del mod">
          <ac:chgData name="Блажо Ђуровић" userId="5694572e-f064-495d-ac23-a1610d1060de" providerId="ADAL" clId="{549E2930-B13E-4BDF-B3A1-A6D8E76DBB58}" dt="2022-12-08T09:15:50.637" v="15" actId="478"/>
          <ac:picMkLst>
            <pc:docMk/>
            <pc:sldMk cId="3196617916" sldId="257"/>
            <ac:picMk id="3" creationId="{E9CA9046-0F76-0F3A-5418-609DCC1B7D8B}"/>
          </ac:picMkLst>
        </pc:picChg>
        <pc:picChg chg="add mod">
          <ac:chgData name="Блажо Ђуровић" userId="5694572e-f064-495d-ac23-a1610d1060de" providerId="ADAL" clId="{549E2930-B13E-4BDF-B3A1-A6D8E76DBB58}" dt="2022-12-08T09:45:41.566" v="513" actId="34135"/>
          <ac:picMkLst>
            <pc:docMk/>
            <pc:sldMk cId="3196617916" sldId="257"/>
            <ac:picMk id="7" creationId="{ACBB7A82-875D-C0FD-C703-42CA88542F63}"/>
          </ac:picMkLst>
        </pc:picChg>
        <pc:picChg chg="add mod">
          <ac:chgData name="Блажо Ђуровић" userId="5694572e-f064-495d-ac23-a1610d1060de" providerId="ADAL" clId="{549E2930-B13E-4BDF-B3A1-A6D8E76DBB58}" dt="2022-12-08T09:33:45.822" v="260" actId="34135"/>
          <ac:picMkLst>
            <pc:docMk/>
            <pc:sldMk cId="3196617916" sldId="257"/>
            <ac:picMk id="9" creationId="{139D7A1B-FFC0-0A7F-E3E2-5B11BEF44BD9}"/>
          </ac:picMkLst>
        </pc:picChg>
        <pc:picChg chg="add mod">
          <ac:chgData name="Блажо Ђуровић" userId="5694572e-f064-495d-ac23-a1610d1060de" providerId="ADAL" clId="{549E2930-B13E-4BDF-B3A1-A6D8E76DBB58}" dt="2022-12-08T09:38:42.740" v="322" actId="34135"/>
          <ac:picMkLst>
            <pc:docMk/>
            <pc:sldMk cId="3196617916" sldId="257"/>
            <ac:picMk id="11" creationId="{F21B3DBB-38D8-9BC9-28C5-011DEA99596D}"/>
          </ac:picMkLst>
        </pc:picChg>
        <pc:picChg chg="add mod">
          <ac:chgData name="Блажо Ђуровић" userId="5694572e-f064-495d-ac23-a1610d1060de" providerId="ADAL" clId="{549E2930-B13E-4BDF-B3A1-A6D8E76DBB58}" dt="2022-12-08T09:49:16.132" v="554" actId="34135"/>
          <ac:picMkLst>
            <pc:docMk/>
            <pc:sldMk cId="3196617916" sldId="257"/>
            <ac:picMk id="71" creationId="{C9DAC9C3-FFF3-28C5-1A43-5878E9B22D49}"/>
          </ac:picMkLst>
        </pc:picChg>
        <pc:cxnChg chg="mod">
          <ac:chgData name="Блажо Ђуровић" userId="5694572e-f064-495d-ac23-a1610d1060de" providerId="ADAL" clId="{549E2930-B13E-4BDF-B3A1-A6D8E76DBB58}" dt="2022-12-08T09:33:07.674" v="254"/>
          <ac:cxnSpMkLst>
            <pc:docMk/>
            <pc:sldMk cId="3196617916" sldId="257"/>
            <ac:cxnSpMk id="21" creationId="{DA88B25B-2DE2-3452-18B8-FF9C326588F0}"/>
          </ac:cxnSpMkLst>
        </pc:cxnChg>
        <pc:cxnChg chg="mod">
          <ac:chgData name="Блажо Ђуровић" userId="5694572e-f064-495d-ac23-a1610d1060de" providerId="ADAL" clId="{549E2930-B13E-4BDF-B3A1-A6D8E76DBB58}" dt="2022-12-08T09:34:38.699" v="272" actId="1076"/>
          <ac:cxnSpMkLst>
            <pc:docMk/>
            <pc:sldMk cId="3196617916" sldId="257"/>
            <ac:cxnSpMk id="27" creationId="{586DA34D-44C5-125A-0F62-6AB9733D9B46}"/>
          </ac:cxnSpMkLst>
        </pc:cxnChg>
        <pc:cxnChg chg="mod">
          <ac:chgData name="Блажо Ђуровић" userId="5694572e-f064-495d-ac23-a1610d1060de" providerId="ADAL" clId="{549E2930-B13E-4BDF-B3A1-A6D8E76DBB58}" dt="2022-12-08T09:35:00" v="278" actId="20577"/>
          <ac:cxnSpMkLst>
            <pc:docMk/>
            <pc:sldMk cId="3196617916" sldId="257"/>
            <ac:cxnSpMk id="30" creationId="{A9DAA795-6FC9-6D83-48F2-AB9287E6C81E}"/>
          </ac:cxnSpMkLst>
        </pc:cxnChg>
        <pc:cxnChg chg="mod topLvl">
          <ac:chgData name="Блажо Ђуровић" userId="5694572e-f064-495d-ac23-a1610d1060de" providerId="ADAL" clId="{549E2930-B13E-4BDF-B3A1-A6D8E76DBB58}" dt="2022-12-08T09:36:45.402" v="298" actId="164"/>
          <ac:cxnSpMkLst>
            <pc:docMk/>
            <pc:sldMk cId="3196617916" sldId="257"/>
            <ac:cxnSpMk id="36" creationId="{4F6F5A4C-9683-246E-F7F2-08340454416C}"/>
          </ac:cxnSpMkLst>
        </pc:cxnChg>
        <pc:cxnChg chg="mod topLvl">
          <ac:chgData name="Блажо Ђуровић" userId="5694572e-f064-495d-ac23-a1610d1060de" providerId="ADAL" clId="{549E2930-B13E-4BDF-B3A1-A6D8E76DBB58}" dt="2022-12-08T09:36:45.402" v="298" actId="164"/>
          <ac:cxnSpMkLst>
            <pc:docMk/>
            <pc:sldMk cId="3196617916" sldId="257"/>
            <ac:cxnSpMk id="37" creationId="{93854BC8-3F85-81A3-0FE3-9D23581E6A7E}"/>
          </ac:cxnSpMkLst>
        </pc:cxnChg>
        <pc:cxnChg chg="mod topLvl">
          <ac:chgData name="Блажо Ђуровић" userId="5694572e-f064-495d-ac23-a1610d1060de" providerId="ADAL" clId="{549E2930-B13E-4BDF-B3A1-A6D8E76DBB58}" dt="2022-12-08T09:37:07.071" v="304" actId="1076"/>
          <ac:cxnSpMkLst>
            <pc:docMk/>
            <pc:sldMk cId="3196617916" sldId="257"/>
            <ac:cxnSpMk id="38" creationId="{6B3E3AF7-73E8-478A-8BE6-DE102846B718}"/>
          </ac:cxnSpMkLst>
        </pc:cxnChg>
        <pc:cxnChg chg="add mod">
          <ac:chgData name="Блажо Ђуровић" userId="5694572e-f064-495d-ac23-a1610d1060de" providerId="ADAL" clId="{549E2930-B13E-4BDF-B3A1-A6D8E76DBB58}" dt="2022-12-08T09:40:14.603" v="338" actId="164"/>
          <ac:cxnSpMkLst>
            <pc:docMk/>
            <pc:sldMk cId="3196617916" sldId="257"/>
            <ac:cxnSpMk id="49" creationId="{4B443C9F-0461-A632-4326-5FB666A25516}"/>
          </ac:cxnSpMkLst>
        </pc:cxnChg>
        <pc:cxnChg chg="mod">
          <ac:chgData name="Блажо Ђуровић" userId="5694572e-f064-495d-ac23-a1610d1060de" providerId="ADAL" clId="{549E2930-B13E-4BDF-B3A1-A6D8E76DBB58}" dt="2022-12-08T09:45:52.802" v="516"/>
          <ac:cxnSpMkLst>
            <pc:docMk/>
            <pc:sldMk cId="3196617916" sldId="257"/>
            <ac:cxnSpMk id="62" creationId="{269ADE2E-379E-0567-AF2F-1E5D2EDE2783}"/>
          </ac:cxnSpMkLst>
        </pc:cxnChg>
        <pc:cxnChg chg="mod">
          <ac:chgData name="Блажо Ђуровић" userId="5694572e-f064-495d-ac23-a1610d1060de" providerId="ADAL" clId="{549E2930-B13E-4BDF-B3A1-A6D8E76DBB58}" dt="2022-12-08T09:45:52.802" v="516"/>
          <ac:cxnSpMkLst>
            <pc:docMk/>
            <pc:sldMk cId="3196617916" sldId="257"/>
            <ac:cxnSpMk id="65" creationId="{0F94DD41-24BF-7954-CFE9-1314FECD1E8A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C717C-A70E-DB36-6940-179EE169B8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ACFBCA-1864-E731-628B-8836B9330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A04D3-4960-C243-43DB-1B5A7AF4C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5305-809A-411F-BEA9-E5A1756F3E40}" type="datetimeFigureOut">
              <a:rPr lang="sr-Cyrl-ME" smtClean="0"/>
              <a:t>8.12.2022.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E2B43-91E1-EA18-FDE2-0902DCA3E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C57D1-BCFD-50BE-93D9-EE397D25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C8A0-F2E7-4C5F-B903-B6B7E164F39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178484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274AE-6A15-778F-1C10-24F9CAF4F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00FF7-90CA-9D16-FDE3-9D5216A31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BF3B5-E665-DF32-C564-57E0896F6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5305-809A-411F-BEA9-E5A1756F3E40}" type="datetimeFigureOut">
              <a:rPr lang="sr-Cyrl-ME" smtClean="0"/>
              <a:t>8.12.2022.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B5DEE-349C-DF8B-DA7A-DDF99AD42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9DE40-376C-E067-719C-0D71F4C9D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C8A0-F2E7-4C5F-B903-B6B7E164F39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164904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3C515-0ABE-FFBC-B4A6-4C821EA90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B4A58C-EA89-F466-2346-C38BC9928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E6A38-3F19-1875-85BF-8E80B6B0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5305-809A-411F-BEA9-E5A1756F3E40}" type="datetimeFigureOut">
              <a:rPr lang="sr-Cyrl-ME" smtClean="0"/>
              <a:t>8.12.2022.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FE91F-0E6A-1A4C-48E6-F03E1DD0F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62163-E9FA-C9DF-6A62-A3643F28C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C8A0-F2E7-4C5F-B903-B6B7E164F39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441207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A865-CDED-9690-5266-B6F4E97E7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FD4B2-A97C-DEC0-7563-BCF30FB9E8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07DFC1-9B3F-6460-F8CF-00D812FEF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CF6FB0-D9B9-2EE3-9FEB-8DA14131F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5305-809A-411F-BEA9-E5A1756F3E40}" type="datetimeFigureOut">
              <a:rPr lang="sr-Cyrl-ME" smtClean="0"/>
              <a:t>8.12.2022.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B6A2DD-11B9-BBBA-EB8E-101A9775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A94137-DEED-C683-CA04-3CB5ECBCD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C8A0-F2E7-4C5F-B903-B6B7E164F39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209633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4C093-16B4-4B59-8457-AF4D7EBF3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881142-4395-E976-58FD-6507D3E07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69E299-399C-B478-89E9-F8FF629BA7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9EC82C-09DB-FF70-B2D1-AD25F6AE1F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3FA8B4-8AC3-F20C-AF54-E3CC9470B4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5BAD7C-9A92-75B3-73DE-FFBFD2C2C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5305-809A-411F-BEA9-E5A1756F3E40}" type="datetimeFigureOut">
              <a:rPr lang="sr-Cyrl-ME" smtClean="0"/>
              <a:t>8.12.2022.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17CF04-83D6-00C6-E323-9319E18D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9434D5-B3C6-BA3F-EBA6-44B06D46F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C8A0-F2E7-4C5F-B903-B6B7E164F39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03694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59035-3A5D-8EB6-8195-14E2D36A9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DA89C3-2C32-8F66-304B-BF8AC4CFF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5305-809A-411F-BEA9-E5A1756F3E40}" type="datetimeFigureOut">
              <a:rPr lang="sr-Cyrl-ME" smtClean="0"/>
              <a:t>8.12.2022.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6CB780-978A-6C1C-3CD1-5340B34AE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11DC1-3A46-E58B-0E87-5633DA83F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C8A0-F2E7-4C5F-B903-B6B7E164F39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777961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656982-D53E-B143-121E-EF4DE029C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5305-809A-411F-BEA9-E5A1756F3E40}" type="datetimeFigureOut">
              <a:rPr lang="sr-Cyrl-ME" smtClean="0"/>
              <a:t>8.12.2022.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B3DA9C-A778-5E00-980F-5F74856D5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685F80-3EBB-5D70-FAE2-1653B6552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C8A0-F2E7-4C5F-B903-B6B7E164F39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105082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2BCE6-9779-C56E-84DE-FD5BD8140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26151-F4B2-5B9F-CFD5-8BE8EF5BC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2CADF-EAA6-F5C2-C57B-58EC7852F6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3A62D8-D6D1-11D3-9800-A4C729CDC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5305-809A-411F-BEA9-E5A1756F3E40}" type="datetimeFigureOut">
              <a:rPr lang="sr-Cyrl-ME" smtClean="0"/>
              <a:t>8.12.2022.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B74C5B-C010-FAE3-D491-7E451BDB7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E903BA-9175-8521-B1D7-270783A76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C8A0-F2E7-4C5F-B903-B6B7E164F39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410176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EDF69-DE9C-7315-2302-1C1C29E64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8D0871-4316-32D3-62BB-51DBD44A9B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E9744-4ECA-EC5A-CB5E-92805C56D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631240-E5B7-B1F5-43D5-4B3AA4D44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5305-809A-411F-BEA9-E5A1756F3E40}" type="datetimeFigureOut">
              <a:rPr lang="sr-Cyrl-ME" smtClean="0"/>
              <a:t>8.12.2022.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006982-A106-7FC8-2585-D64E8482F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F3A9A-2981-4031-CBCB-565F143B2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C8A0-F2E7-4C5F-B903-B6B7E164F39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145798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323FC-845F-D42D-3F0C-CF1943D57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8622B5-50E1-E97B-1D7D-A7BDE4B82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F154E-E230-51EB-F2ED-B2F3867CC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5305-809A-411F-BEA9-E5A1756F3E40}" type="datetimeFigureOut">
              <a:rPr lang="sr-Cyrl-ME" smtClean="0"/>
              <a:t>8.12.2022.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A0874-C158-2315-FBF4-D84E86B6E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08BA9-5A9E-216B-9EA6-E47386037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C8A0-F2E7-4C5F-B903-B6B7E164F39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510052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43B9C9-EDA6-C7A2-243F-57A343FC58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52193B-5D41-8DA5-A7E6-FAFE0C58E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88A8B-E8B7-3039-FB2B-636157AC1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B5305-809A-411F-BEA9-E5A1756F3E40}" type="datetimeFigureOut">
              <a:rPr lang="sr-Cyrl-ME" smtClean="0"/>
              <a:t>8.12.2022.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62455-0BF5-AADF-533D-DFAD37A55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8995A3-F146-16D4-6201-F1EEFB332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CC8A0-F2E7-4C5F-B903-B6B7E164F39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180320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DCA30D-B6E4-B9E1-3095-44C98B671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8ABE3-9A7C-B574-2D4D-CD0BB4BE5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B79F2-BB91-F0A1-A283-A6E46CA0E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B5305-809A-411F-BEA9-E5A1756F3E40}" type="datetimeFigureOut">
              <a:rPr lang="sr-Cyrl-ME" smtClean="0"/>
              <a:t>8.12.2022.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EA7C2-9C06-8C4A-4006-179E514F72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DDCB-CA4B-0684-9FF9-06C7E5CBD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CC8A0-F2E7-4C5F-B903-B6B7E164F39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259206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26" Type="http://schemas.openxmlformats.org/officeDocument/2006/relationships/image" Target="../media/image51.png"/><Relationship Id="rId3" Type="http://schemas.openxmlformats.org/officeDocument/2006/relationships/image" Target="../media/image28.png"/><Relationship Id="rId21" Type="http://schemas.openxmlformats.org/officeDocument/2006/relationships/image" Target="../media/image46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5" Type="http://schemas.openxmlformats.org/officeDocument/2006/relationships/image" Target="../media/image50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24" Type="http://schemas.openxmlformats.org/officeDocument/2006/relationships/image" Target="../media/image49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Relationship Id="rId22" Type="http://schemas.openxmlformats.org/officeDocument/2006/relationships/image" Target="../media/image47.png"/><Relationship Id="rId27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9689CB-1B7F-B190-973E-CACE544382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57899" cy="424874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134A937-A6CF-484E-F909-EE72881B5274}"/>
                  </a:ext>
                </a:extLst>
              </p:cNvPr>
              <p:cNvSpPr txBox="1"/>
              <p:nvPr/>
            </p:nvSpPr>
            <p:spPr>
              <a:xfrm>
                <a:off x="3097662" y="1491"/>
                <a:ext cx="8739868" cy="1226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CS" sz="2400" dirty="0"/>
                  <a:t>Одреди колике струје теку кроз све отпорнике у овом колу. </a:t>
                </a:r>
                <a14:m>
                  <m:oMath xmlns:m="http://schemas.openxmlformats.org/officeDocument/2006/math">
                    <m:r>
                      <a:rPr lang="sr-Latn-CS" sz="24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sr-Latn-CS" sz="2400" b="0" i="1" smtClean="0">
                        <a:latin typeface="Cambria Math" panose="02040503050406030204" pitchFamily="18" charset="0"/>
                      </a:rPr>
                      <m:t>=32</m:t>
                    </m:r>
                    <m:r>
                      <a:rPr lang="sr-Latn-CS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sr-Latn-C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sr-Latn-C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C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r-Latn-C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=150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=100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=45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=100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=100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и </m:t>
                    </m:r>
                    <m:sSub>
                      <m:sSub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g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=5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sr-Cyrl-CS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sr-Cyrl-ME" sz="2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134A937-A6CF-484E-F909-EE72881B52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7662" y="1491"/>
                <a:ext cx="8739868" cy="1226682"/>
              </a:xfrm>
              <a:prstGeom prst="rect">
                <a:avLst/>
              </a:prstGeom>
              <a:blipFill>
                <a:blip r:embed="rId3"/>
                <a:stretch>
                  <a:fillRect l="-1046" t="-3980" b="-199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C248FF75-CEE6-5E0B-69B2-77B5288707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7417" y="2761678"/>
            <a:ext cx="2924583" cy="409632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F293FFA-FA10-B2ED-F0C2-11718F36DBB0}"/>
                  </a:ext>
                </a:extLst>
              </p:cNvPr>
              <p:cNvSpPr txBox="1"/>
              <p:nvPr/>
            </p:nvSpPr>
            <p:spPr>
              <a:xfrm>
                <a:off x="3128631" y="1107689"/>
                <a:ext cx="6701193" cy="8015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150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∙100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150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00</m:t>
                          </m:r>
                          <m:sSup>
                            <m:sSup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p>
                              <m: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=60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F293FFA-FA10-B2ED-F0C2-11718F36DB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8631" y="1107689"/>
                <a:ext cx="6701193" cy="80156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AB451B4-2730-FEF2-43E2-8FF3DDEB1A97}"/>
                  </a:ext>
                </a:extLst>
              </p:cNvPr>
              <p:cNvSpPr txBox="1"/>
              <p:nvPr/>
            </p:nvSpPr>
            <p:spPr>
              <a:xfrm>
                <a:off x="3128630" y="1910541"/>
                <a:ext cx="5114669" cy="7566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sSub>
                            <m:sSubPr>
                              <m:ctrlP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∙100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AB451B4-2730-FEF2-43E2-8FF3DDEB1A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8630" y="1910541"/>
                <a:ext cx="5114669" cy="75661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45833A63-BF67-1140-00D6-3C8CD085AFA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9680" y="5243588"/>
            <a:ext cx="2019582" cy="149563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D3B97EC-C689-6F28-DBCD-E017C27DFE1D}"/>
                  </a:ext>
                </a:extLst>
              </p:cNvPr>
              <p:cNvSpPr txBox="1"/>
              <p:nvPr/>
            </p:nvSpPr>
            <p:spPr>
              <a:xfrm>
                <a:off x="3146974" y="2772170"/>
                <a:ext cx="4687884" cy="768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=60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=160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D3B97EC-C689-6F28-DBCD-E017C27DF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974" y="2772170"/>
                <a:ext cx="4687884" cy="768737"/>
              </a:xfrm>
              <a:prstGeom prst="rect">
                <a:avLst/>
              </a:prstGeom>
              <a:blipFill>
                <a:blip r:embed="rId8"/>
                <a:stretch>
                  <a:fillRect l="-390" r="-520" b="-317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B0C139AB-8930-CBD0-5FCF-5F5989D82A7B}"/>
              </a:ext>
            </a:extLst>
          </p:cNvPr>
          <p:cNvGrpSpPr>
            <a:grpSpLocks/>
          </p:cNvGrpSpPr>
          <p:nvPr/>
        </p:nvGrpSpPr>
        <p:grpSpPr>
          <a:xfrm>
            <a:off x="8183102" y="5467639"/>
            <a:ext cx="696686" cy="1089731"/>
            <a:chOff x="7881257" y="5430720"/>
            <a:chExt cx="696686" cy="1089731"/>
          </a:xfrm>
        </p:grpSpPr>
        <p:sp>
          <p:nvSpPr>
            <p:cNvPr id="16" name="Arc 15">
              <a:extLst>
                <a:ext uri="{FF2B5EF4-FFF2-40B4-BE49-F238E27FC236}">
                  <a16:creationId xmlns:a16="http://schemas.microsoft.com/office/drawing/2014/main" id="{EDF47681-774C-4B29-39AF-D66DC8313D9A}"/>
                </a:ext>
              </a:extLst>
            </p:cNvPr>
            <p:cNvSpPr>
              <a:spLocks/>
            </p:cNvSpPr>
            <p:nvPr/>
          </p:nvSpPr>
          <p:spPr>
            <a:xfrm>
              <a:off x="7881257" y="5430720"/>
              <a:ext cx="696686" cy="1089731"/>
            </a:xfrm>
            <a:prstGeom prst="arc">
              <a:avLst>
                <a:gd name="adj1" fmla="val 14022244"/>
                <a:gd name="adj2" fmla="val 8253950"/>
              </a:avLst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EBF04B0-905E-69BE-252F-748B2EA193D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087740" y="5744085"/>
                  <a:ext cx="33977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EBF04B0-905E-69BE-252F-748B2EA193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87740" y="5744085"/>
                  <a:ext cx="339772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19643" r="-3571" b="-983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93E8B38-1A76-C2D5-9546-DEED5B815778}"/>
              </a:ext>
            </a:extLst>
          </p:cNvPr>
          <p:cNvGrpSpPr/>
          <p:nvPr/>
        </p:nvGrpSpPr>
        <p:grpSpPr>
          <a:xfrm>
            <a:off x="10058400" y="3553097"/>
            <a:ext cx="1254034" cy="2560320"/>
            <a:chOff x="10058400" y="3553097"/>
            <a:chExt cx="1254034" cy="2560320"/>
          </a:xfrm>
        </p:grpSpPr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44E9C04B-3F36-0C57-5676-53E6E661DBD3}"/>
                </a:ext>
              </a:extLst>
            </p:cNvPr>
            <p:cNvSpPr/>
            <p:nvPr/>
          </p:nvSpPr>
          <p:spPr>
            <a:xfrm>
              <a:off x="10058400" y="3553097"/>
              <a:ext cx="1254034" cy="2560320"/>
            </a:xfrm>
            <a:prstGeom prst="arc">
              <a:avLst>
                <a:gd name="adj1" fmla="val 14022244"/>
                <a:gd name="adj2" fmla="val 10373883"/>
              </a:avLst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FE6FF916-3471-467D-EDD3-2D30145FEEF9}"/>
                    </a:ext>
                  </a:extLst>
                </p:cNvPr>
                <p:cNvSpPr txBox="1"/>
                <p:nvPr/>
              </p:nvSpPr>
              <p:spPr>
                <a:xfrm>
                  <a:off x="10887545" y="4546657"/>
                  <a:ext cx="33977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FE6FF916-3471-467D-EDD3-2D30145FEE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87545" y="4546657"/>
                  <a:ext cx="339772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19643" r="-3571" b="-10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B22A2F6-F171-8456-CC5C-C7816C4463B7}"/>
                  </a:ext>
                </a:extLst>
              </p:cNvPr>
              <p:cNvSpPr txBox="1"/>
              <p:nvPr/>
            </p:nvSpPr>
            <p:spPr>
              <a:xfrm>
                <a:off x="3095758" y="3578442"/>
                <a:ext cx="3294775" cy="7538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B22A2F6-F171-8456-CC5C-C7816C446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758" y="3578442"/>
                <a:ext cx="3294775" cy="75386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CA6F27F-565E-EE80-7FD6-2D1BBC7D7B26}"/>
                  </a:ext>
                </a:extLst>
              </p:cNvPr>
              <p:cNvSpPr txBox="1"/>
              <p:nvPr/>
            </p:nvSpPr>
            <p:spPr>
              <a:xfrm>
                <a:off x="66675" y="4327886"/>
                <a:ext cx="433811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∙60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CA6F27F-565E-EE80-7FD6-2D1BBC7D7B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5" y="4327886"/>
                <a:ext cx="4338111" cy="369332"/>
              </a:xfrm>
              <a:prstGeom prst="rect">
                <a:avLst/>
              </a:prstGeom>
              <a:blipFill>
                <a:blip r:embed="rId12"/>
                <a:stretch>
                  <a:fillRect l="-1264" r="-843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DC8265B4-9FC8-8417-E635-BD2506F0004A}"/>
              </a:ext>
            </a:extLst>
          </p:cNvPr>
          <p:cNvGrpSpPr/>
          <p:nvPr/>
        </p:nvGrpSpPr>
        <p:grpSpPr>
          <a:xfrm>
            <a:off x="1837371" y="1493382"/>
            <a:ext cx="339772" cy="1245821"/>
            <a:chOff x="1837371" y="1493382"/>
            <a:chExt cx="339772" cy="1245821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3658ECF-03CF-D198-EE05-7A38487DDE5A}"/>
                </a:ext>
              </a:extLst>
            </p:cNvPr>
            <p:cNvCxnSpPr/>
            <p:nvPr/>
          </p:nvCxnSpPr>
          <p:spPr>
            <a:xfrm>
              <a:off x="2177143" y="1493382"/>
              <a:ext cx="0" cy="1245821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F4F1504-2C63-8837-5DD4-88E54C75B7A0}"/>
                    </a:ext>
                  </a:extLst>
                </p:cNvPr>
                <p:cNvSpPr txBox="1"/>
                <p:nvPr/>
              </p:nvSpPr>
              <p:spPr>
                <a:xfrm>
                  <a:off x="1837371" y="1991563"/>
                  <a:ext cx="33977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F4F1504-2C63-8837-5DD4-88E54C75B7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37371" y="1991563"/>
                  <a:ext cx="339772" cy="369332"/>
                </a:xfrm>
                <a:prstGeom prst="rect">
                  <a:avLst/>
                </a:prstGeom>
                <a:blipFill>
                  <a:blip r:embed="rId13"/>
                  <a:stretch>
                    <a:fillRect l="-19643" r="-3571" b="-10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08EB95E-C45C-2609-ED40-519E1F38494E}"/>
              </a:ext>
            </a:extLst>
          </p:cNvPr>
          <p:cNvGrpSpPr/>
          <p:nvPr/>
        </p:nvGrpSpPr>
        <p:grpSpPr>
          <a:xfrm>
            <a:off x="967019" y="2029060"/>
            <a:ext cx="354544" cy="756000"/>
            <a:chOff x="2177143" y="1493382"/>
            <a:chExt cx="354544" cy="756000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0DB85AC-31D7-FF8E-22D8-B0D6C4C851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77143" y="1493382"/>
              <a:ext cx="0" cy="75600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F2051D06-3CF7-60C0-7942-4BF8E9292D36}"/>
                    </a:ext>
                  </a:extLst>
                </p:cNvPr>
                <p:cNvSpPr txBox="1"/>
                <p:nvPr/>
              </p:nvSpPr>
              <p:spPr>
                <a:xfrm>
                  <a:off x="2191915" y="1726431"/>
                  <a:ext cx="33977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F2051D06-3CF7-60C0-7942-4BF8E9292D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1915" y="1726431"/>
                  <a:ext cx="339772" cy="369332"/>
                </a:xfrm>
                <a:prstGeom prst="rect">
                  <a:avLst/>
                </a:prstGeom>
                <a:blipFill>
                  <a:blip r:embed="rId14"/>
                  <a:stretch>
                    <a:fillRect l="-19643" r="-3571" b="-983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52C2B8D-500B-EE17-0B29-DDCCEA64BAB2}"/>
              </a:ext>
            </a:extLst>
          </p:cNvPr>
          <p:cNvGrpSpPr/>
          <p:nvPr/>
        </p:nvGrpSpPr>
        <p:grpSpPr>
          <a:xfrm>
            <a:off x="634236" y="563732"/>
            <a:ext cx="1330537" cy="372623"/>
            <a:chOff x="1837371" y="1784798"/>
            <a:chExt cx="1330537" cy="372623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78B8DD83-7F3E-7CCC-12E5-14A48CCDD7EA}"/>
                </a:ext>
              </a:extLst>
            </p:cNvPr>
            <p:cNvCxnSpPr>
              <a:cxnSpLocks/>
            </p:cNvCxnSpPr>
            <p:nvPr/>
          </p:nvCxnSpPr>
          <p:spPr>
            <a:xfrm>
              <a:off x="1837371" y="1784798"/>
              <a:ext cx="1330537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81947D7-D48F-2729-0634-1AB718A32854}"/>
                    </a:ext>
                  </a:extLst>
                </p:cNvPr>
                <p:cNvSpPr txBox="1"/>
                <p:nvPr/>
              </p:nvSpPr>
              <p:spPr>
                <a:xfrm>
                  <a:off x="1837371" y="1788089"/>
                  <a:ext cx="35099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81947D7-D48F-2729-0634-1AB718A328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37371" y="1788089"/>
                  <a:ext cx="350994" cy="369332"/>
                </a:xfrm>
                <a:prstGeom prst="rect">
                  <a:avLst/>
                </a:prstGeom>
                <a:blipFill>
                  <a:blip r:embed="rId15"/>
                  <a:stretch>
                    <a:fillRect l="-18966" r="-8621" b="-1475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30A3840-140F-A1F9-4AA6-CE2A82A2BF0C}"/>
              </a:ext>
            </a:extLst>
          </p:cNvPr>
          <p:cNvGrpSpPr/>
          <p:nvPr/>
        </p:nvGrpSpPr>
        <p:grpSpPr>
          <a:xfrm>
            <a:off x="948359" y="850450"/>
            <a:ext cx="1330537" cy="369332"/>
            <a:chOff x="1999094" y="1919116"/>
            <a:chExt cx="1330537" cy="369332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085B75A9-A189-C80B-66F4-3AACAB169FDB}"/>
                </a:ext>
              </a:extLst>
            </p:cNvPr>
            <p:cNvCxnSpPr>
              <a:cxnSpLocks/>
            </p:cNvCxnSpPr>
            <p:nvPr/>
          </p:nvCxnSpPr>
          <p:spPr>
            <a:xfrm>
              <a:off x="1999094" y="1919116"/>
              <a:ext cx="1330537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C5C077F5-F766-8BA2-0B05-BBABB3EAFDE4}"/>
                    </a:ext>
                  </a:extLst>
                </p:cNvPr>
                <p:cNvSpPr txBox="1"/>
                <p:nvPr/>
              </p:nvSpPr>
              <p:spPr>
                <a:xfrm>
                  <a:off x="2910506" y="1919116"/>
                  <a:ext cx="35099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C5C077F5-F766-8BA2-0B05-BBABB3EAFD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0506" y="1919116"/>
                  <a:ext cx="350994" cy="369332"/>
                </a:xfrm>
                <a:prstGeom prst="rect">
                  <a:avLst/>
                </a:prstGeom>
                <a:blipFill>
                  <a:blip r:embed="rId16"/>
                  <a:stretch>
                    <a:fillRect l="-18966" r="-8621" b="-1666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52A24B3-30AF-EFC6-78EA-78CC8968FC66}"/>
              </a:ext>
            </a:extLst>
          </p:cNvPr>
          <p:cNvGrpSpPr/>
          <p:nvPr/>
        </p:nvGrpSpPr>
        <p:grpSpPr>
          <a:xfrm>
            <a:off x="692915" y="3307620"/>
            <a:ext cx="1330537" cy="372623"/>
            <a:chOff x="1837371" y="1784798"/>
            <a:chExt cx="1330537" cy="372623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D3757D82-6261-C272-F3D9-9AC9379268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37371" y="1784798"/>
              <a:ext cx="1330537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D6A9B4F8-634B-7487-219C-DC5783358537}"/>
                    </a:ext>
                  </a:extLst>
                </p:cNvPr>
                <p:cNvSpPr txBox="1"/>
                <p:nvPr/>
              </p:nvSpPr>
              <p:spPr>
                <a:xfrm>
                  <a:off x="1837371" y="1788089"/>
                  <a:ext cx="35099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D6A9B4F8-634B-7487-219C-DC57833585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37371" y="1788089"/>
                  <a:ext cx="350994" cy="369332"/>
                </a:xfrm>
                <a:prstGeom prst="rect">
                  <a:avLst/>
                </a:prstGeom>
                <a:blipFill>
                  <a:blip r:embed="rId17"/>
                  <a:stretch>
                    <a:fillRect l="-21053" r="-10526" b="-1475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6418CA6-C501-770C-F8CD-3C2DA8592C99}"/>
              </a:ext>
            </a:extLst>
          </p:cNvPr>
          <p:cNvGrpSpPr/>
          <p:nvPr/>
        </p:nvGrpSpPr>
        <p:grpSpPr>
          <a:xfrm>
            <a:off x="991983" y="3295838"/>
            <a:ext cx="1330537" cy="369332"/>
            <a:chOff x="1930963" y="1919116"/>
            <a:chExt cx="1330537" cy="369332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4AABACCA-C277-9E4C-2B8A-AF5ABA32EB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0963" y="2253612"/>
              <a:ext cx="1330537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065477BA-B223-BB47-BBE6-D794371E9BCF}"/>
                    </a:ext>
                  </a:extLst>
                </p:cNvPr>
                <p:cNvSpPr txBox="1"/>
                <p:nvPr/>
              </p:nvSpPr>
              <p:spPr>
                <a:xfrm>
                  <a:off x="2910506" y="1919116"/>
                  <a:ext cx="35099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065477BA-B223-BB47-BBE6-D794371E9B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0506" y="1919116"/>
                  <a:ext cx="350994" cy="369332"/>
                </a:xfrm>
                <a:prstGeom prst="rect">
                  <a:avLst/>
                </a:prstGeom>
                <a:blipFill>
                  <a:blip r:embed="rId18"/>
                  <a:stretch>
                    <a:fillRect l="-18966" r="-10345" b="-1666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1EAAE17-2105-C0DC-36D1-E9E8CD38FEC8}"/>
              </a:ext>
            </a:extLst>
          </p:cNvPr>
          <p:cNvGrpSpPr/>
          <p:nvPr/>
        </p:nvGrpSpPr>
        <p:grpSpPr>
          <a:xfrm>
            <a:off x="10030097" y="2262109"/>
            <a:ext cx="1489166" cy="891690"/>
            <a:chOff x="10030097" y="2262109"/>
            <a:chExt cx="1489166" cy="891690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47C2465-0F89-3B8D-A141-8DACBC1BD1DA}"/>
                </a:ext>
              </a:extLst>
            </p:cNvPr>
            <p:cNvCxnSpPr/>
            <p:nvPr/>
          </p:nvCxnSpPr>
          <p:spPr>
            <a:xfrm flipV="1">
              <a:off x="10058400" y="2483062"/>
              <a:ext cx="0" cy="67073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68638AE-EE93-E43F-9610-563F18580A36}"/>
                </a:ext>
              </a:extLst>
            </p:cNvPr>
            <p:cNvCxnSpPr/>
            <p:nvPr/>
          </p:nvCxnSpPr>
          <p:spPr>
            <a:xfrm flipV="1">
              <a:off x="11490960" y="2483061"/>
              <a:ext cx="0" cy="67073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57763D2-3E2E-528F-A69D-49725C584A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58400" y="2745713"/>
              <a:ext cx="1432560" cy="0"/>
            </a:xfrm>
            <a:prstGeom prst="line">
              <a:avLst/>
            </a:prstGeom>
            <a:ln w="3810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53BA92E6-EC10-CC0A-7AB2-BDF84C274A53}"/>
                    </a:ext>
                  </a:extLst>
                </p:cNvPr>
                <p:cNvSpPr txBox="1"/>
                <p:nvPr/>
              </p:nvSpPr>
              <p:spPr>
                <a:xfrm>
                  <a:off x="10030097" y="2262109"/>
                  <a:ext cx="1489166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53BA92E6-EC10-CC0A-7AB2-BDF84C274A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0097" y="2262109"/>
                  <a:ext cx="1489166" cy="461665"/>
                </a:xfrm>
                <a:prstGeom prst="rect">
                  <a:avLst/>
                </a:prstGeom>
                <a:blipFill>
                  <a:blip r:embed="rId19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325BF53-4B13-90E8-CEDA-AB47C5E3B84E}"/>
                </a:ext>
              </a:extLst>
            </p:cNvPr>
            <p:cNvSpPr txBox="1"/>
            <p:nvPr/>
          </p:nvSpPr>
          <p:spPr>
            <a:xfrm>
              <a:off x="10058399" y="2353586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+</a:t>
              </a:r>
              <a:endParaRPr lang="sr-Cyrl-ME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F0F7C4DA-364E-4767-8704-F0C72BB0A050}"/>
              </a:ext>
            </a:extLst>
          </p:cNvPr>
          <p:cNvGrpSpPr/>
          <p:nvPr/>
        </p:nvGrpSpPr>
        <p:grpSpPr>
          <a:xfrm>
            <a:off x="716280" y="1363604"/>
            <a:ext cx="1432560" cy="519953"/>
            <a:chOff x="716280" y="1363604"/>
            <a:chExt cx="1432560" cy="519953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DE7F843-DBC7-E559-D8E3-44403378BE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280" y="1452483"/>
              <a:ext cx="1432560" cy="0"/>
            </a:xfrm>
            <a:prstGeom prst="line">
              <a:avLst/>
            </a:prstGeom>
            <a:ln w="3810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72A3A66F-B2DA-5631-842B-CAA9136E32B8}"/>
                    </a:ext>
                  </a:extLst>
                </p:cNvPr>
                <p:cNvSpPr txBox="1"/>
                <p:nvPr/>
              </p:nvSpPr>
              <p:spPr>
                <a:xfrm>
                  <a:off x="991983" y="1421892"/>
                  <a:ext cx="947272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𝑨𝑩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72A3A66F-B2DA-5631-842B-CAA9136E32B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1983" y="1421892"/>
                  <a:ext cx="947272" cy="461665"/>
                </a:xfrm>
                <a:prstGeom prst="rect">
                  <a:avLst/>
                </a:prstGeom>
                <a:blipFill>
                  <a:blip r:embed="rId20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09A7CBC-F3F9-C23E-C1C3-49DD3C6F58F5}"/>
                </a:ext>
              </a:extLst>
            </p:cNvPr>
            <p:cNvSpPr txBox="1"/>
            <p:nvPr/>
          </p:nvSpPr>
          <p:spPr>
            <a:xfrm>
              <a:off x="791906" y="1363604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+</a:t>
              </a:r>
              <a:endParaRPr lang="sr-Cyrl-ME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45BFC56-F1F7-120A-DAD9-263833777679}"/>
              </a:ext>
            </a:extLst>
          </p:cNvPr>
          <p:cNvGrpSpPr/>
          <p:nvPr/>
        </p:nvGrpSpPr>
        <p:grpSpPr>
          <a:xfrm>
            <a:off x="10001794" y="5529740"/>
            <a:ext cx="1489166" cy="891690"/>
            <a:chOff x="10030097" y="2262109"/>
            <a:chExt cx="1489166" cy="891690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0FE6BDE-380F-88F5-3A58-D24D6DDB9C4A}"/>
                </a:ext>
              </a:extLst>
            </p:cNvPr>
            <p:cNvCxnSpPr/>
            <p:nvPr/>
          </p:nvCxnSpPr>
          <p:spPr>
            <a:xfrm flipV="1">
              <a:off x="10058400" y="2483062"/>
              <a:ext cx="0" cy="67073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B69D82F-15F4-607A-E106-B2890068A883}"/>
                </a:ext>
              </a:extLst>
            </p:cNvPr>
            <p:cNvCxnSpPr/>
            <p:nvPr/>
          </p:nvCxnSpPr>
          <p:spPr>
            <a:xfrm flipV="1">
              <a:off x="11490960" y="2483061"/>
              <a:ext cx="0" cy="67073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56C972A-69AD-4FF0-0660-627728BD9A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58400" y="2745713"/>
              <a:ext cx="1432560" cy="0"/>
            </a:xfrm>
            <a:prstGeom prst="line">
              <a:avLst/>
            </a:prstGeom>
            <a:ln w="3810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E150D00F-8C7F-1511-512B-D496D785A243}"/>
                    </a:ext>
                  </a:extLst>
                </p:cNvPr>
                <p:cNvSpPr txBox="1"/>
                <p:nvPr/>
              </p:nvSpPr>
              <p:spPr>
                <a:xfrm>
                  <a:off x="10030097" y="2262109"/>
                  <a:ext cx="1489166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𝑫</m:t>
                            </m:r>
                            <m:r>
                              <a:rPr lang="en-US" sz="2400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𝑪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E150D00F-8C7F-1511-512B-D496D785A2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0097" y="2262109"/>
                  <a:ext cx="1489166" cy="461665"/>
                </a:xfrm>
                <a:prstGeom prst="rect">
                  <a:avLst/>
                </a:prstGeom>
                <a:blipFill>
                  <a:blip r:embed="rId21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42A11B6-3ABD-E8AF-159E-C6A6D6516F85}"/>
                </a:ext>
              </a:extLst>
            </p:cNvPr>
            <p:cNvSpPr txBox="1"/>
            <p:nvPr/>
          </p:nvSpPr>
          <p:spPr>
            <a:xfrm>
              <a:off x="11178053" y="2361568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+</a:t>
              </a:r>
              <a:endParaRPr lang="sr-Cyrl-ME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390723B-1BD6-A349-D02D-35897856C364}"/>
              </a:ext>
            </a:extLst>
          </p:cNvPr>
          <p:cNvGrpSpPr/>
          <p:nvPr/>
        </p:nvGrpSpPr>
        <p:grpSpPr>
          <a:xfrm>
            <a:off x="513806" y="2493550"/>
            <a:ext cx="1808714" cy="499569"/>
            <a:chOff x="9850988" y="2262109"/>
            <a:chExt cx="1808714" cy="499569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562D131-73D5-BC5C-22AC-13E6678D81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50988" y="2723774"/>
              <a:ext cx="1808714" cy="0"/>
            </a:xfrm>
            <a:prstGeom prst="line">
              <a:avLst/>
            </a:prstGeom>
            <a:ln w="3810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D612EB6D-E206-6D41-AE9D-79299559350C}"/>
                    </a:ext>
                  </a:extLst>
                </p:cNvPr>
                <p:cNvSpPr txBox="1"/>
                <p:nvPr/>
              </p:nvSpPr>
              <p:spPr>
                <a:xfrm>
                  <a:off x="10030097" y="2262109"/>
                  <a:ext cx="1489166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𝑫𝑪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D612EB6D-E206-6D41-AE9D-7929955935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0097" y="2262109"/>
                  <a:ext cx="1489166" cy="461665"/>
                </a:xfrm>
                <a:prstGeom prst="rect">
                  <a:avLst/>
                </a:prstGeom>
                <a:blipFill>
                  <a:blip r:embed="rId22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6B80D0B-5C56-8DD3-35AE-9B58AD990DC4}"/>
                </a:ext>
              </a:extLst>
            </p:cNvPr>
            <p:cNvSpPr txBox="1"/>
            <p:nvPr/>
          </p:nvSpPr>
          <p:spPr>
            <a:xfrm>
              <a:off x="11178053" y="2361568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+</a:t>
              </a:r>
              <a:endParaRPr lang="sr-Cyrl-ME" sz="2000" b="1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61E2F3D-D2A2-2ECB-794B-53BFB4B84C18}"/>
                  </a:ext>
                </a:extLst>
              </p:cNvPr>
              <p:cNvSpPr txBox="1"/>
              <p:nvPr/>
            </p:nvSpPr>
            <p:spPr>
              <a:xfrm>
                <a:off x="3931710" y="4659020"/>
                <a:ext cx="433811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∙50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61E2F3D-D2A2-2ECB-794B-53BFB4B84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710" y="4659020"/>
                <a:ext cx="4338111" cy="369332"/>
              </a:xfrm>
              <a:prstGeom prst="rect">
                <a:avLst/>
              </a:prstGeom>
              <a:blipFill>
                <a:blip r:embed="rId23"/>
                <a:stretch>
                  <a:fillRect l="-1404" r="-1124" b="-1475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58D9F10F-AAE9-C94A-A726-791564340505}"/>
                  </a:ext>
                </a:extLst>
              </p:cNvPr>
              <p:cNvSpPr txBox="1"/>
              <p:nvPr/>
            </p:nvSpPr>
            <p:spPr>
              <a:xfrm>
                <a:off x="66675" y="4913734"/>
                <a:ext cx="3730262" cy="7543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=0,08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58D9F10F-AAE9-C94A-A726-791564340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5" y="4913734"/>
                <a:ext cx="3730262" cy="75430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2E73329-EF21-B034-8632-11C415523081}"/>
                  </a:ext>
                </a:extLst>
              </p:cNvPr>
              <p:cNvSpPr txBox="1"/>
              <p:nvPr/>
            </p:nvSpPr>
            <p:spPr>
              <a:xfrm>
                <a:off x="193570" y="5760572"/>
                <a:ext cx="3476471" cy="7543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2E73329-EF21-B034-8632-11C4155230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70" y="5760572"/>
                <a:ext cx="3476471" cy="75430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F0E3ECB3-5C75-5C2D-E3F1-DABC8BD8BE5D}"/>
                  </a:ext>
                </a:extLst>
              </p:cNvPr>
              <p:cNvSpPr txBox="1"/>
              <p:nvPr/>
            </p:nvSpPr>
            <p:spPr>
              <a:xfrm>
                <a:off x="3748258" y="4990153"/>
                <a:ext cx="3730262" cy="7543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45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F0E3ECB3-5C75-5C2D-E3F1-DABC8BD8BE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8258" y="4990153"/>
                <a:ext cx="3730262" cy="75430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1DFDE6A-8461-3E38-A6DC-95B0C46DC5BB}"/>
                  </a:ext>
                </a:extLst>
              </p:cNvPr>
              <p:cNvSpPr txBox="1"/>
              <p:nvPr/>
            </p:nvSpPr>
            <p:spPr>
              <a:xfrm>
                <a:off x="3875153" y="5836991"/>
                <a:ext cx="3476471" cy="7543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45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1DFDE6A-8461-3E38-A6DC-95B0C46DC5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5153" y="5836991"/>
                <a:ext cx="3476471" cy="75430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7" name="Group 76">
            <a:extLst>
              <a:ext uri="{FF2B5EF4-FFF2-40B4-BE49-F238E27FC236}">
                <a16:creationId xmlns:a16="http://schemas.microsoft.com/office/drawing/2014/main" id="{F887256B-F5B7-5C3A-9EE6-012F779EE702}"/>
              </a:ext>
            </a:extLst>
          </p:cNvPr>
          <p:cNvGrpSpPr/>
          <p:nvPr/>
        </p:nvGrpSpPr>
        <p:grpSpPr>
          <a:xfrm>
            <a:off x="9431132" y="2713315"/>
            <a:ext cx="437759" cy="549154"/>
            <a:chOff x="106561" y="756222"/>
            <a:chExt cx="437759" cy="549154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F9323888-1ADB-A9C7-0489-2449786A5A5A}"/>
                </a:ext>
              </a:extLst>
            </p:cNvPr>
            <p:cNvSpPr/>
            <p:nvPr/>
          </p:nvSpPr>
          <p:spPr>
            <a:xfrm>
              <a:off x="364320" y="1125376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DA50C1D-680C-3B93-DBE2-765144E87991}"/>
                </a:ext>
              </a:extLst>
            </p:cNvPr>
            <p:cNvSpPr txBox="1"/>
            <p:nvPr/>
          </p:nvSpPr>
          <p:spPr>
            <a:xfrm>
              <a:off x="106561" y="756222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0070C0"/>
                  </a:solidFill>
                </a:rPr>
                <a:t>A</a:t>
              </a:r>
              <a:endParaRPr lang="sr-Cyrl-ME" sz="24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D298BAC-B099-FE56-0ACA-C47F25FA7E35}"/>
              </a:ext>
            </a:extLst>
          </p:cNvPr>
          <p:cNvGrpSpPr/>
          <p:nvPr/>
        </p:nvGrpSpPr>
        <p:grpSpPr>
          <a:xfrm>
            <a:off x="11562840" y="2723774"/>
            <a:ext cx="442531" cy="551665"/>
            <a:chOff x="364320" y="753711"/>
            <a:chExt cx="442531" cy="551665"/>
          </a:xfrm>
          <a:solidFill>
            <a:schemeClr val="accent2"/>
          </a:solidFill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6907ED46-68EF-889E-D822-6A2EA6E43B2B}"/>
                </a:ext>
              </a:extLst>
            </p:cNvPr>
            <p:cNvSpPr/>
            <p:nvPr/>
          </p:nvSpPr>
          <p:spPr>
            <a:xfrm>
              <a:off x="364320" y="1125376"/>
              <a:ext cx="180000" cy="1800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2D3B635-71A9-D57B-3E17-C947FFC2F1A7}"/>
                </a:ext>
              </a:extLst>
            </p:cNvPr>
            <p:cNvSpPr txBox="1"/>
            <p:nvPr/>
          </p:nvSpPr>
          <p:spPr>
            <a:xfrm>
              <a:off x="436237" y="753711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</a:rPr>
                <a:t>B</a:t>
              </a:r>
              <a:endParaRPr lang="sr-Cyrl-ME" sz="2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3DC8843-9009-C008-A0E2-2D7ED6480272}"/>
              </a:ext>
            </a:extLst>
          </p:cNvPr>
          <p:cNvGrpSpPr/>
          <p:nvPr/>
        </p:nvGrpSpPr>
        <p:grpSpPr>
          <a:xfrm>
            <a:off x="9397559" y="5965670"/>
            <a:ext cx="437759" cy="549154"/>
            <a:chOff x="106561" y="756222"/>
            <a:chExt cx="437759" cy="549154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54C0AA81-2F76-3D6D-429F-A8A158A13E79}"/>
                </a:ext>
              </a:extLst>
            </p:cNvPr>
            <p:cNvSpPr/>
            <p:nvPr/>
          </p:nvSpPr>
          <p:spPr>
            <a:xfrm>
              <a:off x="364320" y="1125376"/>
              <a:ext cx="180000" cy="18000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1602638-7B47-C131-B8CB-0D2039D0C37D}"/>
                </a:ext>
              </a:extLst>
            </p:cNvPr>
            <p:cNvSpPr txBox="1"/>
            <p:nvPr/>
          </p:nvSpPr>
          <p:spPr>
            <a:xfrm>
              <a:off x="106561" y="756222"/>
              <a:ext cx="348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00B050"/>
                  </a:solidFill>
                </a:rPr>
                <a:t>C</a:t>
              </a:r>
              <a:endParaRPr lang="sr-Cyrl-ME" sz="24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410FB52-6A12-63BD-F01F-E3CE95F391B1}"/>
              </a:ext>
            </a:extLst>
          </p:cNvPr>
          <p:cNvGrpSpPr/>
          <p:nvPr/>
        </p:nvGrpSpPr>
        <p:grpSpPr>
          <a:xfrm>
            <a:off x="11576298" y="5939803"/>
            <a:ext cx="450547" cy="551665"/>
            <a:chOff x="364320" y="753711"/>
            <a:chExt cx="450547" cy="551665"/>
          </a:xfrm>
          <a:solidFill>
            <a:schemeClr val="accent2"/>
          </a:solidFill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0CDE53DB-41D2-A3FF-003E-04C5DCDF0922}"/>
                </a:ext>
              </a:extLst>
            </p:cNvPr>
            <p:cNvSpPr/>
            <p:nvPr/>
          </p:nvSpPr>
          <p:spPr>
            <a:xfrm>
              <a:off x="364320" y="1125376"/>
              <a:ext cx="180000" cy="180000"/>
            </a:xfrm>
            <a:prstGeom prst="ellipse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9006C1D-607D-14EC-0F27-DD46A194B5EE}"/>
                </a:ext>
              </a:extLst>
            </p:cNvPr>
            <p:cNvSpPr txBox="1"/>
            <p:nvPr/>
          </p:nvSpPr>
          <p:spPr>
            <a:xfrm>
              <a:off x="436237" y="753711"/>
              <a:ext cx="3786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</a:rPr>
                <a:t>D</a:t>
              </a:r>
              <a:endParaRPr lang="sr-Cyrl-ME" sz="2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D904F29-7042-8743-AE69-525B04B437BF}"/>
              </a:ext>
            </a:extLst>
          </p:cNvPr>
          <p:cNvGrpSpPr/>
          <p:nvPr/>
        </p:nvGrpSpPr>
        <p:grpSpPr>
          <a:xfrm>
            <a:off x="106561" y="756222"/>
            <a:ext cx="437759" cy="549154"/>
            <a:chOff x="106561" y="756222"/>
            <a:chExt cx="437759" cy="549154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BE06C2D6-32BF-8D1A-6830-102F6522E4C7}"/>
                </a:ext>
              </a:extLst>
            </p:cNvPr>
            <p:cNvSpPr/>
            <p:nvPr/>
          </p:nvSpPr>
          <p:spPr>
            <a:xfrm>
              <a:off x="364320" y="1125376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54C952D-07C0-9CAE-0C3E-ED938C4E0067}"/>
                </a:ext>
              </a:extLst>
            </p:cNvPr>
            <p:cNvSpPr txBox="1"/>
            <p:nvPr/>
          </p:nvSpPr>
          <p:spPr>
            <a:xfrm>
              <a:off x="106561" y="756222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0070C0"/>
                  </a:solidFill>
                </a:rPr>
                <a:t>A</a:t>
              </a:r>
              <a:endParaRPr lang="sr-Cyrl-ME" sz="24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02703B7-01C6-131F-765E-56C778284650}"/>
              </a:ext>
            </a:extLst>
          </p:cNvPr>
          <p:cNvGrpSpPr/>
          <p:nvPr/>
        </p:nvGrpSpPr>
        <p:grpSpPr>
          <a:xfrm>
            <a:off x="2294089" y="794799"/>
            <a:ext cx="442531" cy="551665"/>
            <a:chOff x="364320" y="753711"/>
            <a:chExt cx="442531" cy="551665"/>
          </a:xfrm>
          <a:solidFill>
            <a:schemeClr val="accent2"/>
          </a:solidFill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95735C6B-5766-10E0-AAAC-7E65EB4C162D}"/>
                </a:ext>
              </a:extLst>
            </p:cNvPr>
            <p:cNvSpPr/>
            <p:nvPr/>
          </p:nvSpPr>
          <p:spPr>
            <a:xfrm>
              <a:off x="364320" y="1125376"/>
              <a:ext cx="180000" cy="1800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0130915-0A18-EB6E-1EB7-63606D94C334}"/>
                </a:ext>
              </a:extLst>
            </p:cNvPr>
            <p:cNvSpPr txBox="1"/>
            <p:nvPr/>
          </p:nvSpPr>
          <p:spPr>
            <a:xfrm>
              <a:off x="436237" y="753711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</a:rPr>
                <a:t>B</a:t>
              </a:r>
              <a:endParaRPr lang="sr-Cyrl-ME" sz="2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E7FA5EA-5E6E-AD85-C1A4-31E0C1F2A2BB}"/>
              </a:ext>
            </a:extLst>
          </p:cNvPr>
          <p:cNvGrpSpPr/>
          <p:nvPr/>
        </p:nvGrpSpPr>
        <p:grpSpPr>
          <a:xfrm>
            <a:off x="91368" y="2664851"/>
            <a:ext cx="437759" cy="549154"/>
            <a:chOff x="106561" y="756222"/>
            <a:chExt cx="437759" cy="549154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10818974-C195-67A1-EF60-666BD7E67E0F}"/>
                </a:ext>
              </a:extLst>
            </p:cNvPr>
            <p:cNvSpPr/>
            <p:nvPr/>
          </p:nvSpPr>
          <p:spPr>
            <a:xfrm>
              <a:off x="364320" y="1125376"/>
              <a:ext cx="180000" cy="18000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2175CCF-A0D3-AAAF-F5D3-C7CB663B99A5}"/>
                </a:ext>
              </a:extLst>
            </p:cNvPr>
            <p:cNvSpPr txBox="1"/>
            <p:nvPr/>
          </p:nvSpPr>
          <p:spPr>
            <a:xfrm>
              <a:off x="106561" y="756222"/>
              <a:ext cx="348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00B050"/>
                  </a:solidFill>
                </a:rPr>
                <a:t>C</a:t>
              </a:r>
              <a:endParaRPr lang="sr-Cyrl-ME" sz="24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1C70C6E-20EE-8062-A72D-6AC30BCFA961}"/>
              </a:ext>
            </a:extLst>
          </p:cNvPr>
          <p:cNvGrpSpPr/>
          <p:nvPr/>
        </p:nvGrpSpPr>
        <p:grpSpPr>
          <a:xfrm>
            <a:off x="2278896" y="2703428"/>
            <a:ext cx="450547" cy="551665"/>
            <a:chOff x="364320" y="753711"/>
            <a:chExt cx="450547" cy="551665"/>
          </a:xfrm>
          <a:solidFill>
            <a:schemeClr val="accent2"/>
          </a:solidFill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F1BD202F-A071-E5B5-EA25-DA448E666A23}"/>
                </a:ext>
              </a:extLst>
            </p:cNvPr>
            <p:cNvSpPr/>
            <p:nvPr/>
          </p:nvSpPr>
          <p:spPr>
            <a:xfrm>
              <a:off x="364320" y="1125376"/>
              <a:ext cx="180000" cy="180000"/>
            </a:xfrm>
            <a:prstGeom prst="ellipse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D44DB71-E335-1847-8B1B-BF21969142F7}"/>
                </a:ext>
              </a:extLst>
            </p:cNvPr>
            <p:cNvSpPr txBox="1"/>
            <p:nvPr/>
          </p:nvSpPr>
          <p:spPr>
            <a:xfrm>
              <a:off x="436237" y="753711"/>
              <a:ext cx="3786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</a:rPr>
                <a:t>D</a:t>
              </a:r>
              <a:endParaRPr lang="sr-Cyrl-ME" sz="2400" b="1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401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5" grpId="0"/>
      <p:bldP spid="20" grpId="0"/>
      <p:bldP spid="21" grpId="0"/>
      <p:bldP spid="70" grpId="0"/>
      <p:bldP spid="71" grpId="0"/>
      <p:bldP spid="72" grpId="0"/>
      <p:bldP spid="73" grpId="0"/>
      <p:bldP spid="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5F68DAD-F5A7-ED55-311C-18C30557E532}"/>
                  </a:ext>
                </a:extLst>
              </p:cNvPr>
              <p:cNvSpPr txBox="1"/>
              <p:nvPr/>
            </p:nvSpPr>
            <p:spPr>
              <a:xfrm>
                <a:off x="4686954" y="77069"/>
                <a:ext cx="7401414" cy="12352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sr-Cyrl-CS" sz="2400" dirty="0"/>
                  <a:t>Одреди колике струје теку кроз све отпорнике у овом колу. </a:t>
                </a:r>
                <a14:m>
                  <m:oMath xmlns:m="http://schemas.openxmlformats.org/officeDocument/2006/math">
                    <m:r>
                      <a:rPr lang="sr-Latn-CS" sz="24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sr-Latn-CS" sz="2400" b="0" i="1" smtClean="0">
                        <a:latin typeface="Cambria Math" panose="02040503050406030204" pitchFamily="18" charset="0"/>
                      </a:rPr>
                      <m:t>=4,1</m:t>
                    </m:r>
                    <m:r>
                      <a:rPr lang="sr-Latn-CS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sr-Latn-C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sr-Latn-C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C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r-Latn-C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r-Cyrl-CS" sz="2400" b="0" i="1" smtClean="0">
                        <a:latin typeface="Cambria Math" panose="02040503050406030204" pitchFamily="18" charset="0"/>
                      </a:rPr>
                      <m:t>40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r-Cyrl-CS" sz="24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00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r-Cyrl-CS" sz="2400" b="0" i="0" smtClean="0">
                        <a:latin typeface="Cambria Math" panose="02040503050406030204" pitchFamily="18" charset="0"/>
                      </a:rPr>
                      <m:t>250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sr-Cyrl-CS" sz="24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r-Cyrl-CS" sz="2400" b="0" i="0" smtClean="0">
                        <a:latin typeface="Cambria Math" panose="02040503050406030204" pitchFamily="18" charset="0"/>
                      </a:rPr>
                      <m:t>35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r-Cyrl-C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00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и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g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=5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sr-Cyrl-CS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sr-Cyrl-ME" sz="24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5F68DAD-F5A7-ED55-311C-18C30557E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6954" y="77069"/>
                <a:ext cx="7401414" cy="1235210"/>
              </a:xfrm>
              <a:prstGeom prst="rect">
                <a:avLst/>
              </a:prstGeom>
              <a:blipFill>
                <a:blip r:embed="rId2"/>
                <a:stretch>
                  <a:fillRect l="-1318" t="-3960" b="-247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ACBB7A82-875D-C0FD-C703-42CA88542F6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118"/>
            <a:ext cx="4629796" cy="2638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9D7A1B-FFC0-0A7F-E3E2-5B11BEF44BD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2" y="2631675"/>
            <a:ext cx="4372585" cy="21815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1B3DBB-38D8-9BC9-28C5-011DEA9959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468" y="4813204"/>
            <a:ext cx="2781688" cy="182905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8660FD0-53EC-984D-C62A-9C14549FA421}"/>
                  </a:ext>
                </a:extLst>
              </p:cNvPr>
              <p:cNvSpPr txBox="1"/>
              <p:nvPr/>
            </p:nvSpPr>
            <p:spPr>
              <a:xfrm>
                <a:off x="8060338" y="1238720"/>
                <a:ext cx="39108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345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=800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8660FD0-53EC-984D-C62A-9C14549FA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0338" y="1238720"/>
                <a:ext cx="3910879" cy="369332"/>
              </a:xfrm>
              <a:prstGeom prst="rect">
                <a:avLst/>
              </a:prstGeom>
              <a:blipFill>
                <a:blip r:embed="rId6"/>
                <a:stretch>
                  <a:fillRect l="-1246" r="-1558" b="-1475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4B7548-EC41-5945-5125-20EAEF3246D7}"/>
                  </a:ext>
                </a:extLst>
              </p:cNvPr>
              <p:cNvSpPr txBox="1"/>
              <p:nvPr/>
            </p:nvSpPr>
            <p:spPr>
              <a:xfrm>
                <a:off x="4730077" y="1565020"/>
                <a:ext cx="7045134" cy="7566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12345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345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400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00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800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800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</m:oMath>
                  </m:oMathPara>
                </a14:m>
                <a:endParaRPr lang="sr-Cyrl-ME" sz="20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4B7548-EC41-5945-5125-20EAEF3246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0077" y="1565020"/>
                <a:ext cx="7045134" cy="75661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D7CD123-A66B-8480-5F65-B492DC6CA6B5}"/>
                  </a:ext>
                </a:extLst>
              </p:cNvPr>
              <p:cNvSpPr txBox="1"/>
              <p:nvPr/>
            </p:nvSpPr>
            <p:spPr>
              <a:xfrm>
                <a:off x="4631801" y="2331068"/>
                <a:ext cx="3416192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12345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=200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D7CD123-A66B-8480-5F65-B492DC6CA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1801" y="2331068"/>
                <a:ext cx="3416192" cy="7838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F52E3D47-3E00-E9EE-1AC8-C95B830D862A}"/>
              </a:ext>
            </a:extLst>
          </p:cNvPr>
          <p:cNvGrpSpPr/>
          <p:nvPr/>
        </p:nvGrpSpPr>
        <p:grpSpPr>
          <a:xfrm>
            <a:off x="347472" y="5440680"/>
            <a:ext cx="1170432" cy="1005840"/>
            <a:chOff x="347472" y="5440680"/>
            <a:chExt cx="1170432" cy="1005840"/>
          </a:xfrm>
        </p:grpSpPr>
        <p:sp>
          <p:nvSpPr>
            <p:cNvPr id="16" name="Arc 15">
              <a:extLst>
                <a:ext uri="{FF2B5EF4-FFF2-40B4-BE49-F238E27FC236}">
                  <a16:creationId xmlns:a16="http://schemas.microsoft.com/office/drawing/2014/main" id="{40258E59-17F7-8518-96CE-1998CAB202E9}"/>
                </a:ext>
              </a:extLst>
            </p:cNvPr>
            <p:cNvSpPr/>
            <p:nvPr/>
          </p:nvSpPr>
          <p:spPr>
            <a:xfrm>
              <a:off x="347472" y="5440680"/>
              <a:ext cx="1170432" cy="1005840"/>
            </a:xfrm>
            <a:prstGeom prst="arc">
              <a:avLst>
                <a:gd name="adj1" fmla="val 17630324"/>
                <a:gd name="adj2" fmla="val 13838253"/>
              </a:avLst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BCAFA090-5FC3-D39C-DCA7-B829635CF9A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32688" y="5854156"/>
                  <a:ext cx="33977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BCAFA090-5FC3-D39C-DCA7-B829635CF9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2688" y="5854156"/>
                  <a:ext cx="339772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19643" r="-1786" b="-983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5D2A212-1C3F-E878-20EC-149EC2B1A2E4}"/>
                  </a:ext>
                </a:extLst>
              </p:cNvPr>
              <p:cNvSpPr txBox="1"/>
              <p:nvPr/>
            </p:nvSpPr>
            <p:spPr>
              <a:xfrm>
                <a:off x="4275326" y="3116810"/>
                <a:ext cx="3413947" cy="7543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4,1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205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=0,02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5D2A212-1C3F-E878-20EC-149EC2B1A2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326" y="3116810"/>
                <a:ext cx="3413947" cy="75430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64D5C86C-736A-F254-1CA2-A525C83CCF31}"/>
              </a:ext>
            </a:extLst>
          </p:cNvPr>
          <p:cNvGrpSpPr/>
          <p:nvPr/>
        </p:nvGrpSpPr>
        <p:grpSpPr>
          <a:xfrm>
            <a:off x="374904" y="3327559"/>
            <a:ext cx="1170432" cy="1289906"/>
            <a:chOff x="205018" y="5433727"/>
            <a:chExt cx="1170432" cy="1289906"/>
          </a:xfrm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CD20ECB2-6D69-8704-96C6-5B3B83A57B5B}"/>
                </a:ext>
              </a:extLst>
            </p:cNvPr>
            <p:cNvSpPr/>
            <p:nvPr/>
          </p:nvSpPr>
          <p:spPr>
            <a:xfrm>
              <a:off x="205018" y="5433727"/>
              <a:ext cx="1170432" cy="1289906"/>
            </a:xfrm>
            <a:prstGeom prst="arc">
              <a:avLst>
                <a:gd name="adj1" fmla="val 4323445"/>
                <a:gd name="adj2" fmla="val 17351334"/>
              </a:avLst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DF3D5369-532D-D7EF-8477-2CE61AC82CD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0462" y="6158636"/>
                  <a:ext cx="33977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DF3D5369-532D-D7EF-8477-2CE61AC82C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0462" y="6158636"/>
                  <a:ext cx="339772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21429" r="-1786" b="-10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0B69911-F830-E5BF-A351-9D71B3FEFA25}"/>
              </a:ext>
            </a:extLst>
          </p:cNvPr>
          <p:cNvGrpSpPr/>
          <p:nvPr/>
        </p:nvGrpSpPr>
        <p:grpSpPr>
          <a:xfrm>
            <a:off x="1871350" y="3286928"/>
            <a:ext cx="350994" cy="1330537"/>
            <a:chOff x="1914389" y="1744167"/>
            <a:chExt cx="350994" cy="1330537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586DA34D-44C5-125A-0F62-6AB9733D9B4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74911" y="2409436"/>
              <a:ext cx="1330537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B72ABA3-6CD2-C24B-F9B3-55AE40AE2653}"/>
                    </a:ext>
                  </a:extLst>
                </p:cNvPr>
                <p:cNvSpPr txBox="1"/>
                <p:nvPr/>
              </p:nvSpPr>
              <p:spPr>
                <a:xfrm>
                  <a:off x="1914389" y="1810346"/>
                  <a:ext cx="35099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B72ABA3-6CD2-C24B-F9B3-55AE40AE26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14389" y="1810346"/>
                  <a:ext cx="350994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20690" r="-8621" b="-1475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FF10ECB-F32B-B5AC-D731-C6623B6A49AD}"/>
              </a:ext>
            </a:extLst>
          </p:cNvPr>
          <p:cNvGrpSpPr/>
          <p:nvPr/>
        </p:nvGrpSpPr>
        <p:grpSpPr>
          <a:xfrm>
            <a:off x="2280894" y="772405"/>
            <a:ext cx="376198" cy="1330537"/>
            <a:chOff x="1863982" y="1744167"/>
            <a:chExt cx="376198" cy="1330537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9DAA795-6FC9-6D83-48F2-AB9287E6C81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74911" y="2409436"/>
              <a:ext cx="1330537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7498E57-3DE8-0407-1EFB-21F3F344AA3C}"/>
                    </a:ext>
                  </a:extLst>
                </p:cNvPr>
                <p:cNvSpPr txBox="1"/>
                <p:nvPr/>
              </p:nvSpPr>
              <p:spPr>
                <a:xfrm>
                  <a:off x="1863982" y="2178906"/>
                  <a:ext cx="35099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7498E57-3DE8-0407-1EFB-21F3F344AA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63982" y="2178906"/>
                  <a:ext cx="350994" cy="369332"/>
                </a:xfrm>
                <a:prstGeom prst="rect">
                  <a:avLst/>
                </a:prstGeom>
                <a:blipFill>
                  <a:blip r:embed="rId13"/>
                  <a:stretch>
                    <a:fillRect l="-18966" r="-8621" b="-1475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8B0F691-E0E7-B076-1360-3B8465ED82B4}"/>
              </a:ext>
            </a:extLst>
          </p:cNvPr>
          <p:cNvGrpSpPr/>
          <p:nvPr/>
        </p:nvGrpSpPr>
        <p:grpSpPr>
          <a:xfrm>
            <a:off x="3050186" y="3292176"/>
            <a:ext cx="964028" cy="1295718"/>
            <a:chOff x="205018" y="5427915"/>
            <a:chExt cx="964028" cy="1295718"/>
          </a:xfrm>
        </p:grpSpPr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72E21B89-7F57-44C1-9F25-1A0B315889B3}"/>
                </a:ext>
              </a:extLst>
            </p:cNvPr>
            <p:cNvSpPr/>
            <p:nvPr/>
          </p:nvSpPr>
          <p:spPr>
            <a:xfrm>
              <a:off x="205018" y="5433727"/>
              <a:ext cx="964028" cy="1289906"/>
            </a:xfrm>
            <a:prstGeom prst="arc">
              <a:avLst>
                <a:gd name="adj1" fmla="val 15765614"/>
                <a:gd name="adj2" fmla="val 5991446"/>
              </a:avLst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FED4FC66-156E-15B0-6DDE-0428E019D49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76883" y="5427915"/>
                  <a:ext cx="62029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𝟑𝟒𝟓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FED4FC66-156E-15B0-6DDE-0428E019D4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6883" y="5427915"/>
                  <a:ext cx="620298" cy="369332"/>
                </a:xfrm>
                <a:prstGeom prst="rect">
                  <a:avLst/>
                </a:prstGeom>
                <a:blipFill>
                  <a:blip r:embed="rId14"/>
                  <a:stretch>
                    <a:fillRect l="-11881" r="-5941" b="-16393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F540A01-744E-D189-31A2-01DCCC08CF7C}"/>
              </a:ext>
            </a:extLst>
          </p:cNvPr>
          <p:cNvGrpSpPr/>
          <p:nvPr/>
        </p:nvGrpSpPr>
        <p:grpSpPr>
          <a:xfrm>
            <a:off x="1832723" y="5254206"/>
            <a:ext cx="1743899" cy="1275865"/>
            <a:chOff x="1832723" y="5254206"/>
            <a:chExt cx="1743899" cy="1275865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8043DF1-70A5-94ED-1CEE-3F1C0CA04E70}"/>
                </a:ext>
              </a:extLst>
            </p:cNvPr>
            <p:cNvGrpSpPr/>
            <p:nvPr/>
          </p:nvGrpSpPr>
          <p:grpSpPr>
            <a:xfrm>
              <a:off x="1832723" y="5254206"/>
              <a:ext cx="1743899" cy="1275865"/>
              <a:chOff x="1832723" y="5254206"/>
              <a:chExt cx="1743899" cy="1275865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954B431A-AB22-0883-7E91-EC7B5E295FB8}"/>
                  </a:ext>
                </a:extLst>
              </p:cNvPr>
              <p:cNvGrpSpPr/>
              <p:nvPr/>
            </p:nvGrpSpPr>
            <p:grpSpPr>
              <a:xfrm rot="5400000">
                <a:off x="1751933" y="5334996"/>
                <a:ext cx="1275865" cy="1114286"/>
                <a:chOff x="3150439" y="5475159"/>
                <a:chExt cx="1451054" cy="670738"/>
              </a:xfrm>
            </p:grpSpPr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4F6F5A4C-9683-246E-F7F2-08340454416C}"/>
                    </a:ext>
                  </a:extLst>
                </p:cNvPr>
                <p:cNvCxnSpPr/>
                <p:nvPr/>
              </p:nvCxnSpPr>
              <p:spPr>
                <a:xfrm flipV="1">
                  <a:off x="3168933" y="5475160"/>
                  <a:ext cx="0" cy="670737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93854BC8-3F85-81A3-0FE3-9D23581E6A7E}"/>
                    </a:ext>
                  </a:extLst>
                </p:cNvPr>
                <p:cNvCxnSpPr/>
                <p:nvPr/>
              </p:nvCxnSpPr>
              <p:spPr>
                <a:xfrm flipV="1">
                  <a:off x="4601493" y="5475159"/>
                  <a:ext cx="0" cy="670737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6B3E3AF7-73E8-478A-8BE6-DE102846B7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150439" y="5589475"/>
                  <a:ext cx="1432560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headEnd type="arrow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68D13A98-F5E4-A2B5-4B7E-5A2032064FD0}"/>
                      </a:ext>
                    </a:extLst>
                  </p:cNvPr>
                  <p:cNvSpPr txBox="1"/>
                  <p:nvPr/>
                </p:nvSpPr>
                <p:spPr>
                  <a:xfrm>
                    <a:off x="2679990" y="5641444"/>
                    <a:ext cx="896632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𝟏𝟐𝟑𝟒𝟓</m:t>
                              </m:r>
                            </m:sub>
                          </m:sSub>
                        </m:oMath>
                      </m:oMathPara>
                    </a14:m>
                    <a:endParaRPr lang="sr-Cyrl-ME" sz="24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68D13A98-F5E4-A2B5-4B7E-5A2032064FD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79990" y="5641444"/>
                    <a:ext cx="896632" cy="461665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2041" r="-18367" b="-2632"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C0F7049-6CDE-02BB-59EF-2A6147825BD5}"/>
                </a:ext>
              </a:extLst>
            </p:cNvPr>
            <p:cNvSpPr txBox="1"/>
            <p:nvPr/>
          </p:nvSpPr>
          <p:spPr>
            <a:xfrm>
              <a:off x="2757096" y="5267116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+</a:t>
              </a:r>
              <a:endParaRPr lang="sr-Cyrl-ME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B9B459A-AD43-171E-4BC4-36B47FB93E6D}"/>
              </a:ext>
            </a:extLst>
          </p:cNvPr>
          <p:cNvGrpSpPr/>
          <p:nvPr/>
        </p:nvGrpSpPr>
        <p:grpSpPr>
          <a:xfrm>
            <a:off x="1545336" y="2550455"/>
            <a:ext cx="1746504" cy="551794"/>
            <a:chOff x="-291243" y="771031"/>
            <a:chExt cx="1746504" cy="551794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E096EFC-EBFD-B0BD-8DAD-05CA4E4A33B4}"/>
                </a:ext>
              </a:extLst>
            </p:cNvPr>
            <p:cNvSpPr/>
            <p:nvPr/>
          </p:nvSpPr>
          <p:spPr>
            <a:xfrm>
              <a:off x="-291243" y="1125375"/>
              <a:ext cx="1746504" cy="197450"/>
            </a:xfrm>
            <a:prstGeom prst="ellipse">
              <a:avLst/>
            </a:prstGeom>
            <a:solidFill>
              <a:srgbClr val="4472C4">
                <a:alpha val="4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2462870-ADCC-0299-90F3-FB7E3F645016}"/>
                </a:ext>
              </a:extLst>
            </p:cNvPr>
            <p:cNvSpPr txBox="1"/>
            <p:nvPr/>
          </p:nvSpPr>
          <p:spPr>
            <a:xfrm>
              <a:off x="455582" y="771031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0070C0"/>
                  </a:solidFill>
                </a:rPr>
                <a:t>A</a:t>
              </a:r>
              <a:endParaRPr lang="sr-Cyrl-ME" sz="24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74E5371-FA53-9AA5-E402-C6FB32587C1F}"/>
              </a:ext>
            </a:extLst>
          </p:cNvPr>
          <p:cNvGrpSpPr/>
          <p:nvPr/>
        </p:nvGrpSpPr>
        <p:grpSpPr>
          <a:xfrm>
            <a:off x="1545336" y="4617464"/>
            <a:ext cx="1609343" cy="601933"/>
            <a:chOff x="-327803" y="613443"/>
            <a:chExt cx="1609343" cy="601933"/>
          </a:xfrm>
          <a:solidFill>
            <a:schemeClr val="accent2"/>
          </a:solidFill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449ECEA7-BF4B-7386-EDDC-A1CEFAF1EF89}"/>
                </a:ext>
              </a:extLst>
            </p:cNvPr>
            <p:cNvSpPr/>
            <p:nvPr/>
          </p:nvSpPr>
          <p:spPr>
            <a:xfrm>
              <a:off x="-327803" y="613443"/>
              <a:ext cx="1609343" cy="208633"/>
            </a:xfrm>
            <a:prstGeom prst="ellipse">
              <a:avLst/>
            </a:prstGeom>
            <a:solidFill>
              <a:srgbClr val="000000">
                <a:alpha val="36863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5A84C84-BE7A-8A98-F9F0-9E4F0756DD66}"/>
                </a:ext>
              </a:extLst>
            </p:cNvPr>
            <p:cNvSpPr txBox="1"/>
            <p:nvPr/>
          </p:nvSpPr>
          <p:spPr>
            <a:xfrm>
              <a:off x="436237" y="753711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</a:rPr>
                <a:t>B</a:t>
              </a:r>
              <a:endParaRPr lang="sr-Cyrl-ME" sz="2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95F46C8-3928-8085-0213-33E33D09A663}"/>
              </a:ext>
            </a:extLst>
          </p:cNvPr>
          <p:cNvGrpSpPr/>
          <p:nvPr/>
        </p:nvGrpSpPr>
        <p:grpSpPr>
          <a:xfrm>
            <a:off x="757248" y="3049299"/>
            <a:ext cx="1038078" cy="1672481"/>
            <a:chOff x="757248" y="3049299"/>
            <a:chExt cx="1038078" cy="1672481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B443C9F-0461-A632-4326-5FB666A255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17904" y="3049299"/>
              <a:ext cx="0" cy="1672481"/>
            </a:xfrm>
            <a:prstGeom prst="line">
              <a:avLst/>
            </a:prstGeom>
            <a:ln w="3810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21FCA843-C1A4-C97D-4620-F10AE8035AA2}"/>
                    </a:ext>
                  </a:extLst>
                </p:cNvPr>
                <p:cNvSpPr txBox="1"/>
                <p:nvPr/>
              </p:nvSpPr>
              <p:spPr>
                <a:xfrm>
                  <a:off x="757248" y="3661734"/>
                  <a:ext cx="896632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𝟏𝟐𝟑𝟒𝟓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21FCA843-C1A4-C97D-4620-F10AE8035A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7248" y="3661734"/>
                  <a:ext cx="896632" cy="461665"/>
                </a:xfrm>
                <a:prstGeom prst="rect">
                  <a:avLst/>
                </a:prstGeom>
                <a:blipFill>
                  <a:blip r:embed="rId16"/>
                  <a:stretch>
                    <a:fillRect l="-1361" r="-19048" b="-4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AEFA743-CCC2-6397-10AB-CBB6009F4816}"/>
                </a:ext>
              </a:extLst>
            </p:cNvPr>
            <p:cNvSpPr txBox="1"/>
            <p:nvPr/>
          </p:nvSpPr>
          <p:spPr>
            <a:xfrm>
              <a:off x="1482420" y="3077370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+</a:t>
              </a:r>
              <a:endParaRPr lang="sr-Cyrl-ME" sz="2000" b="1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6F294199-61E1-DE8A-67F6-247134AF3991}"/>
                  </a:ext>
                </a:extLst>
              </p:cNvPr>
              <p:cNvSpPr txBox="1"/>
              <p:nvPr/>
            </p:nvSpPr>
            <p:spPr>
              <a:xfrm>
                <a:off x="6633433" y="3802141"/>
                <a:ext cx="54943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12345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12345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=0,02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∙200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V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6F294199-61E1-DE8A-67F6-247134AF39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433" y="3802141"/>
                <a:ext cx="5494325" cy="369332"/>
              </a:xfrm>
              <a:prstGeom prst="rect">
                <a:avLst/>
              </a:prstGeom>
              <a:blipFill>
                <a:blip r:embed="rId17"/>
                <a:stretch>
                  <a:fillRect l="-777" r="-888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9594E0D-F20A-8296-3050-94BB2D896E28}"/>
                  </a:ext>
                </a:extLst>
              </p:cNvPr>
              <p:cNvSpPr txBox="1"/>
              <p:nvPr/>
            </p:nvSpPr>
            <p:spPr>
              <a:xfrm>
                <a:off x="6604856" y="4297461"/>
                <a:ext cx="3840603" cy="7529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12345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=0,01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9594E0D-F20A-8296-3050-94BB2D896E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4856" y="4297461"/>
                <a:ext cx="3840603" cy="75296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CC803F0-ACA0-3128-0C85-8D13E1FF6237}"/>
                  </a:ext>
                </a:extLst>
              </p:cNvPr>
              <p:cNvSpPr txBox="1"/>
              <p:nvPr/>
            </p:nvSpPr>
            <p:spPr>
              <a:xfrm>
                <a:off x="6516338" y="5131416"/>
                <a:ext cx="4017638" cy="7529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12345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=0,005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CC803F0-ACA0-3128-0C85-8D13E1FF62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338" y="5131416"/>
                <a:ext cx="4017638" cy="75296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21F27B1-86EE-15EB-724B-88BD541A342E}"/>
                  </a:ext>
                </a:extLst>
              </p:cNvPr>
              <p:cNvSpPr txBox="1"/>
              <p:nvPr/>
            </p:nvSpPr>
            <p:spPr>
              <a:xfrm>
                <a:off x="6386495" y="5924735"/>
                <a:ext cx="4277325" cy="7552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345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12345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345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=0,005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21F27B1-86EE-15EB-724B-88BD541A34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495" y="5924735"/>
                <a:ext cx="4277325" cy="755271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8" name="Group 57">
            <a:extLst>
              <a:ext uri="{FF2B5EF4-FFF2-40B4-BE49-F238E27FC236}">
                <a16:creationId xmlns:a16="http://schemas.microsoft.com/office/drawing/2014/main" id="{F05F34AE-8639-B58B-F339-CB373CA179D7}"/>
              </a:ext>
            </a:extLst>
          </p:cNvPr>
          <p:cNvGrpSpPr/>
          <p:nvPr/>
        </p:nvGrpSpPr>
        <p:grpSpPr>
          <a:xfrm>
            <a:off x="304265" y="846738"/>
            <a:ext cx="1170432" cy="1289906"/>
            <a:chOff x="205018" y="5433727"/>
            <a:chExt cx="1170432" cy="1289906"/>
          </a:xfrm>
        </p:grpSpPr>
        <p:sp>
          <p:nvSpPr>
            <p:cNvPr id="59" name="Arc 58">
              <a:extLst>
                <a:ext uri="{FF2B5EF4-FFF2-40B4-BE49-F238E27FC236}">
                  <a16:creationId xmlns:a16="http://schemas.microsoft.com/office/drawing/2014/main" id="{17F95994-365B-3836-ECCE-8E95F3BE0C08}"/>
                </a:ext>
              </a:extLst>
            </p:cNvPr>
            <p:cNvSpPr/>
            <p:nvPr/>
          </p:nvSpPr>
          <p:spPr>
            <a:xfrm>
              <a:off x="205018" y="5433727"/>
              <a:ext cx="1170432" cy="1289906"/>
            </a:xfrm>
            <a:prstGeom prst="arc">
              <a:avLst>
                <a:gd name="adj1" fmla="val 4323445"/>
                <a:gd name="adj2" fmla="val 17351334"/>
              </a:avLst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6FCAB8C5-92E0-D730-2DCF-D11E3BFF0D4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0462" y="6158636"/>
                  <a:ext cx="33977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6FCAB8C5-92E0-D730-2DCF-D11E3BFF0D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0462" y="6158636"/>
                  <a:ext cx="339772" cy="369332"/>
                </a:xfrm>
                <a:prstGeom prst="rect">
                  <a:avLst/>
                </a:prstGeom>
                <a:blipFill>
                  <a:blip r:embed="rId21"/>
                  <a:stretch>
                    <a:fillRect l="-19643" r="-3571" b="-10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9C29A82-D884-03FF-8B6A-20AED9D15EE1}"/>
              </a:ext>
            </a:extLst>
          </p:cNvPr>
          <p:cNvGrpSpPr/>
          <p:nvPr/>
        </p:nvGrpSpPr>
        <p:grpSpPr>
          <a:xfrm>
            <a:off x="1854822" y="867579"/>
            <a:ext cx="350994" cy="1330537"/>
            <a:chOff x="1914389" y="1744167"/>
            <a:chExt cx="350994" cy="1330537"/>
          </a:xfrm>
        </p:grpSpPr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269ADE2E-379E-0567-AF2F-1E5D2EDE278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74911" y="2409436"/>
              <a:ext cx="1330537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76933C49-514B-1323-3BDA-A326B4C52FC3}"/>
                    </a:ext>
                  </a:extLst>
                </p:cNvPr>
                <p:cNvSpPr txBox="1"/>
                <p:nvPr/>
              </p:nvSpPr>
              <p:spPr>
                <a:xfrm>
                  <a:off x="1914389" y="1810346"/>
                  <a:ext cx="35099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76933C49-514B-1323-3BDA-A326B4C52F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14389" y="1810346"/>
                  <a:ext cx="350994" cy="369332"/>
                </a:xfrm>
                <a:prstGeom prst="rect">
                  <a:avLst/>
                </a:prstGeom>
                <a:blipFill>
                  <a:blip r:embed="rId22"/>
                  <a:stretch>
                    <a:fillRect l="-18966" r="-8621" b="-1475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0C8D899-1337-274D-6154-B587E3119C65}"/>
              </a:ext>
            </a:extLst>
          </p:cNvPr>
          <p:cNvGrpSpPr/>
          <p:nvPr/>
        </p:nvGrpSpPr>
        <p:grpSpPr>
          <a:xfrm>
            <a:off x="2405275" y="3276683"/>
            <a:ext cx="376198" cy="1330537"/>
            <a:chOff x="1863982" y="1744167"/>
            <a:chExt cx="376198" cy="1330537"/>
          </a:xfrm>
        </p:grpSpPr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F94DD41-24BF-7954-CFE9-1314FECD1E8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74911" y="2409436"/>
              <a:ext cx="1330537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D6385F2E-F0CD-62F8-A3FD-8FBAF8352065}"/>
                    </a:ext>
                  </a:extLst>
                </p:cNvPr>
                <p:cNvSpPr txBox="1"/>
                <p:nvPr/>
              </p:nvSpPr>
              <p:spPr>
                <a:xfrm>
                  <a:off x="1863982" y="2178906"/>
                  <a:ext cx="35099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D6385F2E-F0CD-62F8-A3FD-8FBAF83520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63982" y="2178906"/>
                  <a:ext cx="350994" cy="369332"/>
                </a:xfrm>
                <a:prstGeom prst="rect">
                  <a:avLst/>
                </a:prstGeom>
                <a:blipFill>
                  <a:blip r:embed="rId23"/>
                  <a:stretch>
                    <a:fillRect l="-21053" r="-10526" b="-1666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8D4977E-10FD-8858-6970-A143D50CF3ED}"/>
              </a:ext>
            </a:extLst>
          </p:cNvPr>
          <p:cNvGrpSpPr/>
          <p:nvPr/>
        </p:nvGrpSpPr>
        <p:grpSpPr>
          <a:xfrm>
            <a:off x="2732169" y="754891"/>
            <a:ext cx="1538705" cy="1440901"/>
            <a:chOff x="-245258" y="5380186"/>
            <a:chExt cx="1414304" cy="1440901"/>
          </a:xfrm>
        </p:grpSpPr>
        <p:sp>
          <p:nvSpPr>
            <p:cNvPr id="68" name="Arc 67">
              <a:extLst>
                <a:ext uri="{FF2B5EF4-FFF2-40B4-BE49-F238E27FC236}">
                  <a16:creationId xmlns:a16="http://schemas.microsoft.com/office/drawing/2014/main" id="{3747AA91-38A8-C6E7-AEB0-269ED5D84524}"/>
                </a:ext>
              </a:extLst>
            </p:cNvPr>
            <p:cNvSpPr/>
            <p:nvPr/>
          </p:nvSpPr>
          <p:spPr>
            <a:xfrm>
              <a:off x="-245258" y="5380186"/>
              <a:ext cx="1414304" cy="1440901"/>
            </a:xfrm>
            <a:prstGeom prst="arc">
              <a:avLst>
                <a:gd name="adj1" fmla="val 15765614"/>
                <a:gd name="adj2" fmla="val 5991446"/>
              </a:avLst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511B14C8-3EBC-882F-BBB7-8B151F9C157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76883" y="5427915"/>
                  <a:ext cx="62029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𝟑𝟒𝟓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511B14C8-3EBC-882F-BBB7-8B151F9C15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6883" y="5427915"/>
                  <a:ext cx="620298" cy="369332"/>
                </a:xfrm>
                <a:prstGeom prst="rect">
                  <a:avLst/>
                </a:prstGeom>
                <a:blipFill>
                  <a:blip r:embed="rId24"/>
                  <a:stretch>
                    <a:fillRect l="-5405" r="-1802" b="-1666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71" name="Picture 70">
            <a:extLst>
              <a:ext uri="{FF2B5EF4-FFF2-40B4-BE49-F238E27FC236}">
                <a16:creationId xmlns:a16="http://schemas.microsoft.com/office/drawing/2014/main" id="{C9DAC9C3-FFF3-28C5-1A43-5878E9B22D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949028" y="4901108"/>
            <a:ext cx="1409897" cy="1856299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10C7FC4F-E2F0-FE1D-D4D0-568B49FD95D9}"/>
              </a:ext>
            </a:extLst>
          </p:cNvPr>
          <p:cNvGrpSpPr/>
          <p:nvPr/>
        </p:nvGrpSpPr>
        <p:grpSpPr>
          <a:xfrm>
            <a:off x="4151376" y="5440684"/>
            <a:ext cx="1051560" cy="650362"/>
            <a:chOff x="433282" y="5639410"/>
            <a:chExt cx="1051560" cy="584078"/>
          </a:xfrm>
        </p:grpSpPr>
        <p:sp>
          <p:nvSpPr>
            <p:cNvPr id="73" name="Arc 72">
              <a:extLst>
                <a:ext uri="{FF2B5EF4-FFF2-40B4-BE49-F238E27FC236}">
                  <a16:creationId xmlns:a16="http://schemas.microsoft.com/office/drawing/2014/main" id="{3A9E3943-F370-CAC7-D361-33E8CB9BD120}"/>
                </a:ext>
              </a:extLst>
            </p:cNvPr>
            <p:cNvSpPr/>
            <p:nvPr/>
          </p:nvSpPr>
          <p:spPr>
            <a:xfrm>
              <a:off x="433282" y="5639410"/>
              <a:ext cx="1051560" cy="584077"/>
            </a:xfrm>
            <a:prstGeom prst="arc">
              <a:avLst>
                <a:gd name="adj1" fmla="val 17630324"/>
                <a:gd name="adj2" fmla="val 13838253"/>
              </a:avLst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B17ABC62-87DE-58B4-8F94-8CFE7A1422C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32688" y="5854156"/>
                  <a:ext cx="33977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B17ABC62-87DE-58B4-8F94-8CFE7A1422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2688" y="5854156"/>
                  <a:ext cx="339772" cy="369332"/>
                </a:xfrm>
                <a:prstGeom prst="rect">
                  <a:avLst/>
                </a:prstGeom>
                <a:blipFill>
                  <a:blip r:embed="rId26"/>
                  <a:stretch>
                    <a:fillRect l="-21429" r="-178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5B24A6B-E28E-FA25-66C3-F44575136FCF}"/>
                  </a:ext>
                </a:extLst>
              </p:cNvPr>
              <p:cNvSpPr txBox="1"/>
              <p:nvPr/>
            </p:nvSpPr>
            <p:spPr>
              <a:xfrm>
                <a:off x="8498022" y="2505394"/>
                <a:ext cx="3473195" cy="3994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12345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205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5B24A6B-E28E-FA25-66C3-F44575136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8022" y="2505394"/>
                <a:ext cx="3473195" cy="399405"/>
              </a:xfrm>
              <a:prstGeom prst="rect">
                <a:avLst/>
              </a:prstGeom>
              <a:blipFill>
                <a:blip r:embed="rId27"/>
                <a:stretch>
                  <a:fillRect l="-1579" r="-1754" b="-1969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6" name="Group 75">
            <a:extLst>
              <a:ext uri="{FF2B5EF4-FFF2-40B4-BE49-F238E27FC236}">
                <a16:creationId xmlns:a16="http://schemas.microsoft.com/office/drawing/2014/main" id="{6A75E617-272F-6A6E-3983-1B7D729DEFA0}"/>
              </a:ext>
            </a:extLst>
          </p:cNvPr>
          <p:cNvGrpSpPr/>
          <p:nvPr/>
        </p:nvGrpSpPr>
        <p:grpSpPr>
          <a:xfrm>
            <a:off x="1419993" y="4756903"/>
            <a:ext cx="437759" cy="549154"/>
            <a:chOff x="106561" y="756222"/>
            <a:chExt cx="437759" cy="549154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840D28F2-DF36-B46B-2D62-6D544DB18957}"/>
                </a:ext>
              </a:extLst>
            </p:cNvPr>
            <p:cNvSpPr/>
            <p:nvPr/>
          </p:nvSpPr>
          <p:spPr>
            <a:xfrm>
              <a:off x="364320" y="1125376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37ECEBC-B324-9F90-B5DD-93B41755687A}"/>
                </a:ext>
              </a:extLst>
            </p:cNvPr>
            <p:cNvSpPr txBox="1"/>
            <p:nvPr/>
          </p:nvSpPr>
          <p:spPr>
            <a:xfrm>
              <a:off x="106561" y="756222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0070C0"/>
                  </a:solidFill>
                </a:rPr>
                <a:t>A</a:t>
              </a:r>
              <a:endParaRPr lang="sr-Cyrl-ME" sz="24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8650DB1-FA2C-275F-89C3-2E85CF4F82A7}"/>
              </a:ext>
            </a:extLst>
          </p:cNvPr>
          <p:cNvGrpSpPr/>
          <p:nvPr/>
        </p:nvGrpSpPr>
        <p:grpSpPr>
          <a:xfrm>
            <a:off x="1328474" y="6478500"/>
            <a:ext cx="525240" cy="463719"/>
            <a:chOff x="19080" y="1125376"/>
            <a:chExt cx="525240" cy="463719"/>
          </a:xfrm>
          <a:solidFill>
            <a:schemeClr val="accent2"/>
          </a:solidFill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CA99E5C-DD53-790A-D7FA-8E90EF80D660}"/>
                </a:ext>
              </a:extLst>
            </p:cNvPr>
            <p:cNvSpPr/>
            <p:nvPr/>
          </p:nvSpPr>
          <p:spPr>
            <a:xfrm>
              <a:off x="364320" y="1125376"/>
              <a:ext cx="180000" cy="1800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BB6E7A5-5FC0-5A33-5925-0B9D84F24E3B}"/>
                </a:ext>
              </a:extLst>
            </p:cNvPr>
            <p:cNvSpPr txBox="1"/>
            <p:nvPr/>
          </p:nvSpPr>
          <p:spPr>
            <a:xfrm>
              <a:off x="19080" y="1127430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</a:rPr>
                <a:t>B</a:t>
              </a:r>
              <a:endParaRPr lang="sr-Cyrl-ME" sz="24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661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9" grpId="0"/>
      <p:bldP spid="54" grpId="0"/>
      <p:bldP spid="55" grpId="0"/>
      <p:bldP spid="56" grpId="0"/>
      <p:bldP spid="57" grpId="0"/>
      <p:bldP spid="7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307</Words>
  <Application>Microsoft Office PowerPoint</Application>
  <PresentationFormat>Widescreen</PresentationFormat>
  <Paragraphs>63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Блажо Ђуровић</dc:creator>
  <cp:lastModifiedBy>Блажо Ђуровић</cp:lastModifiedBy>
  <cp:revision>1</cp:revision>
  <dcterms:created xsi:type="dcterms:W3CDTF">2022-12-08T08:18:02Z</dcterms:created>
  <dcterms:modified xsi:type="dcterms:W3CDTF">2022-12-08T09:57:20Z</dcterms:modified>
</cp:coreProperties>
</file>