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9" r:id="rId3"/>
    <p:sldId id="268" r:id="rId4"/>
    <p:sldId id="258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5AE0F-1852-425B-A6A0-8E2238DF8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CB100-BE4A-4ADA-ADBD-6B4829225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7019B-1AEA-4A34-8102-3BA96A6E9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398D1-3956-4DFF-B43E-926A68CB5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C0E9B-F543-4DDF-8F12-682C89262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4887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661A4-C0B9-42EC-9B70-E73DBA77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34045-18E7-4E07-B84C-4FF5E4BC7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39845-8D2B-4E35-A0AD-151AA3022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58EBC-9F93-4D2D-B382-02EE3DFD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FB08C-E806-48E7-97EF-56F7913F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22698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D583-3232-4CCA-BE43-A45C1E0F2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055D4-9ACE-44B5-BF8C-ECFF66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7C04C-8AB8-4B9B-951E-A3F826C9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88920-2A64-44AB-8F0D-E739A6E6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ABC04-4F7E-4CA6-97EA-4D1740AB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17459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6FD7B-94A4-4145-A5E6-93288F34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D92E8-0A0D-495E-BCED-15A72C7B2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9AC76-BE4A-42AA-89CC-64E304D66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4215A-0AA7-402C-82F8-585C612BC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24FA5-A27C-4528-A38A-2A47AAF7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9788D-D852-450A-9ABC-AC2792616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9731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08D85-4D74-49C2-85DC-7344E8105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F2291-E67A-43EF-A436-AD9D81636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90876-C48A-407B-9DF4-688AE8BA5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3EF1A9-BD14-442C-8F59-835710566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E803D-12B6-418E-889A-D15605651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58BA1E-83FF-4146-9356-D39D5FE41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97CE4D-832E-4B29-83D2-EE9E7D79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F34C04-DD5E-40A9-A144-97E1662B0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508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77748-26D9-49E7-A26D-65FB9768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6F9B8E-9F40-4C4C-BA4C-E804E3133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85D6F-5515-4C7D-BB2F-51F8C5AD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3B438D-B534-492E-BE43-3295796C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2927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63ED4-3857-44B7-9158-5F4B3531D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B33B5F-B7AF-4C8E-B0CE-3222C7C2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49D7C-4B15-4011-A697-A52B8056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4653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185B-652A-4845-B60D-23EBEFD8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474A8-516E-48DD-872B-3A58B9460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9282F-609C-48E5-9C5A-A16C6CDE7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A5B15-94C9-4285-AD3E-72B3148D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62CAF9-0373-4C2D-BEEE-FB0D95DE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1EE1D-59D4-472E-AF29-5E9290C9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4613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8DB2-7F57-494C-AEA9-D4A54F507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F69D4-37BC-42A2-9BC7-F0B1151C7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6FB94-60C8-4B76-8BE5-41FE89797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7AB110-8817-46F5-866E-ACA5AA9F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6C883-7DE3-4652-970D-C88226D0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AE123-1BFC-417A-AF5A-B559FF3A2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9545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75AC-244E-4F62-BC37-5B5AA19A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CD1B87-8D7E-4E22-AE78-F7E7FD23B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D60E5-27A4-432A-A586-45767F478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B617E-448A-4079-BBAB-DA81C9609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DFBCB-59E5-4CA2-A891-5A704392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0220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072B74-2008-4DAD-8EF8-AB47C249A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176A16-FFCF-4335-82BC-0C308F343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7DC3C1-4C5A-4059-B39B-69F48D011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173B1-7AED-4118-AD28-7DE3C0908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8224D-E900-41D6-8D9D-060FC107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0077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62F9B-2349-47B5-BB5B-A7A54BAFD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261B6-57D4-4C9F-BBE0-F914BB85E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06AB2-5914-4CFC-88EE-461687EF6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50CBE-5753-4152-A32D-9521AF8440E1}" type="datetimeFigureOut">
              <a:rPr lang="sr-Cyrl-ME" smtClean="0"/>
              <a:t>6.2.2022.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153F7-1388-4BD7-9F2B-7DCE9DA33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FAC51-40E2-41E4-8412-B1A9B8B4A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1093E-F11A-47C4-948B-8C65CC553F99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051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2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1561F3-7176-4ACC-9164-E1673C8B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15" y="12630"/>
            <a:ext cx="4010585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33833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338332" cy="1107996"/>
              </a:xfrm>
              <a:prstGeom prst="rect">
                <a:avLst/>
              </a:prstGeom>
              <a:blipFill>
                <a:blip r:embed="rId3"/>
                <a:stretch>
                  <a:fillRect l="-2865" r="-2865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BBFA9948-0A27-412B-BB77-D3E0BC9F1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52152"/>
            <a:ext cx="8859486" cy="4105848"/>
          </a:xfrm>
          <a:prstGeom prst="rect">
            <a:avLst/>
          </a:pr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AA361D53-C905-4DC9-BBF3-A4ABBBB8E362}"/>
              </a:ext>
            </a:extLst>
          </p:cNvPr>
          <p:cNvSpPr/>
          <p:nvPr/>
        </p:nvSpPr>
        <p:spPr>
          <a:xfrm>
            <a:off x="9310169" y="1192740"/>
            <a:ext cx="1772302" cy="1772302"/>
          </a:xfrm>
          <a:prstGeom prst="arc">
            <a:avLst>
              <a:gd name="adj1" fmla="val 21462308"/>
              <a:gd name="adj2" fmla="val 1638488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D4DD9D6-1D05-4093-A01F-BF023FB72E1A}"/>
                  </a:ext>
                </a:extLst>
              </p:cNvPr>
              <p:cNvSpPr txBox="1"/>
              <p:nvPr/>
            </p:nvSpPr>
            <p:spPr>
              <a:xfrm>
                <a:off x="11082471" y="2169548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D4DD9D6-1D05-4093-A01F-BF023FB72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2471" y="2169548"/>
                <a:ext cx="395942" cy="276999"/>
              </a:xfrm>
              <a:prstGeom prst="rect">
                <a:avLst/>
              </a:prstGeom>
              <a:blipFill>
                <a:blip r:embed="rId5"/>
                <a:stretch>
                  <a:fillRect l="-13846" r="-13846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214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5910D84-7F06-48C7-B6D6-5432F56B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276" y="7225"/>
            <a:ext cx="4001058" cy="41249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blipFill>
                <a:blip r:embed="rId3"/>
                <a:stretch>
                  <a:fillRect l="-2427" r="-267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541294" y="2069676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294" y="2069676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A4DDE-C6FD-487E-B9E5-B7611AA0D8E2}"/>
              </a:ext>
            </a:extLst>
          </p:cNvPr>
          <p:cNvCxnSpPr/>
          <p:nvPr/>
        </p:nvCxnSpPr>
        <p:spPr>
          <a:xfrm>
            <a:off x="10466773" y="2199297"/>
            <a:ext cx="1606858" cy="90788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645EE289-6972-450A-8734-0C14FBFA8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40793"/>
            <a:ext cx="8840434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3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E3B38-02E1-4AB8-9FA8-547DD3F39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0468" y="0"/>
            <a:ext cx="3991532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blipFill>
                <a:blip r:embed="rId3"/>
                <a:stretch>
                  <a:fillRect l="-2427" r="-267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541294" y="2069676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294" y="2069676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318643" y="1152800"/>
            <a:ext cx="1772302" cy="1772302"/>
          </a:xfrm>
          <a:prstGeom prst="arc">
            <a:avLst>
              <a:gd name="adj1" fmla="val 19929515"/>
              <a:gd name="adj2" fmla="val 21571150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656849" y="1755747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6849" y="1755747"/>
                <a:ext cx="395942" cy="276999"/>
              </a:xfrm>
              <a:prstGeom prst="rect">
                <a:avLst/>
              </a:prstGeom>
              <a:blipFill>
                <a:blip r:embed="rId5"/>
                <a:stretch>
                  <a:fillRect l="-12308" r="-15385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53809" y="515460"/>
            <a:ext cx="3091992" cy="3091992"/>
          </a:xfrm>
          <a:prstGeom prst="arc">
            <a:avLst>
              <a:gd name="adj1" fmla="val 19740705"/>
              <a:gd name="adj2" fmla="val 1753318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1339173" y="1792677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73" y="1792677"/>
                <a:ext cx="395942" cy="276999"/>
              </a:xfrm>
              <a:prstGeom prst="rect">
                <a:avLst/>
              </a:prstGeom>
              <a:blipFill>
                <a:blip r:embed="rId6"/>
                <a:stretch>
                  <a:fillRect l="-12308" r="-15385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A4DDE-C6FD-487E-B9E5-B7611AA0D8E2}"/>
              </a:ext>
            </a:extLst>
          </p:cNvPr>
          <p:cNvCxnSpPr/>
          <p:nvPr/>
        </p:nvCxnSpPr>
        <p:spPr>
          <a:xfrm>
            <a:off x="10466773" y="2199297"/>
            <a:ext cx="1606858" cy="90788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60BDBDF-06E8-49FC-BCAA-B7CD099CD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08" y="2790257"/>
            <a:ext cx="8840434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2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DB50BC9-EC56-4A4B-9BEB-2F67DD0CD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942" y="0"/>
            <a:ext cx="4001058" cy="40772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508251" cy="1107996"/>
              </a:xfrm>
              <a:prstGeom prst="rect">
                <a:avLst/>
              </a:prstGeom>
              <a:blipFill>
                <a:blip r:embed="rId3"/>
                <a:stretch>
                  <a:fillRect l="-2427" r="-267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514660" y="2016408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660" y="2016408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2151" r="-967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318643" y="1152800"/>
            <a:ext cx="1772302" cy="1772302"/>
          </a:xfrm>
          <a:prstGeom prst="arc">
            <a:avLst>
              <a:gd name="adj1" fmla="val 18136659"/>
              <a:gd name="adj2" fmla="val 21571150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573253" y="1545596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3253" y="1545596"/>
                <a:ext cx="395942" cy="276999"/>
              </a:xfrm>
              <a:prstGeom prst="rect">
                <a:avLst/>
              </a:prstGeom>
              <a:blipFill>
                <a:blip r:embed="rId5"/>
                <a:stretch>
                  <a:fillRect l="-12308" r="-1538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53809" y="515460"/>
            <a:ext cx="3091992" cy="3091992"/>
          </a:xfrm>
          <a:prstGeom prst="arc">
            <a:avLst>
              <a:gd name="adj1" fmla="val 17904079"/>
              <a:gd name="adj2" fmla="val 1663073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1279461" y="1545596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9461" y="1545596"/>
                <a:ext cx="395942" cy="276999"/>
              </a:xfrm>
              <a:prstGeom prst="rect">
                <a:avLst/>
              </a:prstGeom>
              <a:blipFill>
                <a:blip r:embed="rId6"/>
                <a:stretch>
                  <a:fillRect l="-12308" r="-1538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04565066-211B-42C7-9B29-EE76AAFBC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37" y="2783175"/>
            <a:ext cx="8830907" cy="407726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4CE156C-45EB-424B-814F-7CAD00FEE771}"/>
              </a:ext>
            </a:extLst>
          </p:cNvPr>
          <p:cNvCxnSpPr/>
          <p:nvPr/>
        </p:nvCxnSpPr>
        <p:spPr>
          <a:xfrm>
            <a:off x="10466773" y="2199297"/>
            <a:ext cx="1606858" cy="90788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738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CB91D8-2F9A-415F-9536-614CC74F1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564" y="4980"/>
            <a:ext cx="4010585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6781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678169" cy="1107996"/>
              </a:xfrm>
              <a:prstGeom prst="rect">
                <a:avLst/>
              </a:prstGeom>
              <a:blipFill>
                <a:blip r:embed="rId3"/>
                <a:stretch>
                  <a:fillRect l="-2273" r="-250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318643" y="1152800"/>
            <a:ext cx="1772302" cy="1772302"/>
          </a:xfrm>
          <a:prstGeom prst="arc">
            <a:avLst>
              <a:gd name="adj1" fmla="val 14324662"/>
              <a:gd name="adj2" fmla="val 21571150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324686" y="1399049"/>
                <a:ext cx="524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686" y="1399049"/>
                <a:ext cx="524182" cy="276999"/>
              </a:xfrm>
              <a:prstGeom prst="rect">
                <a:avLst/>
              </a:prstGeom>
              <a:blipFill>
                <a:blip r:embed="rId5"/>
                <a:stretch>
                  <a:fillRect l="-10465" r="-1046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88826"/>
            <a:ext cx="3091992" cy="3091992"/>
          </a:xfrm>
          <a:prstGeom prst="arc">
            <a:avLst>
              <a:gd name="adj1" fmla="val 14351452"/>
              <a:gd name="adj2" fmla="val 1800601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0676888" y="767141"/>
                <a:ext cx="524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6888" y="767141"/>
                <a:ext cx="524182" cy="276999"/>
              </a:xfrm>
              <a:prstGeom prst="rect">
                <a:avLst/>
              </a:prstGeom>
              <a:blipFill>
                <a:blip r:embed="rId6"/>
                <a:stretch>
                  <a:fillRect l="-10465" r="-11628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606858" cy="97205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27703D4E-337F-432A-9801-7FE9968C7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10" y="2742626"/>
            <a:ext cx="8830907" cy="411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6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656959-3179-45AA-B5F2-1437B5E21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942" y="24033"/>
            <a:ext cx="4001058" cy="40486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67816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678169" cy="1107996"/>
              </a:xfrm>
              <a:prstGeom prst="rect">
                <a:avLst/>
              </a:prstGeom>
              <a:blipFill>
                <a:blip r:embed="rId3"/>
                <a:stretch>
                  <a:fillRect l="-2273" r="-250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318643" y="1152800"/>
            <a:ext cx="1772302" cy="1772302"/>
          </a:xfrm>
          <a:prstGeom prst="arc">
            <a:avLst>
              <a:gd name="adj1" fmla="val 12636067"/>
              <a:gd name="adj2" fmla="val 21571150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324686" y="1399049"/>
                <a:ext cx="524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686" y="1399049"/>
                <a:ext cx="524182" cy="276999"/>
              </a:xfrm>
              <a:prstGeom prst="rect">
                <a:avLst/>
              </a:prstGeom>
              <a:blipFill>
                <a:blip r:embed="rId5"/>
                <a:stretch>
                  <a:fillRect l="-10465" r="-10465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2526262"/>
              <a:gd name="adj2" fmla="val 1800601"/>
            </a:avLst>
          </a:prstGeom>
          <a:ln w="28575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0676888" y="767141"/>
                <a:ext cx="524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6888" y="767141"/>
                <a:ext cx="524182" cy="276999"/>
              </a:xfrm>
              <a:prstGeom prst="rect">
                <a:avLst/>
              </a:prstGeom>
              <a:blipFill>
                <a:blip r:embed="rId6"/>
                <a:stretch>
                  <a:fillRect l="-9302" r="-11628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606858" cy="97205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3CA1510-7D22-4075-B2D8-A5A4C30E0A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775751"/>
            <a:ext cx="8830907" cy="407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5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9073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907399" cy="1107996"/>
              </a:xfrm>
              <a:prstGeom prst="rect">
                <a:avLst/>
              </a:prstGeom>
              <a:blipFill>
                <a:blip r:embed="rId2"/>
                <a:stretch>
                  <a:fillRect l="-2096" r="-2516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A77018D-4A8D-4A10-892E-D3FA4E8E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871" y="-5141"/>
            <a:ext cx="4020111" cy="4067743"/>
          </a:xfrm>
          <a:prstGeom prst="rect">
            <a:avLst/>
          </a:prstGeom>
        </p:spPr>
      </p:pic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173B7646-9DF7-4EC4-B7FF-6D21072F4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9" y="2714047"/>
            <a:ext cx="8859486" cy="4143953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170634" y="1003909"/>
            <a:ext cx="2048191" cy="2048191"/>
          </a:xfrm>
          <a:prstGeom prst="arc">
            <a:avLst>
              <a:gd name="adj1" fmla="val 25951"/>
              <a:gd name="adj2" fmla="val 10726548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9783764" y="2657530"/>
                <a:ext cx="6973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3764" y="2657530"/>
                <a:ext cx="697307" cy="276999"/>
              </a:xfrm>
              <a:prstGeom prst="rect">
                <a:avLst/>
              </a:prstGeom>
              <a:blipFill>
                <a:blip r:embed="rId6"/>
                <a:stretch>
                  <a:fillRect l="-1754" r="-789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750593"/>
              <a:gd name="adj2" fmla="val 10773444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9818637" y="3254262"/>
                <a:ext cx="6973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8637" y="3254262"/>
                <a:ext cx="697307" cy="276999"/>
              </a:xfrm>
              <a:prstGeom prst="rect">
                <a:avLst/>
              </a:prstGeom>
              <a:blipFill>
                <a:blip r:embed="rId7"/>
                <a:stretch>
                  <a:fillRect l="-1754" r="-7895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609877" cy="92764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660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BBDAE67-7F22-4E36-AE88-83AEAB1E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" y="2782870"/>
            <a:ext cx="8821381" cy="40677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6C33AA-EB2A-4175-9794-783115F1B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363" y="0"/>
            <a:ext cx="4029637" cy="40963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907399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907399" cy="1107996"/>
              </a:xfrm>
              <a:prstGeom prst="rect">
                <a:avLst/>
              </a:prstGeom>
              <a:blipFill>
                <a:blip r:embed="rId4"/>
                <a:stretch>
                  <a:fillRect l="-2096" r="-2306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5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170634" y="1003909"/>
            <a:ext cx="2048191" cy="2048191"/>
          </a:xfrm>
          <a:prstGeom prst="arc">
            <a:avLst>
              <a:gd name="adj1" fmla="val 25951"/>
              <a:gd name="adj2" fmla="val 8972710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9783764" y="2657530"/>
                <a:ext cx="6973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3764" y="2657530"/>
                <a:ext cx="697307" cy="276999"/>
              </a:xfrm>
              <a:prstGeom prst="rect">
                <a:avLst/>
              </a:prstGeom>
              <a:blipFill>
                <a:blip r:embed="rId6"/>
                <a:stretch>
                  <a:fillRect l="-1754" r="-7895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922217"/>
              <a:gd name="adj2" fmla="val 8663751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9818637" y="3254262"/>
                <a:ext cx="6973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8637" y="3254262"/>
                <a:ext cx="697307" cy="276999"/>
              </a:xfrm>
              <a:prstGeom prst="rect">
                <a:avLst/>
              </a:prstGeom>
              <a:blipFill>
                <a:blip r:embed="rId7"/>
                <a:stretch>
                  <a:fillRect l="-1754" r="-789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576539" cy="93739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824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F1D159-DE80-4BC5-A194-EC5D3FF04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203" y="4980"/>
            <a:ext cx="3962953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blipFill>
                <a:blip r:embed="rId3"/>
                <a:stretch>
                  <a:fillRect l="-2227" r="-245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170634" y="1003909"/>
            <a:ext cx="2048191" cy="2048191"/>
          </a:xfrm>
          <a:prstGeom prst="arc">
            <a:avLst>
              <a:gd name="adj1" fmla="val 25951"/>
              <a:gd name="adj2" fmla="val 7067522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001613" y="2700285"/>
                <a:ext cx="6973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613" y="2700285"/>
                <a:ext cx="697307" cy="276999"/>
              </a:xfrm>
              <a:prstGeom prst="rect">
                <a:avLst/>
              </a:prstGeom>
              <a:blipFill>
                <a:blip r:embed="rId5"/>
                <a:stretch>
                  <a:fillRect l="-1754" r="-7895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750593"/>
              <a:gd name="adj2" fmla="val 7045690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0182239" y="3224119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2239" y="3224119"/>
                <a:ext cx="569067" cy="276999"/>
              </a:xfrm>
              <a:prstGeom prst="rect">
                <a:avLst/>
              </a:prstGeom>
              <a:blipFill>
                <a:blip r:embed="rId6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609877" cy="92764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8B030A7-69DD-4FFB-B364-79C9D9BCA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1" y="2785277"/>
            <a:ext cx="8878539" cy="40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4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7458399-98A4-49C1-9B48-9E418E9B6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15" y="0"/>
            <a:ext cx="4010585" cy="40963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blipFill>
                <a:blip r:embed="rId3"/>
                <a:stretch>
                  <a:fillRect l="-2227" r="-245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170634" y="1003909"/>
            <a:ext cx="2048191" cy="2048191"/>
          </a:xfrm>
          <a:prstGeom prst="arc">
            <a:avLst>
              <a:gd name="adj1" fmla="val 25951"/>
              <a:gd name="adj2" fmla="val 5430273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241209" y="26628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209" y="2662831"/>
                <a:ext cx="569067" cy="276999"/>
              </a:xfrm>
              <a:prstGeom prst="rect">
                <a:avLst/>
              </a:prstGeom>
              <a:blipFill>
                <a:blip r:embed="rId5"/>
                <a:stretch>
                  <a:fillRect l="-2151" r="-967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922217"/>
              <a:gd name="adj2" fmla="val 5458833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0521878" y="3080324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1878" y="3080324"/>
                <a:ext cx="569067" cy="276999"/>
              </a:xfrm>
              <a:prstGeom prst="rect">
                <a:avLst/>
              </a:prstGeom>
              <a:blipFill>
                <a:blip r:embed="rId6"/>
                <a:stretch>
                  <a:fillRect l="-1075" r="-10753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576539" cy="93739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CF7970E5-822D-4C76-B324-1DC4E3738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56" y="2714187"/>
            <a:ext cx="8849960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0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CEECB7-6255-4858-8008-FB4376013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607" y="0"/>
            <a:ext cx="4029637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737481" cy="1107996"/>
              </a:xfrm>
              <a:prstGeom prst="rect">
                <a:avLst/>
              </a:prstGeom>
              <a:blipFill>
                <a:blip r:embed="rId3"/>
                <a:stretch>
                  <a:fillRect l="-2227" r="-2450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>
            <a:extLst>
              <a:ext uri="{FF2B5EF4-FFF2-40B4-BE49-F238E27FC236}">
                <a16:creationId xmlns:a16="http://schemas.microsoft.com/office/drawing/2014/main" id="{6C64C779-AE23-4664-801F-1C6A2D4CC312}"/>
              </a:ext>
            </a:extLst>
          </p:cNvPr>
          <p:cNvSpPr/>
          <p:nvPr/>
        </p:nvSpPr>
        <p:spPr>
          <a:xfrm>
            <a:off x="9318643" y="1162227"/>
            <a:ext cx="1772302" cy="1772302"/>
          </a:xfrm>
          <a:prstGeom prst="arc">
            <a:avLst>
              <a:gd name="adj1" fmla="val 123190"/>
              <a:gd name="adj2" fmla="val 175781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/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8AB28D-9BC3-44F1-8270-86A890F3B7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071" y="2028731"/>
                <a:ext cx="569067" cy="276999"/>
              </a:xfrm>
              <a:prstGeom prst="rect">
                <a:avLst/>
              </a:prstGeom>
              <a:blipFill>
                <a:blip r:embed="rId4"/>
                <a:stretch>
                  <a:fillRect l="-1064" r="-957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>
            <a:extLst>
              <a:ext uri="{FF2B5EF4-FFF2-40B4-BE49-F238E27FC236}">
                <a16:creationId xmlns:a16="http://schemas.microsoft.com/office/drawing/2014/main" id="{F5B0D1A4-3042-47FE-875C-9D9B162F0A8E}"/>
              </a:ext>
            </a:extLst>
          </p:cNvPr>
          <p:cNvSpPr/>
          <p:nvPr/>
        </p:nvSpPr>
        <p:spPr>
          <a:xfrm>
            <a:off x="9170634" y="1003909"/>
            <a:ext cx="2048191" cy="2048191"/>
          </a:xfrm>
          <a:prstGeom prst="arc">
            <a:avLst>
              <a:gd name="adj1" fmla="val 25951"/>
              <a:gd name="adj2" fmla="val 3653595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/>
              <p:nvPr/>
            </p:nvSpPr>
            <p:spPr>
              <a:xfrm>
                <a:off x="10833278" y="2723797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B89D7D-B80C-400D-B66E-299E745D4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3278" y="2723797"/>
                <a:ext cx="569067" cy="276999"/>
              </a:xfrm>
              <a:prstGeom prst="rect">
                <a:avLst/>
              </a:prstGeom>
              <a:blipFill>
                <a:blip r:embed="rId5"/>
                <a:stretch>
                  <a:fillRect l="-1075" r="-10753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8B6FD1EC-8392-4463-A68D-A61A8837F78A}"/>
              </a:ext>
            </a:extLst>
          </p:cNvPr>
          <p:cNvSpPr/>
          <p:nvPr/>
        </p:nvSpPr>
        <p:spPr>
          <a:xfrm>
            <a:off x="8644931" y="462192"/>
            <a:ext cx="3091992" cy="3091992"/>
          </a:xfrm>
          <a:prstGeom prst="arc">
            <a:avLst>
              <a:gd name="adj1" fmla="val 1922217"/>
              <a:gd name="adj2" fmla="val 3747539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/>
              <p:nvPr/>
            </p:nvSpPr>
            <p:spPr>
              <a:xfrm>
                <a:off x="11167856" y="3111653"/>
                <a:ext cx="5690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159B95-F3BC-412A-AB3B-548C9DE55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7856" y="3111653"/>
                <a:ext cx="569067" cy="276999"/>
              </a:xfrm>
              <a:prstGeom prst="rect">
                <a:avLst/>
              </a:prstGeom>
              <a:blipFill>
                <a:blip r:embed="rId6"/>
                <a:stretch>
                  <a:fillRect l="-2151" r="-9677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74AED6-B37C-4AE8-BB68-F6A3D95FCF96}"/>
              </a:ext>
            </a:extLst>
          </p:cNvPr>
          <p:cNvCxnSpPr>
            <a:cxnSpLocks/>
          </p:cNvCxnSpPr>
          <p:nvPr/>
        </p:nvCxnSpPr>
        <p:spPr>
          <a:xfrm>
            <a:off x="10466773" y="2199297"/>
            <a:ext cx="1576539" cy="93739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C7A8E37-0FF4-4387-80FD-12EC3ABB6F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36" y="2733099"/>
            <a:ext cx="8859486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8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1561F3-7176-4ACC-9164-E1673C8B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15" y="12630"/>
            <a:ext cx="4010585" cy="40867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/>
              <p:nvPr/>
            </p:nvSpPr>
            <p:spPr>
              <a:xfrm>
                <a:off x="4926834" y="615791"/>
                <a:ext cx="2338332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=−30°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=0°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3760DB-FF43-43CD-B645-9FA25E52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34" y="615791"/>
                <a:ext cx="2338332" cy="1107996"/>
              </a:xfrm>
              <a:prstGeom prst="rect">
                <a:avLst/>
              </a:prstGeom>
              <a:blipFill>
                <a:blip r:embed="rId3"/>
                <a:stretch>
                  <a:fillRect l="-2865" r="-2865" b="-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BBFA9948-0A27-412B-BB77-D3E0BC9F1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52152"/>
            <a:ext cx="8859486" cy="4105848"/>
          </a:xfrm>
          <a:prstGeom prst="rect">
            <a:avLst/>
          </a:pr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AA361D53-C905-4DC9-BBF3-A4ABBBB8E362}"/>
              </a:ext>
            </a:extLst>
          </p:cNvPr>
          <p:cNvSpPr/>
          <p:nvPr/>
        </p:nvSpPr>
        <p:spPr>
          <a:xfrm>
            <a:off x="9310169" y="1192740"/>
            <a:ext cx="1772302" cy="1772302"/>
          </a:xfrm>
          <a:prstGeom prst="arc">
            <a:avLst>
              <a:gd name="adj1" fmla="val 21462308"/>
              <a:gd name="adj2" fmla="val 1638488"/>
            </a:avLst>
          </a:prstGeom>
          <a:ln w="28575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D4DD9D6-1D05-4093-A01F-BF023FB72E1A}"/>
                  </a:ext>
                </a:extLst>
              </p:cNvPr>
              <p:cNvSpPr txBox="1"/>
              <p:nvPr/>
            </p:nvSpPr>
            <p:spPr>
              <a:xfrm>
                <a:off x="11082471" y="2169548"/>
                <a:ext cx="3959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D4DD9D6-1D05-4093-A01F-BF023FB72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2471" y="2169548"/>
                <a:ext cx="395942" cy="276999"/>
              </a:xfrm>
              <a:prstGeom prst="rect">
                <a:avLst/>
              </a:prstGeom>
              <a:blipFill>
                <a:blip r:embed="rId5"/>
                <a:stretch>
                  <a:fillRect l="-13846" r="-13846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7084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319</Words>
  <Application>Microsoft Office PowerPoint</Application>
  <PresentationFormat>Widescreen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1</cp:revision>
  <dcterms:created xsi:type="dcterms:W3CDTF">2022-02-06T18:05:32Z</dcterms:created>
  <dcterms:modified xsi:type="dcterms:W3CDTF">2022-02-06T19:31:42Z</dcterms:modified>
</cp:coreProperties>
</file>