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997491-002B-4ACB-8BD1-E5C45582ED06}" v="138" dt="2021-09-26T22:45:17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84997491-002B-4ACB-8BD1-E5C45582ED06}"/>
    <pc:docChg chg="undo custSel addSld delSld modSld">
      <pc:chgData name="Блажо Ђуровић" userId="5694572e-f064-495d-ac23-a1610d1060de" providerId="ADAL" clId="{84997491-002B-4ACB-8BD1-E5C45582ED06}" dt="2021-09-26T22:45:17.174" v="1057"/>
      <pc:docMkLst>
        <pc:docMk/>
      </pc:docMkLst>
      <pc:sldChg chg="addSp delSp modSp mod chgLayout">
        <pc:chgData name="Блажо Ђуровић" userId="5694572e-f064-495d-ac23-a1610d1060de" providerId="ADAL" clId="{84997491-002B-4ACB-8BD1-E5C45582ED06}" dt="2021-09-26T21:47:33.195" v="30" actId="700"/>
        <pc:sldMkLst>
          <pc:docMk/>
          <pc:sldMk cId="0" sldId="256"/>
        </pc:sldMkLst>
        <pc:spChg chg="mod ord">
          <ac:chgData name="Блажо Ђуровић" userId="5694572e-f064-495d-ac23-a1610d1060de" providerId="ADAL" clId="{84997491-002B-4ACB-8BD1-E5C45582ED06}" dt="2021-09-26T21:47:33.195" v="30" actId="700"/>
          <ac:spMkLst>
            <pc:docMk/>
            <pc:sldMk cId="0" sldId="256"/>
            <ac:spMk id="2" creationId="{00000000-0000-0000-0000-000000000000}"/>
          </ac:spMkLst>
        </pc:spChg>
        <pc:spChg chg="add del mod ord">
          <ac:chgData name="Блажо Ђуровић" userId="5694572e-f064-495d-ac23-a1610d1060de" providerId="ADAL" clId="{84997491-002B-4ACB-8BD1-E5C45582ED06}" dt="2021-09-26T21:47:33.195" v="30" actId="700"/>
          <ac:spMkLst>
            <pc:docMk/>
            <pc:sldMk cId="0" sldId="256"/>
            <ac:spMk id="3" creationId="{00000000-0000-0000-0000-000000000000}"/>
          </ac:spMkLst>
        </pc:spChg>
        <pc:spChg chg="add del mod ord">
          <ac:chgData name="Блажо Ђуровић" userId="5694572e-f064-495d-ac23-a1610d1060de" providerId="ADAL" clId="{84997491-002B-4ACB-8BD1-E5C45582ED06}" dt="2021-09-26T21:47:33.195" v="30" actId="700"/>
          <ac:spMkLst>
            <pc:docMk/>
            <pc:sldMk cId="0" sldId="256"/>
            <ac:spMk id="4" creationId="{A0D49CCD-0788-4E6B-8234-39C37C802D1C}"/>
          </ac:spMkLst>
        </pc:spChg>
      </pc:sldChg>
      <pc:sldChg chg="addSp delSp modSp new mod modAnim">
        <pc:chgData name="Блажо Ђуровић" userId="5694572e-f064-495d-ac23-a1610d1060de" providerId="ADAL" clId="{84997491-002B-4ACB-8BD1-E5C45582ED06}" dt="2021-09-26T21:52:18.076" v="332"/>
        <pc:sldMkLst>
          <pc:docMk/>
          <pc:sldMk cId="3412844762" sldId="257"/>
        </pc:sldMkLst>
        <pc:spChg chg="mod">
          <ac:chgData name="Блажо Ђуровић" userId="5694572e-f064-495d-ac23-a1610d1060de" providerId="ADAL" clId="{84997491-002B-4ACB-8BD1-E5C45582ED06}" dt="2021-09-26T21:47:40.072" v="44" actId="20577"/>
          <ac:spMkLst>
            <pc:docMk/>
            <pc:sldMk cId="3412844762" sldId="257"/>
            <ac:spMk id="2" creationId="{9F42B51B-B620-453A-B02F-48C318F5818B}"/>
          </ac:spMkLst>
        </pc:spChg>
        <pc:spChg chg="mod">
          <ac:chgData name="Блажо Ђуровић" userId="5694572e-f064-495d-ac23-a1610d1060de" providerId="ADAL" clId="{84997491-002B-4ACB-8BD1-E5C45582ED06}" dt="2021-09-26T21:49:43.281" v="276" actId="20577"/>
          <ac:spMkLst>
            <pc:docMk/>
            <pc:sldMk cId="3412844762" sldId="257"/>
            <ac:spMk id="3" creationId="{B42A7FFD-3CD1-4124-A536-BDB7D106EC93}"/>
          </ac:spMkLst>
        </pc:spChg>
        <pc:spChg chg="add del mod">
          <ac:chgData name="Блажо Ђуровић" userId="5694572e-f064-495d-ac23-a1610d1060de" providerId="ADAL" clId="{84997491-002B-4ACB-8BD1-E5C45582ED06}" dt="2021-09-26T21:51:52.082" v="326" actId="478"/>
          <ac:spMkLst>
            <pc:docMk/>
            <pc:sldMk cId="3412844762" sldId="257"/>
            <ac:spMk id="4" creationId="{4B5D1867-1DF1-4569-AB55-278F23030ABB}"/>
          </ac:spMkLst>
        </pc:spChg>
        <pc:spChg chg="add del mod">
          <ac:chgData name="Блажо Ђуровић" userId="5694572e-f064-495d-ac23-a1610d1060de" providerId="ADAL" clId="{84997491-002B-4ACB-8BD1-E5C45582ED06}" dt="2021-09-26T21:51:49.931" v="325" actId="478"/>
          <ac:spMkLst>
            <pc:docMk/>
            <pc:sldMk cId="3412844762" sldId="257"/>
            <ac:spMk id="5" creationId="{B2EA99EE-BB11-425D-93C9-4EB66FFDDA4F}"/>
          </ac:spMkLst>
        </pc:spChg>
        <pc:picChg chg="add mod">
          <ac:chgData name="Блажо Ђуровић" userId="5694572e-f064-495d-ac23-a1610d1060de" providerId="ADAL" clId="{84997491-002B-4ACB-8BD1-E5C45582ED06}" dt="2021-09-26T21:51:57.559" v="328" actId="1076"/>
          <ac:picMkLst>
            <pc:docMk/>
            <pc:sldMk cId="3412844762" sldId="257"/>
            <ac:picMk id="7" creationId="{D8D1EBF1-BD9E-412A-A558-AC50EB4D12E3}"/>
          </ac:picMkLst>
        </pc:picChg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0" sldId="258"/>
        </pc:sldMkLst>
      </pc:sldChg>
      <pc:sldChg chg="addSp delSp modSp new mod modClrScheme modAnim chgLayout">
        <pc:chgData name="Блажо Ђуровић" userId="5694572e-f064-495d-ac23-a1610d1060de" providerId="ADAL" clId="{84997491-002B-4ACB-8BD1-E5C45582ED06}" dt="2021-09-26T22:45:17.174" v="1057"/>
        <pc:sldMkLst>
          <pc:docMk/>
          <pc:sldMk cId="3470133941" sldId="258"/>
        </pc:sldMkLst>
        <pc:spChg chg="mod ord">
          <ac:chgData name="Блажо Ђуровић" userId="5694572e-f064-495d-ac23-a1610d1060de" providerId="ADAL" clId="{84997491-002B-4ACB-8BD1-E5C45582ED06}" dt="2021-09-26T22:11:35.080" v="652" actId="700"/>
          <ac:spMkLst>
            <pc:docMk/>
            <pc:sldMk cId="3470133941" sldId="258"/>
            <ac:spMk id="2" creationId="{3D17600B-D9A0-4047-A3A5-313C31783964}"/>
          </ac:spMkLst>
        </pc:spChg>
        <pc:spChg chg="del mod ord">
          <ac:chgData name="Блажо Ђуровић" userId="5694572e-f064-495d-ac23-a1610d1060de" providerId="ADAL" clId="{84997491-002B-4ACB-8BD1-E5C45582ED06}" dt="2021-09-26T21:53:38.777" v="354" actId="700"/>
          <ac:spMkLst>
            <pc:docMk/>
            <pc:sldMk cId="3470133941" sldId="258"/>
            <ac:spMk id="3" creationId="{A7D6C64D-9734-4961-BDD1-72CB6706598D}"/>
          </ac:spMkLst>
        </pc:spChg>
        <pc:spChg chg="add del mod ord">
          <ac:chgData name="Блажо Ђуровић" userId="5694572e-f064-495d-ac23-a1610d1060de" providerId="ADAL" clId="{84997491-002B-4ACB-8BD1-E5C45582ED06}" dt="2021-09-26T22:05:48.434" v="391"/>
          <ac:spMkLst>
            <pc:docMk/>
            <pc:sldMk cId="3470133941" sldId="258"/>
            <ac:spMk id="4" creationId="{3946A440-F37E-4598-B36C-E90DC9377894}"/>
          </ac:spMkLst>
        </pc:spChg>
        <pc:spChg chg="add del mod ord">
          <ac:chgData name="Блажо Ђуровић" userId="5694572e-f064-495d-ac23-a1610d1060de" providerId="ADAL" clId="{84997491-002B-4ACB-8BD1-E5C45582ED06}" dt="2021-09-26T21:56:42.566" v="355"/>
          <ac:spMkLst>
            <pc:docMk/>
            <pc:sldMk cId="3470133941" sldId="258"/>
            <ac:spMk id="5" creationId="{7AB21EFB-E490-4FE8-B960-3C5602AC7FA2}"/>
          </ac:spMkLst>
        </pc:spChg>
        <pc:spChg chg="add del mod">
          <ac:chgData name="Блажо Ђуровић" userId="5694572e-f064-495d-ac23-a1610d1060de" providerId="ADAL" clId="{84997491-002B-4ACB-8BD1-E5C45582ED06}" dt="2021-09-26T22:03:47.721" v="357" actId="931"/>
          <ac:spMkLst>
            <pc:docMk/>
            <pc:sldMk cId="3470133941" sldId="258"/>
            <ac:spMk id="6" creationId="{3D5CA488-51C4-4CF3-A14B-3F0E2A3DF20B}"/>
          </ac:spMkLst>
        </pc:spChg>
        <pc:spChg chg="add mod">
          <ac:chgData name="Блажо Ђуровић" userId="5694572e-f064-495d-ac23-a1610d1060de" providerId="ADAL" clId="{84997491-002B-4ACB-8BD1-E5C45582ED06}" dt="2021-09-26T22:08:52.847" v="503" actId="1076"/>
          <ac:spMkLst>
            <pc:docMk/>
            <pc:sldMk cId="3470133941" sldId="258"/>
            <ac:spMk id="16" creationId="{2567975E-DDA2-4074-9376-69B9193062FD}"/>
          </ac:spMkLst>
        </pc:spChg>
        <pc:spChg chg="add del mod">
          <ac:chgData name="Блажо Ђуровић" userId="5694572e-f064-495d-ac23-a1610d1060de" providerId="ADAL" clId="{84997491-002B-4ACB-8BD1-E5C45582ED06}" dt="2021-09-26T22:06:02.677" v="393" actId="478"/>
          <ac:spMkLst>
            <pc:docMk/>
            <pc:sldMk cId="3470133941" sldId="258"/>
            <ac:spMk id="18" creationId="{6A691282-CED0-46A1-91CD-81B9E7B6A770}"/>
          </ac:spMkLst>
        </pc:spChg>
        <pc:spChg chg="add del mod">
          <ac:chgData name="Блажо Ђуровић" userId="5694572e-f064-495d-ac23-a1610d1060de" providerId="ADAL" clId="{84997491-002B-4ACB-8BD1-E5C45582ED06}" dt="2021-09-26T22:36:43.521" v="838"/>
          <ac:spMkLst>
            <pc:docMk/>
            <pc:sldMk cId="3470133941" sldId="258"/>
            <ac:spMk id="19" creationId="{E13A821F-6F55-431A-8AAF-DD8BAC1C9890}"/>
          </ac:spMkLst>
        </pc:spChg>
        <pc:spChg chg="add del mod">
          <ac:chgData name="Блажо Ђуровић" userId="5694572e-f064-495d-ac23-a1610d1060de" providerId="ADAL" clId="{84997491-002B-4ACB-8BD1-E5C45582ED06}" dt="2021-09-26T22:11:10.505" v="646" actId="478"/>
          <ac:spMkLst>
            <pc:docMk/>
            <pc:sldMk cId="3470133941" sldId="258"/>
            <ac:spMk id="21" creationId="{0B9A097C-1562-4AC4-87FA-C33E4D578ECB}"/>
          </ac:spMkLst>
        </pc:spChg>
        <pc:spChg chg="add mod ord">
          <ac:chgData name="Блажо Ђуровић" userId="5694572e-f064-495d-ac23-a1610d1060de" providerId="ADAL" clId="{84997491-002B-4ACB-8BD1-E5C45582ED06}" dt="2021-09-26T22:38:14.230" v="867" actId="1076"/>
          <ac:spMkLst>
            <pc:docMk/>
            <pc:sldMk cId="3470133941" sldId="258"/>
            <ac:spMk id="24" creationId="{615C86AF-938D-4451-AD61-4A8EFB202068}"/>
          </ac:spMkLst>
        </pc:spChg>
        <pc:spChg chg="add mod">
          <ac:chgData name="Блажо Ђуровић" userId="5694572e-f064-495d-ac23-a1610d1060de" providerId="ADAL" clId="{84997491-002B-4ACB-8BD1-E5C45582ED06}" dt="2021-09-26T22:38:18.014" v="868" actId="1076"/>
          <ac:spMkLst>
            <pc:docMk/>
            <pc:sldMk cId="3470133941" sldId="258"/>
            <ac:spMk id="30" creationId="{9C512C26-FE9D-4EAF-B861-AE89C6974BA2}"/>
          </ac:spMkLst>
        </pc:spChg>
        <pc:spChg chg="add mod">
          <ac:chgData name="Блажо Ђуровић" userId="5694572e-f064-495d-ac23-a1610d1060de" providerId="ADAL" clId="{84997491-002B-4ACB-8BD1-E5C45582ED06}" dt="2021-09-26T22:42:18.788" v="997" actId="20577"/>
          <ac:spMkLst>
            <pc:docMk/>
            <pc:sldMk cId="3470133941" sldId="258"/>
            <ac:spMk id="43" creationId="{132B48D4-F4A1-4843-BDD3-8B9F3D4BFF4C}"/>
          </ac:spMkLst>
        </pc:spChg>
        <pc:spChg chg="add del mod">
          <ac:chgData name="Блажо Ђуровић" userId="5694572e-f064-495d-ac23-a1610d1060de" providerId="ADAL" clId="{84997491-002B-4ACB-8BD1-E5C45582ED06}" dt="2021-09-26T22:41:01.376" v="940" actId="478"/>
          <ac:spMkLst>
            <pc:docMk/>
            <pc:sldMk cId="3470133941" sldId="258"/>
            <ac:spMk id="1027" creationId="{C1D14454-D2E1-4A67-8244-37F4AB9024E9}"/>
          </ac:spMkLst>
        </pc:spChg>
        <pc:spChg chg="add mod">
          <ac:chgData name="Блажо Ђуровић" userId="5694572e-f064-495d-ac23-a1610d1060de" providerId="ADAL" clId="{84997491-002B-4ACB-8BD1-E5C45582ED06}" dt="2021-09-26T22:41:51.895" v="971" actId="1076"/>
          <ac:spMkLst>
            <pc:docMk/>
            <pc:sldMk cId="3470133941" sldId="258"/>
            <ac:spMk id="1032" creationId="{4E351600-2D61-4A77-A266-E5A0E2CB452E}"/>
          </ac:spMkLst>
        </pc:spChg>
        <pc:spChg chg="add mod">
          <ac:chgData name="Блажо Ђуровић" userId="5694572e-f064-495d-ac23-a1610d1060de" providerId="ADAL" clId="{84997491-002B-4ACB-8BD1-E5C45582ED06}" dt="2021-09-26T22:44:58.490" v="1054" actId="1076"/>
          <ac:spMkLst>
            <pc:docMk/>
            <pc:sldMk cId="3470133941" sldId="258"/>
            <ac:spMk id="1047" creationId="{2B39C879-41FC-42CA-894C-0A708A2D0CBC}"/>
          </ac:spMkLst>
        </pc:spChg>
        <pc:grpChg chg="add mod">
          <ac:chgData name="Блажо Ђуровић" userId="5694572e-f064-495d-ac23-a1610d1060de" providerId="ADAL" clId="{84997491-002B-4ACB-8BD1-E5C45582ED06}" dt="2021-09-26T22:38:11.586" v="866" actId="1076"/>
          <ac:grpSpMkLst>
            <pc:docMk/>
            <pc:sldMk cId="3470133941" sldId="258"/>
            <ac:grpSpMk id="14" creationId="{1DF37C21-0A4B-4A64-9929-01C8CACF9FB0}"/>
          </ac:grpSpMkLst>
        </pc:grpChg>
        <pc:picChg chg="add del mod">
          <ac:chgData name="Блажо Ђуровић" userId="5694572e-f064-495d-ac23-a1610d1060de" providerId="ADAL" clId="{84997491-002B-4ACB-8BD1-E5C45582ED06}" dt="2021-09-26T22:05:47.408" v="390" actId="21"/>
          <ac:picMkLst>
            <pc:docMk/>
            <pc:sldMk cId="3470133941" sldId="258"/>
            <ac:picMk id="8" creationId="{09F1C012-76A6-4FA8-80B6-676D626839DA}"/>
          </ac:picMkLst>
        </pc:picChg>
        <pc:picChg chg="add mod ord">
          <ac:chgData name="Блажо Ђуровић" userId="5694572e-f064-495d-ac23-a1610d1060de" providerId="ADAL" clId="{84997491-002B-4ACB-8BD1-E5C45582ED06}" dt="2021-09-26T22:11:42.210" v="653" actId="1076"/>
          <ac:picMkLst>
            <pc:docMk/>
            <pc:sldMk cId="3470133941" sldId="258"/>
            <ac:picMk id="20" creationId="{21AA3804-E14D-408E-B997-EA4C9DFE71EF}"/>
          </ac:picMkLst>
        </pc:picChg>
        <pc:picChg chg="add mod">
          <ac:chgData name="Блажо Ђуровић" userId="5694572e-f064-495d-ac23-a1610d1060de" providerId="ADAL" clId="{84997491-002B-4ACB-8BD1-E5C45582ED06}" dt="2021-09-26T22:38:59.431" v="872" actId="1076"/>
          <ac:picMkLst>
            <pc:docMk/>
            <pc:sldMk cId="3470133941" sldId="258"/>
            <ac:picMk id="23" creationId="{E6075A6C-2066-40F5-8BDD-F67B1239870F}"/>
          </ac:picMkLst>
        </pc:picChg>
        <pc:picChg chg="add del mod">
          <ac:chgData name="Блажо Ђуровић" userId="5694572e-f064-495d-ac23-a1610d1060de" providerId="ADAL" clId="{84997491-002B-4ACB-8BD1-E5C45582ED06}" dt="2021-09-26T22:03:32.717" v="356" actId="478"/>
          <ac:picMkLst>
            <pc:docMk/>
            <pc:sldMk cId="3470133941" sldId="258"/>
            <ac:picMk id="1026" creationId="{7C9DD515-3928-4FF4-95E3-7C77A1FE7CAD}"/>
          </ac:picMkLst>
        </pc:picChg>
        <pc:picChg chg="add mod">
          <ac:chgData name="Блажо Ђуровић" userId="5694572e-f064-495d-ac23-a1610d1060de" providerId="ADAL" clId="{84997491-002B-4ACB-8BD1-E5C45582ED06}" dt="2021-09-26T22:41:05.948" v="942" actId="1076"/>
          <ac:picMkLst>
            <pc:docMk/>
            <pc:sldMk cId="3470133941" sldId="258"/>
            <ac:picMk id="1029" creationId="{3928C643-30ED-4B9B-BF7A-2C00FFF0D0B4}"/>
          </ac:picMkLst>
        </pc:picChg>
        <pc:cxnChg chg="add mod">
          <ac:chgData name="Блажо Ђуровић" userId="5694572e-f064-495d-ac23-a1610d1060de" providerId="ADAL" clId="{84997491-002B-4ACB-8BD1-E5C45582ED06}" dt="2021-09-26T22:05:07.735" v="378" actId="164"/>
          <ac:cxnSpMkLst>
            <pc:docMk/>
            <pc:sldMk cId="3470133941" sldId="258"/>
            <ac:cxnSpMk id="10" creationId="{1A81FE4A-BCA4-4819-92BE-C7DA7D95EDEA}"/>
          </ac:cxnSpMkLst>
        </pc:cxnChg>
        <pc:cxnChg chg="add mod">
          <ac:chgData name="Блажо Ђуровић" userId="5694572e-f064-495d-ac23-a1610d1060de" providerId="ADAL" clId="{84997491-002B-4ACB-8BD1-E5C45582ED06}" dt="2021-09-26T22:05:07.735" v="378" actId="164"/>
          <ac:cxnSpMkLst>
            <pc:docMk/>
            <pc:sldMk cId="3470133941" sldId="258"/>
            <ac:cxnSpMk id="12" creationId="{75BCBFA4-F700-48A0-93B0-6C80ED89DCBB}"/>
          </ac:cxnSpMkLst>
        </pc:cxnChg>
        <pc:cxnChg chg="add mod">
          <ac:chgData name="Блажо Ђуровић" userId="5694572e-f064-495d-ac23-a1610d1060de" providerId="ADAL" clId="{84997491-002B-4ACB-8BD1-E5C45582ED06}" dt="2021-09-26T22:05:07.735" v="378" actId="164"/>
          <ac:cxnSpMkLst>
            <pc:docMk/>
            <pc:sldMk cId="3470133941" sldId="258"/>
            <ac:cxnSpMk id="13" creationId="{C5882DB7-D2E0-4907-B7F6-44874CCFB4D9}"/>
          </ac:cxnSpMkLst>
        </pc:cxnChg>
        <pc:cxnChg chg="add mod">
          <ac:chgData name="Блажо Ђуровић" userId="5694572e-f064-495d-ac23-a1610d1060de" providerId="ADAL" clId="{84997491-002B-4ACB-8BD1-E5C45582ED06}" dt="2021-09-26T22:05:07.735" v="378" actId="164"/>
          <ac:cxnSpMkLst>
            <pc:docMk/>
            <pc:sldMk cId="3470133941" sldId="258"/>
            <ac:cxnSpMk id="15" creationId="{21EF93A2-691B-4719-9352-CBA152C2F3C8}"/>
          </ac:cxnSpMkLst>
        </pc:cxnChg>
        <pc:cxnChg chg="add mod">
          <ac:chgData name="Блажо Ђуровић" userId="5694572e-f064-495d-ac23-a1610d1060de" providerId="ADAL" clId="{84997491-002B-4ACB-8BD1-E5C45582ED06}" dt="2021-09-26T22:39:03.268" v="873" actId="14100"/>
          <ac:cxnSpMkLst>
            <pc:docMk/>
            <pc:sldMk cId="3470133941" sldId="258"/>
            <ac:cxnSpMk id="26" creationId="{5B35FF7D-9F51-42A1-88BE-8305041F6DF0}"/>
          </ac:cxnSpMkLst>
        </pc:cxnChg>
        <pc:cxnChg chg="add mod">
          <ac:chgData name="Блажо Ђуровић" userId="5694572e-f064-495d-ac23-a1610d1060de" providerId="ADAL" clId="{84997491-002B-4ACB-8BD1-E5C45582ED06}" dt="2021-09-26T22:42:01.298" v="975" actId="14100"/>
          <ac:cxnSpMkLst>
            <pc:docMk/>
            <pc:sldMk cId="3470133941" sldId="258"/>
            <ac:cxnSpMk id="1031" creationId="{B6A8C770-B4A0-4B93-B68C-AD491F9FFA94}"/>
          </ac:cxnSpMkLst>
        </pc:cxnChg>
        <pc:cxnChg chg="add mod">
          <ac:chgData name="Блажо Ђуровић" userId="5694572e-f064-495d-ac23-a1610d1060de" providerId="ADAL" clId="{84997491-002B-4ACB-8BD1-E5C45582ED06}" dt="2021-09-26T22:42:18.788" v="997" actId="20577"/>
          <ac:cxnSpMkLst>
            <pc:docMk/>
            <pc:sldMk cId="3470133941" sldId="258"/>
            <ac:cxnSpMk id="1034" creationId="{56264250-6170-4AFA-B25A-5006623B75A5}"/>
          </ac:cxnSpMkLst>
        </pc:cxnChg>
        <pc:cxnChg chg="add mod">
          <ac:chgData name="Блажо Ђуровић" userId="5694572e-f064-495d-ac23-a1610d1060de" providerId="ADAL" clId="{84997491-002B-4ACB-8BD1-E5C45582ED06}" dt="2021-09-26T22:43:04.154" v="1007" actId="14100"/>
          <ac:cxnSpMkLst>
            <pc:docMk/>
            <pc:sldMk cId="3470133941" sldId="258"/>
            <ac:cxnSpMk id="1038" creationId="{D04F3B55-6D91-421E-A4D9-76A4F63879BE}"/>
          </ac:cxnSpMkLst>
        </pc:cxnChg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0" sldId="259"/>
        </pc:sldMkLst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0" sldId="260"/>
        </pc:sldMkLst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791487846" sldId="262"/>
        </pc:sldMkLst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565856536" sldId="263"/>
        </pc:sldMkLst>
      </pc:sldChg>
      <pc:sldChg chg="del">
        <pc:chgData name="Блажо Ђуровић" userId="5694572e-f064-495d-ac23-a1610d1060de" providerId="ADAL" clId="{84997491-002B-4ACB-8BD1-E5C45582ED06}" dt="2021-09-26T21:47:24.561" v="28" actId="47"/>
        <pc:sldMkLst>
          <pc:docMk/>
          <pc:sldMk cId="668848346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9AFC-BE54-435D-B52F-53A77E6D009D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B5392-8559-4A3D-A5CC-FFDCA09AFA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0868D2-096D-4A9F-8DAE-BA7D5E9E7490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Капацитивност и конднезатори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B51B-B620-453A-B02F-48C318F5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Капацитивност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A7FFD-3CD1-4124-A536-BDB7D106E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ME" dirty="0"/>
              <a:t>Капацитивност представља способност тијела да гомила наелектрисање са сразмјерним повећањем потенцијала.</a:t>
            </a:r>
          </a:p>
          <a:p>
            <a:r>
              <a:rPr lang="sr-Cyrl-ME" dirty="0"/>
              <a:t>Ознака: </a:t>
            </a:r>
            <a:r>
              <a:rPr lang="sr-Latn-ME" dirty="0"/>
              <a:t>C</a:t>
            </a:r>
          </a:p>
          <a:p>
            <a:r>
              <a:rPr lang="sr-Cyrl-ME" dirty="0"/>
              <a:t>Јединица: фарад </a:t>
            </a:r>
            <a:r>
              <a:rPr lang="en-US" dirty="0"/>
              <a:t>[F]</a:t>
            </a:r>
          </a:p>
          <a:p>
            <a:endParaRPr lang="en-US" dirty="0"/>
          </a:p>
          <a:p>
            <a:endParaRPr lang="sr-Cyrl-ME" dirty="0"/>
          </a:p>
          <a:p>
            <a:endParaRPr lang="en-US" dirty="0"/>
          </a:p>
          <a:p>
            <a:r>
              <a:rPr lang="sr-Cyrl-ME" dirty="0"/>
              <a:t>Скаларна је величина која зависи само од геометрије тијела.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D1EBF1-BD9E-412A-A558-AC50EB4D1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444" y="4087995"/>
            <a:ext cx="4563112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4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600B-D9A0-4047-A3A5-313C3178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Кондензатор</a:t>
            </a:r>
          </a:p>
        </p:txBody>
      </p:sp>
      <p:pic>
        <p:nvPicPr>
          <p:cNvPr id="20" name="Content Placeholder 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1AA3804-E14D-408E-B997-EA4C9DFE71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3936"/>
            <a:ext cx="4038600" cy="3230091"/>
          </a:xfrm>
        </p:spPr>
      </p:pic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615C86AF-938D-4451-AD61-4A8EFB202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39952" y="2708854"/>
            <a:ext cx="4546848" cy="291181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sr-Cyrl-ME" dirty="0"/>
              <a:t>Кондензатор је дио електричних кола који служи да гомила наелектрисања на себи.</a:t>
            </a:r>
          </a:p>
          <a:p>
            <a:pPr>
              <a:lnSpc>
                <a:spcPct val="120000"/>
              </a:lnSpc>
            </a:pPr>
            <a:r>
              <a:rPr lang="sr-Cyrl-ME" dirty="0"/>
              <a:t>На слици је плочасти кондензатор.</a:t>
            </a:r>
          </a:p>
          <a:p>
            <a:pPr>
              <a:lnSpc>
                <a:spcPct val="120000"/>
              </a:lnSpc>
            </a:pPr>
            <a:r>
              <a:rPr lang="sr-Cyrl-ME" dirty="0"/>
              <a:t>Основна особина кондензатора је његова капацитивност.</a:t>
            </a:r>
            <a:endParaRPr lang="sr-Latn-ME" dirty="0"/>
          </a:p>
          <a:p>
            <a:pPr>
              <a:lnSpc>
                <a:spcPct val="120000"/>
              </a:lnSpc>
            </a:pPr>
            <a:r>
              <a:rPr lang="sr-Cyrl-ME" dirty="0"/>
              <a:t>Што је капацитивност већа, наелектрисање на плочама је веће за исти напон између њих.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F37C21-0A4B-4A64-9929-01C8CACF9FB0}"/>
              </a:ext>
            </a:extLst>
          </p:cNvPr>
          <p:cNvGrpSpPr/>
          <p:nvPr/>
        </p:nvGrpSpPr>
        <p:grpSpPr>
          <a:xfrm>
            <a:off x="6136325" y="1826816"/>
            <a:ext cx="1240496" cy="931310"/>
            <a:chOff x="5508104" y="5013176"/>
            <a:chExt cx="1152128" cy="86409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81FE4A-BCA4-4819-92BE-C7DA7D95EDEA}"/>
                </a:ext>
              </a:extLst>
            </p:cNvPr>
            <p:cNvCxnSpPr/>
            <p:nvPr/>
          </p:nvCxnSpPr>
          <p:spPr>
            <a:xfrm>
              <a:off x="6012160" y="5013176"/>
              <a:ext cx="0" cy="864096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5BCBFA4-F700-48A0-93B0-6C80ED89DCBB}"/>
                </a:ext>
              </a:extLst>
            </p:cNvPr>
            <p:cNvCxnSpPr/>
            <p:nvPr/>
          </p:nvCxnSpPr>
          <p:spPr>
            <a:xfrm>
              <a:off x="6156176" y="5013176"/>
              <a:ext cx="0" cy="864096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882DB7-D2E0-4907-B7F6-44874CCFB4D9}"/>
                </a:ext>
              </a:extLst>
            </p:cNvPr>
            <p:cNvCxnSpPr/>
            <p:nvPr/>
          </p:nvCxnSpPr>
          <p:spPr>
            <a:xfrm flipH="1">
              <a:off x="5508104" y="5445224"/>
              <a:ext cx="50405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EF93A2-691B-4719-9352-CBA152C2F3C8}"/>
                </a:ext>
              </a:extLst>
            </p:cNvPr>
            <p:cNvCxnSpPr/>
            <p:nvPr/>
          </p:nvCxnSpPr>
          <p:spPr>
            <a:xfrm flipH="1">
              <a:off x="6156176" y="5445224"/>
              <a:ext cx="50405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567975E-DDA2-4074-9376-69B9193062FD}"/>
              </a:ext>
            </a:extLst>
          </p:cNvPr>
          <p:cNvSpPr txBox="1"/>
          <p:nvPr/>
        </p:nvSpPr>
        <p:spPr>
          <a:xfrm>
            <a:off x="6296191" y="1439477"/>
            <a:ext cx="92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симбол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6075A6C-2066-40F5-8BDD-F67B12398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84" y="5136973"/>
            <a:ext cx="1133633" cy="88594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B35FF7D-9F51-42A1-88BE-8305041F6DF0}"/>
              </a:ext>
            </a:extLst>
          </p:cNvPr>
          <p:cNvCxnSpPr>
            <a:cxnSpLocks/>
          </p:cNvCxnSpPr>
          <p:nvPr/>
        </p:nvCxnSpPr>
        <p:spPr>
          <a:xfrm flipV="1">
            <a:off x="1475656" y="6022922"/>
            <a:ext cx="144016" cy="326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C512C26-FE9D-4EAF-B861-AE89C6974BA2}"/>
              </a:ext>
            </a:extLst>
          </p:cNvPr>
          <p:cNvSpPr txBox="1"/>
          <p:nvPr/>
        </p:nvSpPr>
        <p:spPr>
          <a:xfrm>
            <a:off x="116706" y="6349784"/>
            <a:ext cx="222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Напон између плоча</a:t>
            </a:r>
          </a:p>
        </p:txBody>
      </p:sp>
      <p:pic>
        <p:nvPicPr>
          <p:cNvPr id="1029" name="Picture 1028">
            <a:extLst>
              <a:ext uri="{FF2B5EF4-FFF2-40B4-BE49-F238E27FC236}">
                <a16:creationId xmlns:a16="http://schemas.microsoft.com/office/drawing/2014/main" id="{3928C643-30ED-4B9B-BF7A-2C00FFF0D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248" y="5620669"/>
            <a:ext cx="1562318" cy="809738"/>
          </a:xfrm>
          <a:prstGeom prst="rect">
            <a:avLst/>
          </a:prstGeom>
        </p:spPr>
      </p:pic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B6A8C770-B4A0-4B93-B68C-AD491F9FFA94}"/>
              </a:ext>
            </a:extLst>
          </p:cNvPr>
          <p:cNvCxnSpPr>
            <a:cxnSpLocks/>
            <a:stCxn id="1032" idx="1"/>
          </p:cNvCxnSpPr>
          <p:nvPr/>
        </p:nvCxnSpPr>
        <p:spPr>
          <a:xfrm flipH="1" flipV="1">
            <a:off x="4359567" y="5805264"/>
            <a:ext cx="424868" cy="41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2" name="TextBox 1031">
            <a:extLst>
              <a:ext uri="{FF2B5EF4-FFF2-40B4-BE49-F238E27FC236}">
                <a16:creationId xmlns:a16="http://schemas.microsoft.com/office/drawing/2014/main" id="{4E351600-2D61-4A77-A266-E5A0E2CB452E}"/>
              </a:ext>
            </a:extLst>
          </p:cNvPr>
          <p:cNvSpPr txBox="1"/>
          <p:nvPr/>
        </p:nvSpPr>
        <p:spPr>
          <a:xfrm>
            <a:off x="4784435" y="5662122"/>
            <a:ext cx="1832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површина плоче</a:t>
            </a:r>
          </a:p>
        </p:txBody>
      </p:sp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56264250-6170-4AFA-B25A-5006623B75A5}"/>
              </a:ext>
            </a:extLst>
          </p:cNvPr>
          <p:cNvCxnSpPr>
            <a:cxnSpLocks/>
            <a:stCxn id="43" idx="1"/>
          </p:cNvCxnSpPr>
          <p:nvPr/>
        </p:nvCxnSpPr>
        <p:spPr>
          <a:xfrm flipH="1">
            <a:off x="4359565" y="6212051"/>
            <a:ext cx="4393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2B48D4-F4A1-4843-BDD3-8B9F3D4BFF4C}"/>
              </a:ext>
            </a:extLst>
          </p:cNvPr>
          <p:cNvSpPr txBox="1"/>
          <p:nvPr/>
        </p:nvSpPr>
        <p:spPr>
          <a:xfrm>
            <a:off x="4798893" y="6027385"/>
            <a:ext cx="2714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раздаљина између плоча</a:t>
            </a:r>
          </a:p>
        </p:txBody>
      </p:sp>
      <p:cxnSp>
        <p:nvCxnSpPr>
          <p:cNvPr id="1038" name="Connector: Elbow 1037">
            <a:extLst>
              <a:ext uri="{FF2B5EF4-FFF2-40B4-BE49-F238E27FC236}">
                <a16:creationId xmlns:a16="http://schemas.microsoft.com/office/drawing/2014/main" id="{D04F3B55-6D91-421E-A4D9-76A4F63879BE}"/>
              </a:ext>
            </a:extLst>
          </p:cNvPr>
          <p:cNvCxnSpPr>
            <a:cxnSpLocks/>
          </p:cNvCxnSpPr>
          <p:nvPr/>
        </p:nvCxnSpPr>
        <p:spPr>
          <a:xfrm rot="10800000">
            <a:off x="3851920" y="6349188"/>
            <a:ext cx="962066" cy="273651"/>
          </a:xfrm>
          <a:prstGeom prst="bentConnector3">
            <a:avLst>
              <a:gd name="adj1" fmla="val 10088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7" name="TextBox 1046">
            <a:extLst>
              <a:ext uri="{FF2B5EF4-FFF2-40B4-BE49-F238E27FC236}">
                <a16:creationId xmlns:a16="http://schemas.microsoft.com/office/drawing/2014/main" id="{2B39C879-41FC-42CA-894C-0A708A2D0CBC}"/>
              </a:ext>
            </a:extLst>
          </p:cNvPr>
          <p:cNvSpPr txBox="1"/>
          <p:nvPr/>
        </p:nvSpPr>
        <p:spPr>
          <a:xfrm>
            <a:off x="4798893" y="6405347"/>
            <a:ext cx="3736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диелектрична константа изолатора</a:t>
            </a:r>
          </a:p>
        </p:txBody>
      </p:sp>
    </p:spTree>
    <p:extLst>
      <p:ext uri="{BB962C8B-B14F-4D97-AF65-F5344CB8AC3E}">
        <p14:creationId xmlns:p14="http://schemas.microsoft.com/office/powerpoint/2010/main" val="347013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6" grpId="0"/>
      <p:bldP spid="30" grpId="0"/>
      <p:bldP spid="1032" grpId="0"/>
      <p:bldP spid="43" grpId="0"/>
      <p:bldP spid="104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406</TotalTime>
  <Words>90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Капацитивност и конднезатори</vt:lpstr>
      <vt:lpstr>Капацитивност</vt:lpstr>
      <vt:lpstr>Кондензатор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материјала и наелектрисање</dc:title>
  <dc:creator>Blazo</dc:creator>
  <cp:lastModifiedBy>Блажо Ђуровић</cp:lastModifiedBy>
  <cp:revision>34</cp:revision>
  <dcterms:created xsi:type="dcterms:W3CDTF">2018-09-06T20:07:06Z</dcterms:created>
  <dcterms:modified xsi:type="dcterms:W3CDTF">2021-09-26T22:45:26Z</dcterms:modified>
</cp:coreProperties>
</file>