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AB5969-6326-4A9C-87A8-5737872637B0}" v="30" dt="2021-10-11T21:18:15.72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7" d="100"/>
          <a:sy n="97" d="100"/>
        </p:scale>
        <p:origin x="90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Блажо Ђуровић" userId="5694572e-f064-495d-ac23-a1610d1060de" providerId="ADAL" clId="{9BC04557-210A-4866-9A14-BBF0DAAACF61}"/>
    <pc:docChg chg="undo custSel addSld modSld">
      <pc:chgData name="Блажо Ђуровић" userId="5694572e-f064-495d-ac23-a1610d1060de" providerId="ADAL" clId="{9BC04557-210A-4866-9A14-BBF0DAAACF61}" dt="2021-10-08T12:04:46.472" v="1276" actId="1076"/>
      <pc:docMkLst>
        <pc:docMk/>
      </pc:docMkLst>
      <pc:sldChg chg="modSp mod">
        <pc:chgData name="Блажо Ђуровић" userId="5694572e-f064-495d-ac23-a1610d1060de" providerId="ADAL" clId="{9BC04557-210A-4866-9A14-BBF0DAAACF61}" dt="2021-10-08T11:14:08.019" v="44" actId="113"/>
        <pc:sldMkLst>
          <pc:docMk/>
          <pc:sldMk cId="3184954501" sldId="256"/>
        </pc:sldMkLst>
        <pc:spChg chg="mod">
          <ac:chgData name="Блажо Ђуровић" userId="5694572e-f064-495d-ac23-a1610d1060de" providerId="ADAL" clId="{9BC04557-210A-4866-9A14-BBF0DAAACF61}" dt="2021-10-08T11:14:01.015" v="25" actId="20577"/>
          <ac:spMkLst>
            <pc:docMk/>
            <pc:sldMk cId="3184954501" sldId="256"/>
            <ac:spMk id="2" creationId="{4B65BBCA-CC08-4823-8957-377BECC340BE}"/>
          </ac:spMkLst>
        </pc:spChg>
        <pc:spChg chg="mod">
          <ac:chgData name="Блажо Ђуровић" userId="5694572e-f064-495d-ac23-a1610d1060de" providerId="ADAL" clId="{9BC04557-210A-4866-9A14-BBF0DAAACF61}" dt="2021-10-08T11:14:08.019" v="44" actId="113"/>
          <ac:spMkLst>
            <pc:docMk/>
            <pc:sldMk cId="3184954501" sldId="256"/>
            <ac:spMk id="3" creationId="{D895EAFC-B203-4D29-A5DB-16D65ACB2880}"/>
          </ac:spMkLst>
        </pc:spChg>
      </pc:sldChg>
      <pc:sldChg chg="addSp delSp modSp mod modClrScheme chgLayout">
        <pc:chgData name="Блажо Ђуровић" userId="5694572e-f064-495d-ac23-a1610d1060de" providerId="ADAL" clId="{9BC04557-210A-4866-9A14-BBF0DAAACF61}" dt="2021-10-08T11:23:11.813" v="637" actId="20577"/>
        <pc:sldMkLst>
          <pc:docMk/>
          <pc:sldMk cId="380403228" sldId="257"/>
        </pc:sldMkLst>
        <pc:spChg chg="mod ord">
          <ac:chgData name="Блажо Ђуровић" userId="5694572e-f064-495d-ac23-a1610d1060de" providerId="ADAL" clId="{9BC04557-210A-4866-9A14-BBF0DAAACF61}" dt="2021-10-08T11:14:33.730" v="97" actId="700"/>
          <ac:spMkLst>
            <pc:docMk/>
            <pc:sldMk cId="380403228" sldId="257"/>
            <ac:spMk id="7" creationId="{42F539DC-D5BF-4C47-90B4-2D01E49B3D3D}"/>
          </ac:spMkLst>
        </pc:spChg>
        <pc:spChg chg="del mod">
          <ac:chgData name="Блажо Ђуровић" userId="5694572e-f064-495d-ac23-a1610d1060de" providerId="ADAL" clId="{9BC04557-210A-4866-9A14-BBF0DAAACF61}" dt="2021-10-08T11:14:47.621" v="102"/>
          <ac:spMkLst>
            <pc:docMk/>
            <pc:sldMk cId="380403228" sldId="257"/>
            <ac:spMk id="8" creationId="{5857CEA9-07AD-49B3-B77C-363C4D3EE336}"/>
          </ac:spMkLst>
        </pc:spChg>
        <pc:spChg chg="mod ord">
          <ac:chgData name="Блажо Ђуровић" userId="5694572e-f064-495d-ac23-a1610d1060de" providerId="ADAL" clId="{9BC04557-210A-4866-9A14-BBF0DAAACF61}" dt="2021-10-08T11:23:11.813" v="637" actId="20577"/>
          <ac:spMkLst>
            <pc:docMk/>
            <pc:sldMk cId="380403228" sldId="257"/>
            <ac:spMk id="9" creationId="{2CBB8969-8155-44C5-9545-3B18E7F4B0D1}"/>
          </ac:spMkLst>
        </pc:spChg>
        <pc:spChg chg="del mod ord">
          <ac:chgData name="Блажо Ђуровић" userId="5694572e-f064-495d-ac23-a1610d1060de" providerId="ADAL" clId="{9BC04557-210A-4866-9A14-BBF0DAAACF61}" dt="2021-10-08T11:17:09.675" v="110" actId="478"/>
          <ac:spMkLst>
            <pc:docMk/>
            <pc:sldMk cId="380403228" sldId="257"/>
            <ac:spMk id="11" creationId="{DF374A06-8ED0-49BA-984A-273B6DD2BC5C}"/>
          </ac:spMkLst>
        </pc:spChg>
        <pc:spChg chg="del">
          <ac:chgData name="Блажо Ђуровић" userId="5694572e-f064-495d-ac23-a1610d1060de" providerId="ADAL" clId="{9BC04557-210A-4866-9A14-BBF0DAAACF61}" dt="2021-10-08T11:15:00.349" v="109" actId="478"/>
          <ac:spMkLst>
            <pc:docMk/>
            <pc:sldMk cId="380403228" sldId="257"/>
            <ac:spMk id="13" creationId="{08B4228B-5C9B-4B05-9CC1-85B5645DAEFD}"/>
          </ac:spMkLst>
        </pc:spChg>
        <pc:spChg chg="del">
          <ac:chgData name="Блажо Ђуровић" userId="5694572e-f064-495d-ac23-a1610d1060de" providerId="ADAL" clId="{9BC04557-210A-4866-9A14-BBF0DAAACF61}" dt="2021-10-08T11:14:58.950" v="108" actId="478"/>
          <ac:spMkLst>
            <pc:docMk/>
            <pc:sldMk cId="380403228" sldId="257"/>
            <ac:spMk id="14" creationId="{C83D08ED-0A9E-43E4-BF1E-724308AD278E}"/>
          </ac:spMkLst>
        </pc:spChg>
        <pc:spChg chg="del mod">
          <ac:chgData name="Блажо Ђуровић" userId="5694572e-f064-495d-ac23-a1610d1060de" providerId="ADAL" clId="{9BC04557-210A-4866-9A14-BBF0DAAACF61}" dt="2021-10-08T11:14:55.893" v="106" actId="478"/>
          <ac:spMkLst>
            <pc:docMk/>
            <pc:sldMk cId="380403228" sldId="257"/>
            <ac:spMk id="15" creationId="{EAF0D2D5-9DF4-4982-B17D-1EA651EDBB0A}"/>
          </ac:spMkLst>
        </pc:spChg>
        <pc:spChg chg="add mod">
          <ac:chgData name="Блажо Ђуровић" userId="5694572e-f064-495d-ac23-a1610d1060de" providerId="ADAL" clId="{9BC04557-210A-4866-9A14-BBF0DAAACF61}" dt="2021-10-08T11:17:17.140" v="112" actId="1076"/>
          <ac:spMkLst>
            <pc:docMk/>
            <pc:sldMk cId="380403228" sldId="257"/>
            <ac:spMk id="21" creationId="{0D49E0F7-509E-42CF-847F-7965297ECCF0}"/>
          </ac:spMkLst>
        </pc:spChg>
        <pc:spChg chg="add mod">
          <ac:chgData name="Блажо Ђуровић" userId="5694572e-f064-495d-ac23-a1610d1060de" providerId="ADAL" clId="{9BC04557-210A-4866-9A14-BBF0DAAACF61}" dt="2021-10-08T11:17:17.140" v="112" actId="1076"/>
          <ac:spMkLst>
            <pc:docMk/>
            <pc:sldMk cId="380403228" sldId="257"/>
            <ac:spMk id="22" creationId="{34A8AA2C-159F-4648-BBEB-348B0B039897}"/>
          </ac:spMkLst>
        </pc:spChg>
        <pc:spChg chg="add mod">
          <ac:chgData name="Блажо Ђуровић" userId="5694572e-f064-495d-ac23-a1610d1060de" providerId="ADAL" clId="{9BC04557-210A-4866-9A14-BBF0DAAACF61}" dt="2021-10-08T11:17:17.140" v="112" actId="1076"/>
          <ac:spMkLst>
            <pc:docMk/>
            <pc:sldMk cId="380403228" sldId="257"/>
            <ac:spMk id="23" creationId="{3C4AFD42-3F8B-42D9-ABE0-C72725390439}"/>
          </ac:spMkLst>
        </pc:spChg>
        <pc:spChg chg="add mod">
          <ac:chgData name="Блажо Ђуровић" userId="5694572e-f064-495d-ac23-a1610d1060de" providerId="ADAL" clId="{9BC04557-210A-4866-9A14-BBF0DAAACF61}" dt="2021-10-08T11:18:54.866" v="190" actId="1076"/>
          <ac:spMkLst>
            <pc:docMk/>
            <pc:sldMk cId="380403228" sldId="257"/>
            <ac:spMk id="26" creationId="{F23554CC-8AD3-4AEE-969A-71150CDFA869}"/>
          </ac:spMkLst>
        </pc:spChg>
        <pc:spChg chg="add mod">
          <ac:chgData name="Блажо Ђуровић" userId="5694572e-f064-495d-ac23-a1610d1060de" providerId="ADAL" clId="{9BC04557-210A-4866-9A14-BBF0DAAACF61}" dt="2021-10-08T11:19:02.098" v="193" actId="14100"/>
          <ac:spMkLst>
            <pc:docMk/>
            <pc:sldMk cId="380403228" sldId="257"/>
            <ac:spMk id="27" creationId="{577AE331-FB97-4CCE-BE57-B6B6310A92E2}"/>
          </ac:spMkLst>
        </pc:spChg>
        <pc:picChg chg="del">
          <ac:chgData name="Блажо Ђуровић" userId="5694572e-f064-495d-ac23-a1610d1060de" providerId="ADAL" clId="{9BC04557-210A-4866-9A14-BBF0DAAACF61}" dt="2021-10-08T11:14:56.533" v="107" actId="478"/>
          <ac:picMkLst>
            <pc:docMk/>
            <pc:sldMk cId="380403228" sldId="257"/>
            <ac:picMk id="18" creationId="{51BAD9BA-C660-4B38-8A23-A90AD3E4663D}"/>
          </ac:picMkLst>
        </pc:picChg>
        <pc:cxnChg chg="add mod">
          <ac:chgData name="Блажо Ђуровић" userId="5694572e-f064-495d-ac23-a1610d1060de" providerId="ADAL" clId="{9BC04557-210A-4866-9A14-BBF0DAAACF61}" dt="2021-10-08T11:17:17.140" v="112" actId="1076"/>
          <ac:cxnSpMkLst>
            <pc:docMk/>
            <pc:sldMk cId="380403228" sldId="257"/>
            <ac:cxnSpMk id="19" creationId="{7848C3C9-F401-487C-896D-E243F7045EBE}"/>
          </ac:cxnSpMkLst>
        </pc:cxnChg>
        <pc:cxnChg chg="add mod">
          <ac:chgData name="Блажо Ђуровић" userId="5694572e-f064-495d-ac23-a1610d1060de" providerId="ADAL" clId="{9BC04557-210A-4866-9A14-BBF0DAAACF61}" dt="2021-10-08T11:17:17.140" v="112" actId="1076"/>
          <ac:cxnSpMkLst>
            <pc:docMk/>
            <pc:sldMk cId="380403228" sldId="257"/>
            <ac:cxnSpMk id="20" creationId="{A1375EDB-3F86-4BA9-9902-9C3D607CE25D}"/>
          </ac:cxnSpMkLst>
        </pc:cxnChg>
        <pc:cxnChg chg="add mod">
          <ac:chgData name="Блажо Ђуровић" userId="5694572e-f064-495d-ac23-a1610d1060de" providerId="ADAL" clId="{9BC04557-210A-4866-9A14-BBF0DAAACF61}" dt="2021-10-08T11:22:36.382" v="579" actId="14100"/>
          <ac:cxnSpMkLst>
            <pc:docMk/>
            <pc:sldMk cId="380403228" sldId="257"/>
            <ac:cxnSpMk id="25" creationId="{ABB3968A-88AC-4335-982B-FB22240EB3FC}"/>
          </ac:cxnSpMkLst>
        </pc:cxnChg>
        <pc:cxnChg chg="add mod">
          <ac:chgData name="Блажо Ђуровић" userId="5694572e-f064-495d-ac23-a1610d1060de" providerId="ADAL" clId="{9BC04557-210A-4866-9A14-BBF0DAAACF61}" dt="2021-10-08T11:22:41.175" v="580" actId="14100"/>
          <ac:cxnSpMkLst>
            <pc:docMk/>
            <pc:sldMk cId="380403228" sldId="257"/>
            <ac:cxnSpMk id="29" creationId="{27DF4B5A-0B94-4C8C-8710-CA38AFDADDB3}"/>
          </ac:cxnSpMkLst>
        </pc:cxnChg>
        <pc:cxnChg chg="add mod">
          <ac:chgData name="Блажо Ђуровић" userId="5694572e-f064-495d-ac23-a1610d1060de" providerId="ADAL" clId="{9BC04557-210A-4866-9A14-BBF0DAAACF61}" dt="2021-10-08T11:22:32.895" v="578" actId="14100"/>
          <ac:cxnSpMkLst>
            <pc:docMk/>
            <pc:sldMk cId="380403228" sldId="257"/>
            <ac:cxnSpMk id="31" creationId="{9C366006-6B99-424D-9EE4-00FBF1E5F5CB}"/>
          </ac:cxnSpMkLst>
        </pc:cxnChg>
        <pc:cxnChg chg="add mod">
          <ac:chgData name="Блажо Ђуровић" userId="5694572e-f064-495d-ac23-a1610d1060de" providerId="ADAL" clId="{9BC04557-210A-4866-9A14-BBF0DAAACF61}" dt="2021-10-08T11:22:29.767" v="577" actId="14100"/>
          <ac:cxnSpMkLst>
            <pc:docMk/>
            <pc:sldMk cId="380403228" sldId="257"/>
            <ac:cxnSpMk id="33" creationId="{7F4BF242-F5AE-44FC-9F42-FA26BD99846F}"/>
          </ac:cxnSpMkLst>
        </pc:cxnChg>
        <pc:cxnChg chg="add mod">
          <ac:chgData name="Блажо Ђуровић" userId="5694572e-f064-495d-ac23-a1610d1060de" providerId="ADAL" clId="{9BC04557-210A-4866-9A14-BBF0DAAACF61}" dt="2021-10-08T11:22:47.350" v="581" actId="14100"/>
          <ac:cxnSpMkLst>
            <pc:docMk/>
            <pc:sldMk cId="380403228" sldId="257"/>
            <ac:cxnSpMk id="36" creationId="{19DBA7DA-76BC-4704-9CC6-6119713E2F40}"/>
          </ac:cxnSpMkLst>
        </pc:cxnChg>
        <pc:cxnChg chg="add mod">
          <ac:chgData name="Блажо Ђуровић" userId="5694572e-f064-495d-ac23-a1610d1060de" providerId="ADAL" clId="{9BC04557-210A-4866-9A14-BBF0DAAACF61}" dt="2021-10-08T11:22:49.902" v="582" actId="14100"/>
          <ac:cxnSpMkLst>
            <pc:docMk/>
            <pc:sldMk cId="380403228" sldId="257"/>
            <ac:cxnSpMk id="38" creationId="{21A89F5F-1D56-4FF8-BC36-B87C03289C52}"/>
          </ac:cxnSpMkLst>
        </pc:cxnChg>
      </pc:sldChg>
      <pc:sldChg chg="addSp delSp modSp mod">
        <pc:chgData name="Блажо Ђуровић" userId="5694572e-f064-495d-ac23-a1610d1060de" providerId="ADAL" clId="{9BC04557-210A-4866-9A14-BBF0DAAACF61}" dt="2021-10-08T11:34:05.192" v="968" actId="1076"/>
        <pc:sldMkLst>
          <pc:docMk/>
          <pc:sldMk cId="2838630625" sldId="258"/>
        </pc:sldMkLst>
        <pc:spChg chg="mod">
          <ac:chgData name="Блажо Ђуровић" userId="5694572e-f064-495d-ac23-a1610d1060de" providerId="ADAL" clId="{9BC04557-210A-4866-9A14-BBF0DAAACF61}" dt="2021-10-08T11:31:22.585" v="777" actId="14100"/>
          <ac:spMkLst>
            <pc:docMk/>
            <pc:sldMk cId="2838630625" sldId="258"/>
            <ac:spMk id="7" creationId="{54AFD2AA-C504-416A-BD85-03FF21870485}"/>
          </ac:spMkLst>
        </pc:spChg>
        <pc:spChg chg="del">
          <ac:chgData name="Блажо Ђуровић" userId="5694572e-f064-495d-ac23-a1610d1060de" providerId="ADAL" clId="{9BC04557-210A-4866-9A14-BBF0DAAACF61}" dt="2021-10-08T11:23:43.476" v="675" actId="478"/>
          <ac:spMkLst>
            <pc:docMk/>
            <pc:sldMk cId="2838630625" sldId="258"/>
            <ac:spMk id="10" creationId="{D97D4D32-3C30-4B1C-B80D-18DB23FD28EF}"/>
          </ac:spMkLst>
        </pc:spChg>
        <pc:spChg chg="del">
          <ac:chgData name="Блажо Ђуровић" userId="5694572e-f064-495d-ac23-a1610d1060de" providerId="ADAL" clId="{9BC04557-210A-4866-9A14-BBF0DAAACF61}" dt="2021-10-08T11:23:43.476" v="675" actId="478"/>
          <ac:spMkLst>
            <pc:docMk/>
            <pc:sldMk cId="2838630625" sldId="258"/>
            <ac:spMk id="13" creationId="{2DE51F56-FBE7-4283-A716-60A00EE11BF5}"/>
          </ac:spMkLst>
        </pc:spChg>
        <pc:spChg chg="add del mod">
          <ac:chgData name="Блажо Ђуровић" userId="5694572e-f064-495d-ac23-a1610d1060de" providerId="ADAL" clId="{9BC04557-210A-4866-9A14-BBF0DAAACF61}" dt="2021-10-08T11:24:59.230" v="676" actId="22"/>
          <ac:spMkLst>
            <pc:docMk/>
            <pc:sldMk cId="2838630625" sldId="258"/>
            <ac:spMk id="17" creationId="{F0B1B916-A932-4FEE-9A10-24173930F2E7}"/>
          </ac:spMkLst>
        </pc:spChg>
        <pc:spChg chg="add mod">
          <ac:chgData name="Блажо Ђуровић" userId="5694572e-f064-495d-ac23-a1610d1060de" providerId="ADAL" clId="{9BC04557-210A-4866-9A14-BBF0DAAACF61}" dt="2021-10-08T11:31:30.554" v="778" actId="1076"/>
          <ac:spMkLst>
            <pc:docMk/>
            <pc:sldMk cId="2838630625" sldId="258"/>
            <ac:spMk id="22" creationId="{A24E6227-33F0-433F-901F-180B1A1CAAE2}"/>
          </ac:spMkLst>
        </pc:spChg>
        <pc:spChg chg="add mod">
          <ac:chgData name="Блажо Ђуровић" userId="5694572e-f064-495d-ac23-a1610d1060de" providerId="ADAL" clId="{9BC04557-210A-4866-9A14-BBF0DAAACF61}" dt="2021-10-08T11:31:30.554" v="778" actId="1076"/>
          <ac:spMkLst>
            <pc:docMk/>
            <pc:sldMk cId="2838630625" sldId="258"/>
            <ac:spMk id="23" creationId="{3E8BCDDA-4E66-453F-89F8-BA8F6F2CA3BB}"/>
          </ac:spMkLst>
        </pc:spChg>
        <pc:spChg chg="add mod">
          <ac:chgData name="Блажо Ђуровић" userId="5694572e-f064-495d-ac23-a1610d1060de" providerId="ADAL" clId="{9BC04557-210A-4866-9A14-BBF0DAAACF61}" dt="2021-10-08T11:31:30.554" v="778" actId="1076"/>
          <ac:spMkLst>
            <pc:docMk/>
            <pc:sldMk cId="2838630625" sldId="258"/>
            <ac:spMk id="29" creationId="{BAB3AC4A-A3B1-4790-A1A5-D335E8D9333F}"/>
          </ac:spMkLst>
        </pc:spChg>
        <pc:spChg chg="add mod">
          <ac:chgData name="Блажо Ђуровић" userId="5694572e-f064-495d-ac23-a1610d1060de" providerId="ADAL" clId="{9BC04557-210A-4866-9A14-BBF0DAAACF61}" dt="2021-10-08T11:31:30.554" v="778" actId="1076"/>
          <ac:spMkLst>
            <pc:docMk/>
            <pc:sldMk cId="2838630625" sldId="258"/>
            <ac:spMk id="30" creationId="{3BF53CF9-AB7E-46E0-AE33-C96E91849992}"/>
          </ac:spMkLst>
        </pc:spChg>
        <pc:spChg chg="add mod">
          <ac:chgData name="Блажо Ђуровић" userId="5694572e-f064-495d-ac23-a1610d1060de" providerId="ADAL" clId="{9BC04557-210A-4866-9A14-BBF0DAAACF61}" dt="2021-10-08T11:31:30.554" v="778" actId="1076"/>
          <ac:spMkLst>
            <pc:docMk/>
            <pc:sldMk cId="2838630625" sldId="258"/>
            <ac:spMk id="31" creationId="{64BCC56F-A74F-4776-9067-615FE57A2884}"/>
          </ac:spMkLst>
        </pc:spChg>
        <pc:spChg chg="add mod">
          <ac:chgData name="Блажо Ђуровић" userId="5694572e-f064-495d-ac23-a1610d1060de" providerId="ADAL" clId="{9BC04557-210A-4866-9A14-BBF0DAAACF61}" dt="2021-10-08T11:31:30.554" v="778" actId="1076"/>
          <ac:spMkLst>
            <pc:docMk/>
            <pc:sldMk cId="2838630625" sldId="258"/>
            <ac:spMk id="36" creationId="{D68DFE20-07AB-4407-9BE9-4A28BF7CECDD}"/>
          </ac:spMkLst>
        </pc:spChg>
        <pc:spChg chg="add mod">
          <ac:chgData name="Блажо Ђуровић" userId="5694572e-f064-495d-ac23-a1610d1060de" providerId="ADAL" clId="{9BC04557-210A-4866-9A14-BBF0DAAACF61}" dt="2021-10-08T11:31:30.554" v="778" actId="1076"/>
          <ac:spMkLst>
            <pc:docMk/>
            <pc:sldMk cId="2838630625" sldId="258"/>
            <ac:spMk id="39" creationId="{5B6EB5E8-4B28-4636-98FF-77A6A70AAA9E}"/>
          </ac:spMkLst>
        </pc:spChg>
        <pc:spChg chg="add mod">
          <ac:chgData name="Блажо Ђуровић" userId="5694572e-f064-495d-ac23-a1610d1060de" providerId="ADAL" clId="{9BC04557-210A-4866-9A14-BBF0DAAACF61}" dt="2021-10-08T11:31:30.554" v="778" actId="1076"/>
          <ac:spMkLst>
            <pc:docMk/>
            <pc:sldMk cId="2838630625" sldId="258"/>
            <ac:spMk id="43" creationId="{1B3C2C18-C9AB-42E3-BB70-3D7C1FAD6F8D}"/>
          </ac:spMkLst>
        </pc:spChg>
        <pc:spChg chg="add mod">
          <ac:chgData name="Блажо Ђуровић" userId="5694572e-f064-495d-ac23-a1610d1060de" providerId="ADAL" clId="{9BC04557-210A-4866-9A14-BBF0DAAACF61}" dt="2021-10-08T11:34:05.192" v="968" actId="1076"/>
          <ac:spMkLst>
            <pc:docMk/>
            <pc:sldMk cId="2838630625" sldId="258"/>
            <ac:spMk id="45" creationId="{C5E402D1-9A47-434D-86AB-0D6652D97C04}"/>
          </ac:spMkLst>
        </pc:spChg>
        <pc:spChg chg="add mod">
          <ac:chgData name="Блажо Ђуровић" userId="5694572e-f064-495d-ac23-a1610d1060de" providerId="ADAL" clId="{9BC04557-210A-4866-9A14-BBF0DAAACF61}" dt="2021-10-08T11:33:22" v="936" actId="1076"/>
          <ac:spMkLst>
            <pc:docMk/>
            <pc:sldMk cId="2838630625" sldId="258"/>
            <ac:spMk id="46" creationId="{C88479EA-8C4E-49BD-8D0C-DDC4D0B9ABDB}"/>
          </ac:spMkLst>
        </pc:spChg>
        <pc:spChg chg="add mod">
          <ac:chgData name="Блажо Ђуровић" userId="5694572e-f064-495d-ac23-a1610d1060de" providerId="ADAL" clId="{9BC04557-210A-4866-9A14-BBF0DAAACF61}" dt="2021-10-08T11:33:45.040" v="966" actId="1076"/>
          <ac:spMkLst>
            <pc:docMk/>
            <pc:sldMk cId="2838630625" sldId="258"/>
            <ac:spMk id="49" creationId="{630E0F5C-C790-457C-964F-2766C204DFF8}"/>
          </ac:spMkLst>
        </pc:spChg>
        <pc:graphicFrameChg chg="del">
          <ac:chgData name="Блажо Ђуровић" userId="5694572e-f064-495d-ac23-a1610d1060de" providerId="ADAL" clId="{9BC04557-210A-4866-9A14-BBF0DAAACF61}" dt="2021-10-08T11:23:40.345" v="674" actId="478"/>
          <ac:graphicFrameMkLst>
            <pc:docMk/>
            <pc:sldMk cId="2838630625" sldId="258"/>
            <ac:graphicFrameMk id="9" creationId="{7A41BEE2-5CF4-401B-94F1-652D2058288B}"/>
          </ac:graphicFrameMkLst>
        </pc:graphicFrameChg>
        <pc:picChg chg="add mod ord">
          <ac:chgData name="Блажо Ђуровић" userId="5694572e-f064-495d-ac23-a1610d1060de" providerId="ADAL" clId="{9BC04557-210A-4866-9A14-BBF0DAAACF61}" dt="2021-10-08T11:31:30.554" v="778" actId="1076"/>
          <ac:picMkLst>
            <pc:docMk/>
            <pc:sldMk cId="2838630625" sldId="258"/>
            <ac:picMk id="19" creationId="{C948D81E-B2D9-4DDC-9059-15CD868B9408}"/>
          </ac:picMkLst>
        </pc:picChg>
        <pc:cxnChg chg="del mod">
          <ac:chgData name="Блажо Ђуровић" userId="5694572e-f064-495d-ac23-a1610d1060de" providerId="ADAL" clId="{9BC04557-210A-4866-9A14-BBF0DAAACF61}" dt="2021-10-08T11:23:43.476" v="675" actId="478"/>
          <ac:cxnSpMkLst>
            <pc:docMk/>
            <pc:sldMk cId="2838630625" sldId="258"/>
            <ac:cxnSpMk id="12" creationId="{0DEF2749-0420-4559-80E5-F2295C1C8200}"/>
          </ac:cxnSpMkLst>
        </pc:cxnChg>
        <pc:cxnChg chg="add mod">
          <ac:chgData name="Блажо Ђуровић" userId="5694572e-f064-495d-ac23-a1610d1060de" providerId="ADAL" clId="{9BC04557-210A-4866-9A14-BBF0DAAACF61}" dt="2021-10-08T11:31:30.554" v="778" actId="1076"/>
          <ac:cxnSpMkLst>
            <pc:docMk/>
            <pc:sldMk cId="2838630625" sldId="258"/>
            <ac:cxnSpMk id="21" creationId="{424947EB-2643-40D8-87C1-EA0EAFA2D608}"/>
          </ac:cxnSpMkLst>
        </pc:cxnChg>
        <pc:cxnChg chg="add mod">
          <ac:chgData name="Блажо Ђуровић" userId="5694572e-f064-495d-ac23-a1610d1060de" providerId="ADAL" clId="{9BC04557-210A-4866-9A14-BBF0DAAACF61}" dt="2021-10-08T11:31:30.554" v="778" actId="1076"/>
          <ac:cxnSpMkLst>
            <pc:docMk/>
            <pc:sldMk cId="2838630625" sldId="258"/>
            <ac:cxnSpMk id="25" creationId="{158CB396-CBC9-48F0-9D37-A16D71E82DED}"/>
          </ac:cxnSpMkLst>
        </pc:cxnChg>
        <pc:cxnChg chg="add mod">
          <ac:chgData name="Блажо Ђуровић" userId="5694572e-f064-495d-ac23-a1610d1060de" providerId="ADAL" clId="{9BC04557-210A-4866-9A14-BBF0DAAACF61}" dt="2021-10-08T11:31:30.554" v="778" actId="1076"/>
          <ac:cxnSpMkLst>
            <pc:docMk/>
            <pc:sldMk cId="2838630625" sldId="258"/>
            <ac:cxnSpMk id="26" creationId="{773342AA-DFD5-45E2-B54E-035960DE102E}"/>
          </ac:cxnSpMkLst>
        </pc:cxnChg>
        <pc:cxnChg chg="add mod">
          <ac:chgData name="Блажо Ђуровић" userId="5694572e-f064-495d-ac23-a1610d1060de" providerId="ADAL" clId="{9BC04557-210A-4866-9A14-BBF0DAAACF61}" dt="2021-10-08T11:31:30.554" v="778" actId="1076"/>
          <ac:cxnSpMkLst>
            <pc:docMk/>
            <pc:sldMk cId="2838630625" sldId="258"/>
            <ac:cxnSpMk id="28" creationId="{6CB95D49-D24D-4432-A07E-1EE3FAC3D3B7}"/>
          </ac:cxnSpMkLst>
        </pc:cxnChg>
        <pc:cxnChg chg="add mod">
          <ac:chgData name="Блажо Ђуровић" userId="5694572e-f064-495d-ac23-a1610d1060de" providerId="ADAL" clId="{9BC04557-210A-4866-9A14-BBF0DAAACF61}" dt="2021-10-08T11:31:30.554" v="778" actId="1076"/>
          <ac:cxnSpMkLst>
            <pc:docMk/>
            <pc:sldMk cId="2838630625" sldId="258"/>
            <ac:cxnSpMk id="33" creationId="{8B2DDF5B-56DA-4972-8E3E-793B26CEDE17}"/>
          </ac:cxnSpMkLst>
        </pc:cxnChg>
        <pc:cxnChg chg="add mod">
          <ac:chgData name="Блажо Ђуровић" userId="5694572e-f064-495d-ac23-a1610d1060de" providerId="ADAL" clId="{9BC04557-210A-4866-9A14-BBF0DAAACF61}" dt="2021-10-08T11:31:30.554" v="778" actId="1076"/>
          <ac:cxnSpMkLst>
            <pc:docMk/>
            <pc:sldMk cId="2838630625" sldId="258"/>
            <ac:cxnSpMk id="35" creationId="{62429911-C361-4950-9546-160DAF00857F}"/>
          </ac:cxnSpMkLst>
        </pc:cxnChg>
        <pc:cxnChg chg="add mod">
          <ac:chgData name="Блажо Ђуровић" userId="5694572e-f064-495d-ac23-a1610d1060de" providerId="ADAL" clId="{9BC04557-210A-4866-9A14-BBF0DAAACF61}" dt="2021-10-08T11:31:30.554" v="778" actId="1076"/>
          <ac:cxnSpMkLst>
            <pc:docMk/>
            <pc:sldMk cId="2838630625" sldId="258"/>
            <ac:cxnSpMk id="37" creationId="{FD28422A-95AE-4D01-A303-E493F85088B6}"/>
          </ac:cxnSpMkLst>
        </pc:cxnChg>
        <pc:cxnChg chg="add mod">
          <ac:chgData name="Блажо Ђуровић" userId="5694572e-f064-495d-ac23-a1610d1060de" providerId="ADAL" clId="{9BC04557-210A-4866-9A14-BBF0DAAACF61}" dt="2021-10-08T11:31:30.554" v="778" actId="1076"/>
          <ac:cxnSpMkLst>
            <pc:docMk/>
            <pc:sldMk cId="2838630625" sldId="258"/>
            <ac:cxnSpMk id="38" creationId="{2CB9E281-BC03-4752-83B5-FD5FFCC981FD}"/>
          </ac:cxnSpMkLst>
        </pc:cxnChg>
        <pc:cxnChg chg="add mod">
          <ac:chgData name="Блажо Ђуровић" userId="5694572e-f064-495d-ac23-a1610d1060de" providerId="ADAL" clId="{9BC04557-210A-4866-9A14-BBF0DAAACF61}" dt="2021-10-08T11:31:30.554" v="778" actId="1076"/>
          <ac:cxnSpMkLst>
            <pc:docMk/>
            <pc:sldMk cId="2838630625" sldId="258"/>
            <ac:cxnSpMk id="40" creationId="{A6FF5A1B-5C24-4351-9B8D-48145B77C491}"/>
          </ac:cxnSpMkLst>
        </pc:cxnChg>
        <pc:cxnChg chg="add mod">
          <ac:chgData name="Блажо Ђуровић" userId="5694572e-f064-495d-ac23-a1610d1060de" providerId="ADAL" clId="{9BC04557-210A-4866-9A14-BBF0DAAACF61}" dt="2021-10-08T11:31:30.554" v="778" actId="1076"/>
          <ac:cxnSpMkLst>
            <pc:docMk/>
            <pc:sldMk cId="2838630625" sldId="258"/>
            <ac:cxnSpMk id="41" creationId="{F17AC7CE-164A-4E16-8777-227A77605607}"/>
          </ac:cxnSpMkLst>
        </pc:cxnChg>
        <pc:cxnChg chg="add mod">
          <ac:chgData name="Блажо Ђуровић" userId="5694572e-f064-495d-ac23-a1610d1060de" providerId="ADAL" clId="{9BC04557-210A-4866-9A14-BBF0DAAACF61}" dt="2021-10-08T11:31:30.554" v="778" actId="1076"/>
          <ac:cxnSpMkLst>
            <pc:docMk/>
            <pc:sldMk cId="2838630625" sldId="258"/>
            <ac:cxnSpMk id="42" creationId="{7CA4FAF4-5EEB-426D-ABCB-1EF0AFA4898E}"/>
          </ac:cxnSpMkLst>
        </pc:cxnChg>
        <pc:cxnChg chg="add mod">
          <ac:chgData name="Блажо Ђуровић" userId="5694572e-f064-495d-ac23-a1610d1060de" providerId="ADAL" clId="{9BC04557-210A-4866-9A14-BBF0DAAACF61}" dt="2021-10-08T11:31:30.554" v="778" actId="1076"/>
          <ac:cxnSpMkLst>
            <pc:docMk/>
            <pc:sldMk cId="2838630625" sldId="258"/>
            <ac:cxnSpMk id="44" creationId="{E5527BF8-7182-47FB-9BBB-F45180EFB692}"/>
          </ac:cxnSpMkLst>
        </pc:cxnChg>
        <pc:cxnChg chg="add">
          <ac:chgData name="Блажо Ђуровић" userId="5694572e-f064-495d-ac23-a1610d1060de" providerId="ADAL" clId="{9BC04557-210A-4866-9A14-BBF0DAAACF61}" dt="2021-10-08T11:33:26.034" v="937" actId="11529"/>
          <ac:cxnSpMkLst>
            <pc:docMk/>
            <pc:sldMk cId="2838630625" sldId="258"/>
            <ac:cxnSpMk id="48" creationId="{4D89A97C-EA36-4193-86F6-E6AC288F864D}"/>
          </ac:cxnSpMkLst>
        </pc:cxnChg>
        <pc:cxnChg chg="add">
          <ac:chgData name="Блажо Ђуровић" userId="5694572e-f064-495d-ac23-a1610d1060de" providerId="ADAL" clId="{9BC04557-210A-4866-9A14-BBF0DAAACF61}" dt="2021-10-08T11:33:51.626" v="967" actId="11529"/>
          <ac:cxnSpMkLst>
            <pc:docMk/>
            <pc:sldMk cId="2838630625" sldId="258"/>
            <ac:cxnSpMk id="51" creationId="{D71369FE-7A2D-4695-99BB-0FA4F2BA4D02}"/>
          </ac:cxnSpMkLst>
        </pc:cxnChg>
      </pc:sldChg>
      <pc:sldChg chg="addSp delSp modSp new mod">
        <pc:chgData name="Блажо Ђуровић" userId="5694572e-f064-495d-ac23-a1610d1060de" providerId="ADAL" clId="{9BC04557-210A-4866-9A14-BBF0DAAACF61}" dt="2021-10-08T12:04:46.472" v="1276" actId="1076"/>
        <pc:sldMkLst>
          <pc:docMk/>
          <pc:sldMk cId="1369450321" sldId="259"/>
        </pc:sldMkLst>
        <pc:spChg chg="mod">
          <ac:chgData name="Блажо Ђуровић" userId="5694572e-f064-495d-ac23-a1610d1060de" providerId="ADAL" clId="{9BC04557-210A-4866-9A14-BBF0DAAACF61}" dt="2021-10-08T11:58:10.797" v="979" actId="27636"/>
          <ac:spMkLst>
            <pc:docMk/>
            <pc:sldMk cId="1369450321" sldId="259"/>
            <ac:spMk id="2" creationId="{0F635CC5-7180-40A5-BC71-4B624EEB48D1}"/>
          </ac:spMkLst>
        </pc:spChg>
        <pc:spChg chg="del">
          <ac:chgData name="Блажо Ђуровић" userId="5694572e-f064-495d-ac23-a1610d1060de" providerId="ADAL" clId="{9BC04557-210A-4866-9A14-BBF0DAAACF61}" dt="2021-10-08T11:58:08.127" v="977" actId="478"/>
          <ac:spMkLst>
            <pc:docMk/>
            <pc:sldMk cId="1369450321" sldId="259"/>
            <ac:spMk id="3" creationId="{08B56E8B-DB16-4975-9649-431048CED04B}"/>
          </ac:spMkLst>
        </pc:spChg>
        <pc:spChg chg="add mod">
          <ac:chgData name="Блажо Ђуровић" userId="5694572e-f064-495d-ac23-a1610d1060de" providerId="ADAL" clId="{9BC04557-210A-4866-9A14-BBF0DAAACF61}" dt="2021-10-08T12:02:26.600" v="1037" actId="1076"/>
          <ac:spMkLst>
            <pc:docMk/>
            <pc:sldMk cId="1369450321" sldId="259"/>
            <ac:spMk id="8" creationId="{753D7842-0979-4CAE-AE53-A2D308E9C616}"/>
          </ac:spMkLst>
        </pc:spChg>
        <pc:spChg chg="add mod">
          <ac:chgData name="Блажо Ђуровић" userId="5694572e-f064-495d-ac23-a1610d1060de" providerId="ADAL" clId="{9BC04557-210A-4866-9A14-BBF0DAAACF61}" dt="2021-10-08T12:02:26.600" v="1037" actId="1076"/>
          <ac:spMkLst>
            <pc:docMk/>
            <pc:sldMk cId="1369450321" sldId="259"/>
            <ac:spMk id="9" creationId="{DC3E9212-18E3-4B7D-8945-81D4A39E3D75}"/>
          </ac:spMkLst>
        </pc:spChg>
        <pc:spChg chg="add mod">
          <ac:chgData name="Блажо Ђуровић" userId="5694572e-f064-495d-ac23-a1610d1060de" providerId="ADAL" clId="{9BC04557-210A-4866-9A14-BBF0DAAACF61}" dt="2021-10-08T12:04:46.472" v="1276" actId="1076"/>
          <ac:spMkLst>
            <pc:docMk/>
            <pc:sldMk cId="1369450321" sldId="259"/>
            <ac:spMk id="10" creationId="{55DB4DE7-D043-4B3C-86F6-035F8B757612}"/>
          </ac:spMkLst>
        </pc:spChg>
        <pc:picChg chg="add del mod">
          <ac:chgData name="Блажо Ђуровић" userId="5694572e-f064-495d-ac23-a1610d1060de" providerId="ADAL" clId="{9BC04557-210A-4866-9A14-BBF0DAAACF61}" dt="2021-10-08T11:58:56.391" v="983" actId="478"/>
          <ac:picMkLst>
            <pc:docMk/>
            <pc:sldMk cId="1369450321" sldId="259"/>
            <ac:picMk id="5" creationId="{CD6505F4-3B95-4A47-BED5-AA5DE967A285}"/>
          </ac:picMkLst>
        </pc:picChg>
        <pc:picChg chg="add mod">
          <ac:chgData name="Блажо Ђуровић" userId="5694572e-f064-495d-ac23-a1610d1060de" providerId="ADAL" clId="{9BC04557-210A-4866-9A14-BBF0DAAACF61}" dt="2021-10-08T12:02:26.600" v="1037" actId="1076"/>
          <ac:picMkLst>
            <pc:docMk/>
            <pc:sldMk cId="1369450321" sldId="259"/>
            <ac:picMk id="7" creationId="{9B7C1924-308C-4B70-A06D-50B59677D3F5}"/>
          </ac:picMkLst>
        </pc:picChg>
      </pc:sldChg>
    </pc:docChg>
  </pc:docChgLst>
  <pc:docChgLst>
    <pc:chgData name="Блажо Ђуровић" userId="5694572e-f064-495d-ac23-a1610d1060de" providerId="ADAL" clId="{C6AB5969-6326-4A9C-87A8-5737872637B0}"/>
    <pc:docChg chg="undo custSel modSld">
      <pc:chgData name="Блажо Ђуровић" userId="5694572e-f064-495d-ac23-a1610d1060de" providerId="ADAL" clId="{C6AB5969-6326-4A9C-87A8-5737872637B0}" dt="2021-10-11T21:18:15.721" v="36"/>
      <pc:docMkLst>
        <pc:docMk/>
      </pc:docMkLst>
      <pc:sldChg chg="modSp mod modAnim">
        <pc:chgData name="Блажо Ђуровић" userId="5694572e-f064-495d-ac23-a1610d1060de" providerId="ADAL" clId="{C6AB5969-6326-4A9C-87A8-5737872637B0}" dt="2021-10-11T21:18:15.721" v="36"/>
        <pc:sldMkLst>
          <pc:docMk/>
          <pc:sldMk cId="380403228" sldId="257"/>
        </pc:sldMkLst>
        <pc:spChg chg="mod">
          <ac:chgData name="Блажо Ђуровић" userId="5694572e-f064-495d-ac23-a1610d1060de" providerId="ADAL" clId="{C6AB5969-6326-4A9C-87A8-5737872637B0}" dt="2021-10-11T21:17:29.062" v="31" actId="1076"/>
          <ac:spMkLst>
            <pc:docMk/>
            <pc:sldMk cId="380403228" sldId="257"/>
            <ac:spMk id="7" creationId="{42F539DC-D5BF-4C47-90B4-2D01E49B3D3D}"/>
          </ac:spMkLst>
        </pc:spChg>
      </pc:sldChg>
      <pc:sldChg chg="addSp modSp mod modAnim">
        <pc:chgData name="Блажо Ђуровић" userId="5694572e-f064-495d-ac23-a1610d1060de" providerId="ADAL" clId="{C6AB5969-6326-4A9C-87A8-5737872637B0}" dt="2021-10-11T21:16:56.138" v="27"/>
        <pc:sldMkLst>
          <pc:docMk/>
          <pc:sldMk cId="2838630625" sldId="258"/>
        </pc:sldMkLst>
        <pc:spChg chg="add mod">
          <ac:chgData name="Блажо Ђуровић" userId="5694572e-f064-495d-ac23-a1610d1060de" providerId="ADAL" clId="{C6AB5969-6326-4A9C-87A8-5737872637B0}" dt="2021-10-11T21:14:53.198" v="10" actId="6549"/>
          <ac:spMkLst>
            <pc:docMk/>
            <pc:sldMk cId="2838630625" sldId="258"/>
            <ac:spMk id="2" creationId="{535C1B00-68DC-4F66-943D-C5FDD67E9563}"/>
          </ac:spMkLst>
        </pc:spChg>
        <pc:spChg chg="mod">
          <ac:chgData name="Блажо Ђуровић" userId="5694572e-f064-495d-ac23-a1610d1060de" providerId="ADAL" clId="{C6AB5969-6326-4A9C-87A8-5737872637B0}" dt="2021-10-11T21:14:51.248" v="9" actId="1076"/>
          <ac:spMkLst>
            <pc:docMk/>
            <pc:sldMk cId="2838630625" sldId="258"/>
            <ac:spMk id="45" creationId="{C5E402D1-9A47-434D-86AB-0D6652D97C04}"/>
          </ac:spMkLst>
        </pc:spChg>
      </pc:sldChg>
      <pc:sldChg chg="modAnim">
        <pc:chgData name="Блажо Ђуровић" userId="5694572e-f064-495d-ac23-a1610d1060de" providerId="ADAL" clId="{C6AB5969-6326-4A9C-87A8-5737872637B0}" dt="2021-10-11T21:13:58.236" v="0"/>
        <pc:sldMkLst>
          <pc:docMk/>
          <pc:sldMk cId="1369450321" sldId="25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DE0AD-52D9-4F25-A81E-D149C005F95F}" type="datetimeFigureOut">
              <a:rPr lang="sr-Cyrl-ME" smtClean="0"/>
              <a:t>11.10.2021.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9D407-348E-498E-89FF-1C1B763F5E91}" type="slidenum">
              <a:rPr lang="sr-Cyrl-ME" smtClean="0"/>
              <a:t>‹#›</a:t>
            </a:fld>
            <a:endParaRPr lang="sr-Cyrl-ME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3179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DE0AD-52D9-4F25-A81E-D149C005F95F}" type="datetimeFigureOut">
              <a:rPr lang="sr-Cyrl-ME" smtClean="0"/>
              <a:t>11.10.2021.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9D407-348E-498E-89FF-1C1B763F5E91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00938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DE0AD-52D9-4F25-A81E-D149C005F95F}" type="datetimeFigureOut">
              <a:rPr lang="sr-Cyrl-ME" smtClean="0"/>
              <a:t>11.10.2021.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9D407-348E-498E-89FF-1C1B763F5E91}" type="slidenum">
              <a:rPr lang="sr-Cyrl-ME" smtClean="0"/>
              <a:t>‹#›</a:t>
            </a:fld>
            <a:endParaRPr lang="sr-Cyrl-ME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1161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DE0AD-52D9-4F25-A81E-D149C005F95F}" type="datetimeFigureOut">
              <a:rPr lang="sr-Cyrl-ME" smtClean="0"/>
              <a:t>11.10.2021.</a:t>
            </a:fld>
            <a:endParaRPr lang="sr-Cyrl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9D407-348E-498E-89FF-1C1B763F5E91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949023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DE0AD-52D9-4F25-A81E-D149C005F95F}" type="datetimeFigureOut">
              <a:rPr lang="sr-Cyrl-ME" smtClean="0"/>
              <a:t>11.10.2021.</a:t>
            </a:fld>
            <a:endParaRPr lang="sr-Cyrl-M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9D407-348E-498E-89FF-1C1B763F5E91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607956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DE0AD-52D9-4F25-A81E-D149C005F95F}" type="datetimeFigureOut">
              <a:rPr lang="sr-Cyrl-ME" smtClean="0"/>
              <a:t>11.10.2021.</a:t>
            </a:fld>
            <a:endParaRPr lang="sr-Cyrl-M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9D407-348E-498E-89FF-1C1B763F5E91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815562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DE0AD-52D9-4F25-A81E-D149C005F95F}" type="datetimeFigureOut">
              <a:rPr lang="sr-Cyrl-ME" smtClean="0"/>
              <a:t>11.10.2021.</a:t>
            </a:fld>
            <a:endParaRPr lang="sr-Cyrl-M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sr-Cyrl-M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9D407-348E-498E-89FF-1C1B763F5E91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42170792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DC1DE0AD-52D9-4F25-A81E-D149C005F95F}" type="datetimeFigureOut">
              <a:rPr lang="sr-Cyrl-ME" smtClean="0"/>
              <a:t>11.10.2021.</a:t>
            </a:fld>
            <a:endParaRPr lang="sr-Cyrl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sr-Cyrl-M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19D407-348E-498E-89FF-1C1B763F5E91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96669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DE0AD-52D9-4F25-A81E-D149C005F95F}" type="datetimeFigureOut">
              <a:rPr lang="sr-Cyrl-ME" smtClean="0"/>
              <a:t>11.10.2021.</a:t>
            </a:fld>
            <a:endParaRPr lang="sr-Cyrl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9D407-348E-498E-89FF-1C1B763F5E91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980002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DE0AD-52D9-4F25-A81E-D149C005F95F}" type="datetimeFigureOut">
              <a:rPr lang="sr-Cyrl-ME" smtClean="0"/>
              <a:t>11.10.2021.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9D407-348E-498E-89FF-1C1B763F5E91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450751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DE0AD-52D9-4F25-A81E-D149C005F95F}" type="datetimeFigureOut">
              <a:rPr lang="sr-Cyrl-ME" smtClean="0"/>
              <a:t>11.10.2021.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9D407-348E-498E-89FF-1C1B763F5E91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557183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C1DE0AD-52D9-4F25-A81E-D149C005F95F}" type="datetimeFigureOut">
              <a:rPr lang="sr-Cyrl-ME" smtClean="0"/>
              <a:t>11.10.2021.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19D407-348E-498E-89FF-1C1B763F5E91}" type="slidenum">
              <a:rPr lang="sr-Cyrl-ME" smtClean="0"/>
              <a:t>‹#›</a:t>
            </a:fld>
            <a:endParaRPr lang="sr-Cyrl-ME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7766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5BBCA-CC08-4823-8957-377BECC340B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CS" dirty="0"/>
              <a:t>Представљање </a:t>
            </a:r>
            <a:r>
              <a:rPr lang="sr-Latn-CS" dirty="0"/>
              <a:t>AC </a:t>
            </a:r>
            <a:r>
              <a:rPr lang="sr-Cyrl-CS" dirty="0"/>
              <a:t>величина</a:t>
            </a:r>
            <a:endParaRPr lang="sr-Cyrl-M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95EAFC-B203-4D29-A5DB-16D65ACB288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Cyrl-CS" b="1" dirty="0"/>
              <a:t>временски дијаграм</a:t>
            </a:r>
            <a:endParaRPr lang="sr-Cyrl-ME" b="1" dirty="0"/>
          </a:p>
        </p:txBody>
      </p:sp>
    </p:spTree>
    <p:extLst>
      <p:ext uri="{BB962C8B-B14F-4D97-AF65-F5344CB8AC3E}">
        <p14:creationId xmlns:p14="http://schemas.microsoft.com/office/powerpoint/2010/main" val="31849545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2F539DC-D5BF-4C47-90B4-2D01E49B3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/>
              <a:t>Графици</a:t>
            </a:r>
            <a:endParaRPr lang="sr-Cyrl-ME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CBB8969-8155-44C5-9545-3B18E7F4B0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8274" y="1845733"/>
            <a:ext cx="5546765" cy="4413023"/>
          </a:xfrm>
        </p:spPr>
        <p:txBody>
          <a:bodyPr>
            <a:normAutofit lnSpcReduction="10000"/>
          </a:bodyPr>
          <a:lstStyle/>
          <a:p>
            <a:r>
              <a:rPr lang="sr-Cyrl-CS" dirty="0"/>
              <a:t>Графици морају да посједују следеће елементе:</a:t>
            </a:r>
            <a:endParaRPr lang="sr-Latn-CS" dirty="0"/>
          </a:p>
          <a:p>
            <a:pPr marL="180000" indent="-180000">
              <a:buFont typeface="Arial" panose="020B0604020202020204" pitchFamily="34" charset="0"/>
              <a:buChar char="•"/>
            </a:pPr>
            <a:r>
              <a:rPr lang="sr-Cyrl-CS" dirty="0"/>
              <a:t>Осе са стрелицама које означавају на коју страну су веће величине</a:t>
            </a:r>
          </a:p>
          <a:p>
            <a:pPr marL="180000" indent="-180000">
              <a:buFont typeface="Arial" panose="020B0604020202020204" pitchFamily="34" charset="0"/>
              <a:buChar char="•"/>
            </a:pPr>
            <a:r>
              <a:rPr lang="sr-Cyrl-CS" dirty="0"/>
              <a:t>Осе морају бити ОБИЉЕЖЕНЕ тако да знамо ШТА осе представљају! Обично се обиљежавају тако да се ознака величине стави поред стрелице осе.</a:t>
            </a:r>
          </a:p>
          <a:p>
            <a:pPr marL="0" indent="0">
              <a:buNone/>
            </a:pPr>
            <a:r>
              <a:rPr lang="sr-Cyrl-CS" dirty="0"/>
              <a:t>Знајући то, видимо да десни график би представљао однос између неких величина </a:t>
            </a:r>
            <a:r>
              <a:rPr lang="sr-Latn-CS" dirty="0"/>
              <a:t>A </a:t>
            </a:r>
            <a:r>
              <a:rPr lang="sr-Cyrl-CS" dirty="0"/>
              <a:t>и </a:t>
            </a:r>
            <a:r>
              <a:rPr lang="sr-Latn-CS" dirty="0"/>
              <a:t>B.</a:t>
            </a:r>
          </a:p>
          <a:p>
            <a:pPr marL="0" indent="0">
              <a:buNone/>
            </a:pPr>
            <a:r>
              <a:rPr lang="sr-Cyrl-CS" dirty="0"/>
              <a:t>Ако на графику представљамо стварне величине, онда би осе требале да имају подиоке који говоре о коликим величинама причамо.</a:t>
            </a:r>
            <a:endParaRPr lang="sr-Cyrl-ME" dirty="0"/>
          </a:p>
          <a:p>
            <a:r>
              <a:rPr lang="sr-Cyrl-ME" dirty="0"/>
              <a:t>Без ознака оса, график није ништа до неки чудни цртеж.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848C3C9-F401-487C-896D-E243F7045EBE}"/>
              </a:ext>
            </a:extLst>
          </p:cNvPr>
          <p:cNvCxnSpPr>
            <a:cxnSpLocks/>
          </p:cNvCxnSpPr>
          <p:nvPr/>
        </p:nvCxnSpPr>
        <p:spPr>
          <a:xfrm flipV="1">
            <a:off x="6944131" y="2260658"/>
            <a:ext cx="0" cy="270836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1375EDB-3F86-4BA9-9902-9C3D607CE25D}"/>
              </a:ext>
            </a:extLst>
          </p:cNvPr>
          <p:cNvCxnSpPr>
            <a:cxnSpLocks/>
          </p:cNvCxnSpPr>
          <p:nvPr/>
        </p:nvCxnSpPr>
        <p:spPr>
          <a:xfrm>
            <a:off x="6743835" y="4786144"/>
            <a:ext cx="4188822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0D49E0F7-509E-42CF-847F-7965297ECCF0}"/>
              </a:ext>
            </a:extLst>
          </p:cNvPr>
          <p:cNvSpPr txBox="1"/>
          <p:nvPr/>
        </p:nvSpPr>
        <p:spPr>
          <a:xfrm>
            <a:off x="6717709" y="470776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/>
              <a:t>0</a:t>
            </a:r>
            <a:endParaRPr lang="sr-Cyrl-ME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4A8AA2C-159F-4648-BBEB-348B0B039897}"/>
              </a:ext>
            </a:extLst>
          </p:cNvPr>
          <p:cNvSpPr txBox="1"/>
          <p:nvPr/>
        </p:nvSpPr>
        <p:spPr>
          <a:xfrm>
            <a:off x="6982364" y="2075992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b="1" dirty="0"/>
              <a:t>А</a:t>
            </a:r>
            <a:endParaRPr lang="sr-Cyrl-ME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C4AFD42-3F8B-42D9-ABE0-C72725390439}"/>
              </a:ext>
            </a:extLst>
          </p:cNvPr>
          <p:cNvSpPr txBox="1"/>
          <p:nvPr/>
        </p:nvSpPr>
        <p:spPr>
          <a:xfrm>
            <a:off x="10770593" y="4751309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b="1" dirty="0"/>
              <a:t>B</a:t>
            </a:r>
            <a:endParaRPr lang="sr-Cyrl-ME" b="1" dirty="0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ABB3968A-88AC-4335-982B-FB22240EB3FC}"/>
              </a:ext>
            </a:extLst>
          </p:cNvPr>
          <p:cNvCxnSpPr>
            <a:cxnSpLocks/>
          </p:cNvCxnSpPr>
          <p:nvPr/>
        </p:nvCxnSpPr>
        <p:spPr>
          <a:xfrm>
            <a:off x="4343876" y="2536764"/>
            <a:ext cx="2562023" cy="10586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F23554CC-8AD3-4AEE-969A-71150CDFA869}"/>
              </a:ext>
            </a:extLst>
          </p:cNvPr>
          <p:cNvSpPr/>
          <p:nvPr/>
        </p:nvSpPr>
        <p:spPr>
          <a:xfrm>
            <a:off x="6743835" y="2167432"/>
            <a:ext cx="321389" cy="3693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577AE331-FB97-4CCE-BE57-B6B6310A92E2}"/>
              </a:ext>
            </a:extLst>
          </p:cNvPr>
          <p:cNvSpPr/>
          <p:nvPr/>
        </p:nvSpPr>
        <p:spPr>
          <a:xfrm>
            <a:off x="10692300" y="4607511"/>
            <a:ext cx="321389" cy="26370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27DF4B5A-0B94-4C8C-8710-CA38AFDADDB3}"/>
              </a:ext>
            </a:extLst>
          </p:cNvPr>
          <p:cNvCxnSpPr>
            <a:cxnSpLocks/>
            <a:endCxn id="26" idx="3"/>
          </p:cNvCxnSpPr>
          <p:nvPr/>
        </p:nvCxnSpPr>
        <p:spPr>
          <a:xfrm>
            <a:off x="4374899" y="2482677"/>
            <a:ext cx="241600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C366006-6B99-424D-9EE4-00FBF1E5F5CB}"/>
              </a:ext>
            </a:extLst>
          </p:cNvPr>
          <p:cNvCxnSpPr>
            <a:cxnSpLocks/>
          </p:cNvCxnSpPr>
          <p:nvPr/>
        </p:nvCxnSpPr>
        <p:spPr>
          <a:xfrm>
            <a:off x="4294071" y="2482677"/>
            <a:ext cx="3828997" cy="22686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7F4BF242-F5AE-44FC-9F42-FA26BD99846F}"/>
              </a:ext>
            </a:extLst>
          </p:cNvPr>
          <p:cNvCxnSpPr>
            <a:cxnSpLocks/>
            <a:endCxn id="27" idx="1"/>
          </p:cNvCxnSpPr>
          <p:nvPr/>
        </p:nvCxnSpPr>
        <p:spPr>
          <a:xfrm>
            <a:off x="4375103" y="2536764"/>
            <a:ext cx="6364263" cy="21093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19DBA7DA-76BC-4704-9CC6-6119713E2F40}"/>
              </a:ext>
            </a:extLst>
          </p:cNvPr>
          <p:cNvCxnSpPr>
            <a:cxnSpLocks/>
          </p:cNvCxnSpPr>
          <p:nvPr/>
        </p:nvCxnSpPr>
        <p:spPr>
          <a:xfrm flipV="1">
            <a:off x="3666478" y="2325950"/>
            <a:ext cx="3471169" cy="976543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21A89F5F-1D56-4FF8-BC36-B87C03289C52}"/>
              </a:ext>
            </a:extLst>
          </p:cNvPr>
          <p:cNvCxnSpPr>
            <a:cxnSpLocks/>
            <a:endCxn id="23" idx="1"/>
          </p:cNvCxnSpPr>
          <p:nvPr/>
        </p:nvCxnSpPr>
        <p:spPr>
          <a:xfrm>
            <a:off x="3666478" y="3302493"/>
            <a:ext cx="7104115" cy="1633482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403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  <p:bldP spid="22" grpId="0"/>
      <p:bldP spid="23" grpId="0"/>
      <p:bldP spid="26" grpId="0" animBg="1"/>
      <p:bldP spid="2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4AFD2AA-C504-416A-BD85-03FF21870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884926"/>
          </a:xfrm>
        </p:spPr>
        <p:txBody>
          <a:bodyPr/>
          <a:lstStyle/>
          <a:p>
            <a:r>
              <a:rPr lang="sr-Cyrl-CS" dirty="0"/>
              <a:t>Временски дијаграм</a:t>
            </a:r>
            <a:r>
              <a:rPr lang="sr-Latn-CS" dirty="0"/>
              <a:t> AC </a:t>
            </a:r>
            <a:r>
              <a:rPr lang="sr-Cyrl-CS" dirty="0"/>
              <a:t>напона</a:t>
            </a:r>
            <a:endParaRPr lang="sr-Cyrl-ME" dirty="0"/>
          </a:p>
        </p:txBody>
      </p:sp>
      <p:pic>
        <p:nvPicPr>
          <p:cNvPr id="19" name="Content Placeholder 18">
            <a:extLst>
              <a:ext uri="{FF2B5EF4-FFF2-40B4-BE49-F238E27FC236}">
                <a16:creationId xmlns:a16="http://schemas.microsoft.com/office/drawing/2014/main" id="{C948D81E-B2D9-4DDC-9059-15CD868B94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18736" y="1872389"/>
            <a:ext cx="6855630" cy="4022725"/>
          </a:xfr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24947EB-2643-40D8-87C1-EA0EAFA2D608}"/>
              </a:ext>
            </a:extLst>
          </p:cNvPr>
          <p:cNvCxnSpPr/>
          <p:nvPr/>
        </p:nvCxnSpPr>
        <p:spPr>
          <a:xfrm>
            <a:off x="4718736" y="4036151"/>
            <a:ext cx="648375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A24E6227-33F0-433F-901F-180B1A1CAAE2}"/>
              </a:ext>
            </a:extLst>
          </p:cNvPr>
          <p:cNvSpPr txBox="1"/>
          <p:nvPr/>
        </p:nvSpPr>
        <p:spPr>
          <a:xfrm>
            <a:off x="4833257" y="1687723"/>
            <a:ext cx="532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b="1" dirty="0"/>
              <a:t>u(t)</a:t>
            </a:r>
            <a:endParaRPr lang="sr-Cyrl-ME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E8BCDDA-4E66-453F-89F8-BA8F6F2CA3BB}"/>
              </a:ext>
            </a:extLst>
          </p:cNvPr>
          <p:cNvSpPr txBox="1"/>
          <p:nvPr/>
        </p:nvSpPr>
        <p:spPr>
          <a:xfrm>
            <a:off x="11308107" y="4036151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b="1" dirty="0"/>
              <a:t>t</a:t>
            </a:r>
            <a:endParaRPr lang="sr-Cyrl-ME" b="1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58CB396-CBC9-48F0-9D37-A16D71E82DED}"/>
              </a:ext>
            </a:extLst>
          </p:cNvPr>
          <p:cNvCxnSpPr/>
          <p:nvPr/>
        </p:nvCxnSpPr>
        <p:spPr>
          <a:xfrm>
            <a:off x="4746167" y="2264228"/>
            <a:ext cx="6369231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73342AA-DFD5-45E2-B54E-035960DE102E}"/>
              </a:ext>
            </a:extLst>
          </p:cNvPr>
          <p:cNvCxnSpPr/>
          <p:nvPr/>
        </p:nvCxnSpPr>
        <p:spPr>
          <a:xfrm>
            <a:off x="4746167" y="5778137"/>
            <a:ext cx="6369231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6CB95D49-D24D-4432-A07E-1EE3FAC3D3B7}"/>
              </a:ext>
            </a:extLst>
          </p:cNvPr>
          <p:cNvCxnSpPr/>
          <p:nvPr/>
        </p:nvCxnSpPr>
        <p:spPr>
          <a:xfrm>
            <a:off x="5643154" y="2264228"/>
            <a:ext cx="0" cy="177192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BAB3AC4A-A3B1-4790-A1A5-D335E8D9333F}"/>
                  </a:ext>
                </a:extLst>
              </p:cNvPr>
              <p:cNvSpPr txBox="1"/>
              <p:nvPr/>
            </p:nvSpPr>
            <p:spPr>
              <a:xfrm>
                <a:off x="4287199" y="2080480"/>
                <a:ext cx="5516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C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sr-Latn-C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BAB3AC4A-A3B1-4790-A1A5-D335E8D933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7199" y="2080480"/>
                <a:ext cx="551689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BF53CF9-AB7E-46E0-AE33-C96E91849992}"/>
                  </a:ext>
                </a:extLst>
              </p:cNvPr>
              <p:cNvSpPr txBox="1"/>
              <p:nvPr/>
            </p:nvSpPr>
            <p:spPr>
              <a:xfrm>
                <a:off x="5205953" y="3147054"/>
                <a:ext cx="5516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C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sr-Latn-C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BF53CF9-AB7E-46E0-AE33-C96E918499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5953" y="3147054"/>
                <a:ext cx="551689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4BCC56F-A74F-4776-9067-615FE57A2884}"/>
                  </a:ext>
                </a:extLst>
              </p:cNvPr>
              <p:cNvSpPr txBox="1"/>
              <p:nvPr/>
            </p:nvSpPr>
            <p:spPr>
              <a:xfrm>
                <a:off x="4070196" y="5549207"/>
                <a:ext cx="7248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CS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sr-Latn-C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sr-Latn-C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4BCC56F-A74F-4776-9067-615FE57A28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0196" y="5549207"/>
                <a:ext cx="724814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8B2DDF5B-56DA-4972-8E3E-793B26CEDE17}"/>
              </a:ext>
            </a:extLst>
          </p:cNvPr>
          <p:cNvCxnSpPr/>
          <p:nvPr/>
        </p:nvCxnSpPr>
        <p:spPr>
          <a:xfrm>
            <a:off x="8172677" y="4036151"/>
            <a:ext cx="0" cy="60676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62429911-C361-4950-9546-160DAF00857F}"/>
              </a:ext>
            </a:extLst>
          </p:cNvPr>
          <p:cNvCxnSpPr/>
          <p:nvPr/>
        </p:nvCxnSpPr>
        <p:spPr>
          <a:xfrm>
            <a:off x="4833257" y="4554583"/>
            <a:ext cx="331329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D68DFE20-07AB-4407-9BE9-4A28BF7CECDD}"/>
              </a:ext>
            </a:extLst>
          </p:cNvPr>
          <p:cNvSpPr txBox="1"/>
          <p:nvPr/>
        </p:nvSpPr>
        <p:spPr>
          <a:xfrm>
            <a:off x="6611040" y="4185251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/>
              <a:t>T</a:t>
            </a:r>
            <a:endParaRPr lang="sr-Cyrl-ME" dirty="0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FD28422A-95AE-4D01-A303-E493F85088B6}"/>
              </a:ext>
            </a:extLst>
          </p:cNvPr>
          <p:cNvCxnSpPr/>
          <p:nvPr/>
        </p:nvCxnSpPr>
        <p:spPr>
          <a:xfrm>
            <a:off x="10685098" y="5738528"/>
            <a:ext cx="0" cy="43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2CB9E281-BC03-4752-83B5-FD5FFCC981FD}"/>
              </a:ext>
            </a:extLst>
          </p:cNvPr>
          <p:cNvCxnSpPr/>
          <p:nvPr/>
        </p:nvCxnSpPr>
        <p:spPr>
          <a:xfrm>
            <a:off x="7371805" y="6091493"/>
            <a:ext cx="331329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5B6EB5E8-4B28-4636-98FF-77A6A70AAA9E}"/>
              </a:ext>
            </a:extLst>
          </p:cNvPr>
          <p:cNvSpPr txBox="1"/>
          <p:nvPr/>
        </p:nvSpPr>
        <p:spPr>
          <a:xfrm>
            <a:off x="8891771" y="5732955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/>
              <a:t>T</a:t>
            </a:r>
            <a:endParaRPr lang="sr-Cyrl-ME" dirty="0"/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A6FF5A1B-5C24-4351-9B8D-48145B77C491}"/>
              </a:ext>
            </a:extLst>
          </p:cNvPr>
          <p:cNvCxnSpPr/>
          <p:nvPr/>
        </p:nvCxnSpPr>
        <p:spPr>
          <a:xfrm>
            <a:off x="7341006" y="5713467"/>
            <a:ext cx="0" cy="43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17AC7CE-164A-4E16-8777-227A77605607}"/>
              </a:ext>
            </a:extLst>
          </p:cNvPr>
          <p:cNvCxnSpPr/>
          <p:nvPr/>
        </p:nvCxnSpPr>
        <p:spPr>
          <a:xfrm>
            <a:off x="8997653" y="1872389"/>
            <a:ext cx="0" cy="43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7CA4FAF4-5EEB-426D-ABCB-1EF0AFA4898E}"/>
              </a:ext>
            </a:extLst>
          </p:cNvPr>
          <p:cNvCxnSpPr/>
          <p:nvPr/>
        </p:nvCxnSpPr>
        <p:spPr>
          <a:xfrm>
            <a:off x="5684359" y="2061923"/>
            <a:ext cx="331329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1B3C2C18-C9AB-42E3-BB70-3D7C1FAD6F8D}"/>
              </a:ext>
            </a:extLst>
          </p:cNvPr>
          <p:cNvSpPr txBox="1"/>
          <p:nvPr/>
        </p:nvSpPr>
        <p:spPr>
          <a:xfrm>
            <a:off x="7204325" y="1703385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/>
              <a:t>T</a:t>
            </a:r>
            <a:endParaRPr lang="sr-Cyrl-ME" dirty="0"/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E5527BF8-7182-47FB-9BBB-F45180EFB692}"/>
              </a:ext>
            </a:extLst>
          </p:cNvPr>
          <p:cNvCxnSpPr/>
          <p:nvPr/>
        </p:nvCxnSpPr>
        <p:spPr>
          <a:xfrm>
            <a:off x="5644852" y="1864480"/>
            <a:ext cx="0" cy="43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C5E402D1-9A47-434D-86AB-0D6652D97C04}"/>
                  </a:ext>
                </a:extLst>
              </p:cNvPr>
              <p:cNvSpPr txBox="1"/>
              <p:nvPr/>
            </p:nvSpPr>
            <p:spPr>
              <a:xfrm>
                <a:off x="372188" y="3326792"/>
                <a:ext cx="320230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sr-Cyrl-CS" b="0" i="1" smtClean="0">
                        <a:latin typeface="Cambria Math" panose="02040503050406030204" pitchFamily="18" charset="0"/>
                      </a:rPr>
                      <m:t>Т</m:t>
                    </m:r>
                  </m:oMath>
                </a14:m>
                <a:r>
                  <a:rPr lang="sr-Cyrl-ME" dirty="0"/>
                  <a:t> – Периода: Дужина трајања једног циклуса наизмјеничне величине</a:t>
                </a:r>
              </a:p>
            </p:txBody>
          </p:sp>
        </mc:Choice>
        <mc:Fallback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C5E402D1-9A47-434D-86AB-0D6652D97C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188" y="3326792"/>
                <a:ext cx="3202308" cy="923330"/>
              </a:xfrm>
              <a:prstGeom prst="rect">
                <a:avLst/>
              </a:prstGeom>
              <a:blipFill>
                <a:blip r:embed="rId6"/>
                <a:stretch>
                  <a:fillRect l="-1524" t="-3974" b="-9934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TextBox 45">
            <a:extLst>
              <a:ext uri="{FF2B5EF4-FFF2-40B4-BE49-F238E27FC236}">
                <a16:creationId xmlns:a16="http://schemas.microsoft.com/office/drawing/2014/main" id="{C88479EA-8C4E-49BD-8D0C-DDC4D0B9ABDB}"/>
              </a:ext>
            </a:extLst>
          </p:cNvPr>
          <p:cNvSpPr txBox="1"/>
          <p:nvPr/>
        </p:nvSpPr>
        <p:spPr>
          <a:xfrm>
            <a:off x="296092" y="1225834"/>
            <a:ext cx="36491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/>
              <a:t>Вертикална оса представља напон</a:t>
            </a:r>
            <a:endParaRPr lang="sr-Cyrl-ME" dirty="0"/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4D89A97C-EA36-4193-86F6-E6AC288F864D}"/>
              </a:ext>
            </a:extLst>
          </p:cNvPr>
          <p:cNvCxnSpPr>
            <a:stCxn id="46" idx="3"/>
            <a:endCxn id="22" idx="1"/>
          </p:cNvCxnSpPr>
          <p:nvPr/>
        </p:nvCxnSpPr>
        <p:spPr>
          <a:xfrm>
            <a:off x="3945232" y="1410500"/>
            <a:ext cx="888025" cy="4618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630E0F5C-C790-457C-964F-2766C204DFF8}"/>
              </a:ext>
            </a:extLst>
          </p:cNvPr>
          <p:cNvSpPr txBox="1"/>
          <p:nvPr/>
        </p:nvSpPr>
        <p:spPr>
          <a:xfrm>
            <a:off x="278804" y="1553553"/>
            <a:ext cx="3019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/>
              <a:t>Хоризонтална оса је вријеме</a:t>
            </a:r>
            <a:endParaRPr lang="sr-Cyrl-ME" dirty="0"/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D71369FE-7A2D-4695-99BB-0FA4F2BA4D02}"/>
              </a:ext>
            </a:extLst>
          </p:cNvPr>
          <p:cNvCxnSpPr>
            <a:stCxn id="49" idx="3"/>
            <a:endCxn id="23" idx="1"/>
          </p:cNvCxnSpPr>
          <p:nvPr/>
        </p:nvCxnSpPr>
        <p:spPr>
          <a:xfrm>
            <a:off x="3298349" y="1738219"/>
            <a:ext cx="8009758" cy="23809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35C1B00-68DC-4F66-943D-C5FDD67E9563}"/>
                  </a:ext>
                </a:extLst>
              </p:cNvPr>
              <p:cNvSpPr txBox="1"/>
              <p:nvPr/>
            </p:nvSpPr>
            <p:spPr>
              <a:xfrm>
                <a:off x="370491" y="2728817"/>
                <a:ext cx="320230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sr-Latn-C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r-Latn-C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sr-Latn-C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sr-Latn-CS" dirty="0"/>
                  <a:t> </a:t>
                </a:r>
                <a:r>
                  <a:rPr lang="sr-Cyrl-ME" dirty="0"/>
                  <a:t>–</a:t>
                </a:r>
                <a:r>
                  <a:rPr lang="sr-Latn-CS" dirty="0"/>
                  <a:t> </a:t>
                </a:r>
                <a:r>
                  <a:rPr lang="sr-Cyrl-CS" dirty="0"/>
                  <a:t>Максимални напон или амплитуда</a:t>
                </a:r>
                <a:endParaRPr lang="sr-Cyrl-ME" dirty="0"/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35C1B00-68DC-4F66-943D-C5FDD67E95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491" y="2728817"/>
                <a:ext cx="3202308" cy="646331"/>
              </a:xfrm>
              <a:prstGeom prst="rect">
                <a:avLst/>
              </a:prstGeom>
              <a:blipFill>
                <a:blip r:embed="rId7"/>
                <a:stretch>
                  <a:fillRect l="-1714" t="-5660" b="-14151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38630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9" grpId="0"/>
      <p:bldP spid="30" grpId="0"/>
      <p:bldP spid="31" grpId="0"/>
      <p:bldP spid="36" grpId="0"/>
      <p:bldP spid="39" grpId="0"/>
      <p:bldP spid="43" grpId="0"/>
      <p:bldP spid="45" grpId="0"/>
      <p:bldP spid="46" grpId="0"/>
      <p:bldP spid="49" grpId="0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35CC5-7180-40A5-BC71-4B624EEB48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703997"/>
          </a:xfrm>
        </p:spPr>
        <p:txBody>
          <a:bodyPr>
            <a:normAutofit fontScale="90000"/>
          </a:bodyPr>
          <a:lstStyle/>
          <a:p>
            <a:r>
              <a:rPr lang="sr-Cyrl-CS" dirty="0"/>
              <a:t>Примјер</a:t>
            </a:r>
            <a:endParaRPr lang="sr-Cyrl-M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B7C1924-308C-4B70-A06D-50B59677D3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1827" y="1267599"/>
            <a:ext cx="8278380" cy="457263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53D7842-0979-4CAE-AE53-A2D308E9C616}"/>
                  </a:ext>
                </a:extLst>
              </p:cNvPr>
              <p:cNvSpPr txBox="1"/>
              <p:nvPr/>
            </p:nvSpPr>
            <p:spPr>
              <a:xfrm>
                <a:off x="2022125" y="990600"/>
                <a:ext cx="94814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CS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b="1" i="1" smtClean="0"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  <m:sub>
                          <m:r>
                            <a:rPr lang="sr-Latn-CS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d>
                        <m:dPr>
                          <m:ctrlPr>
                            <a:rPr lang="sr-Latn-CS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r-Latn-CS" b="1" i="1" smtClean="0">
                              <a:latin typeface="Cambria Math" panose="02040503050406030204" pitchFamily="18" charset="0"/>
                            </a:rPr>
                            <m:t>𝒕</m:t>
                          </m:r>
                        </m:e>
                      </m:d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 [</m:t>
                      </m:r>
                      <m:r>
                        <m:rPr>
                          <m:nor/>
                        </m:rPr>
                        <a:rPr lang="en-US" b="1" i="0" smtClean="0">
                          <a:latin typeface="Cambria Math" panose="02040503050406030204" pitchFamily="18" charset="0"/>
                        </a:rPr>
                        <m:t>V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sr-Cyrl-ME" b="1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53D7842-0979-4CAE-AE53-A2D308E9C6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2125" y="990600"/>
                <a:ext cx="948145" cy="276999"/>
              </a:xfrm>
              <a:prstGeom prst="rect">
                <a:avLst/>
              </a:prstGeom>
              <a:blipFill>
                <a:blip r:embed="rId3"/>
                <a:stretch>
                  <a:fillRect l="-3226" t="-4444" r="-9032" b="-37778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C3E9212-18E3-4B7D-8945-81D4A39E3D75}"/>
                  </a:ext>
                </a:extLst>
              </p:cNvPr>
              <p:cNvSpPr txBox="1"/>
              <p:nvPr/>
            </p:nvSpPr>
            <p:spPr>
              <a:xfrm>
                <a:off x="9498247" y="3276919"/>
                <a:ext cx="62998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𝒕</m:t>
                    </m:r>
                  </m:oMath>
                </a14:m>
                <a:r>
                  <a:rPr lang="en-US" b="1" dirty="0"/>
                  <a:t> </a:t>
                </a:r>
                <a:r>
                  <a:rPr lang="en-US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[</a:t>
                </a:r>
                <a:r>
                  <a:rPr lang="en-US" b="1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ms</a:t>
                </a:r>
                <a:r>
                  <a:rPr lang="en-US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]</a:t>
                </a:r>
                <a:endParaRPr lang="sr-Cyrl-ME" b="1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C3E9212-18E3-4B7D-8945-81D4A39E3D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98247" y="3276919"/>
                <a:ext cx="629981" cy="276999"/>
              </a:xfrm>
              <a:prstGeom prst="rect">
                <a:avLst/>
              </a:prstGeom>
              <a:blipFill>
                <a:blip r:embed="rId4"/>
                <a:stretch>
                  <a:fillRect l="-11650" t="-33333" r="-24272" b="-4666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5DB4DE7-D043-4B3C-86F6-035F8B757612}"/>
                  </a:ext>
                </a:extLst>
              </p:cNvPr>
              <p:cNvSpPr txBox="1"/>
              <p:nvPr/>
            </p:nvSpPr>
            <p:spPr>
              <a:xfrm>
                <a:off x="811968" y="5925066"/>
                <a:ext cx="1029809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r-Cyrl-CS" dirty="0"/>
                  <a:t>Пошто су осе добро обиљежене видимо да су вриједности по вертикали у волтима а по хоризонтали су милисекунде.  Стога са овог графика</a:t>
                </a:r>
                <a:r>
                  <a:rPr lang="sr-Latn-CS" dirty="0"/>
                  <a:t> </a:t>
                </a:r>
                <a:r>
                  <a:rPr lang="sr-Cyrl-CS" dirty="0"/>
                  <a:t>се види да је амплитуда напон</a:t>
                </a:r>
                <a:r>
                  <a:rPr lang="sr-Latn-CS" dirty="0"/>
                  <a:t>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r-Latn-C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r-Latn-C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sr-Latn-C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sr-Latn-CS" dirty="0"/>
                  <a:t> </a:t>
                </a:r>
                <a:r>
                  <a:rPr lang="sr-Cyrl-CS" dirty="0"/>
                  <a:t>8</a:t>
                </a:r>
                <a:r>
                  <a:rPr lang="sr-Latn-CS" dirty="0"/>
                  <a:t>V</a:t>
                </a:r>
                <a:r>
                  <a:rPr lang="sr-Cyrl-CS" dirty="0"/>
                  <a:t> а периода је 60</a:t>
                </a:r>
                <a:r>
                  <a:rPr lang="sr-Latn-CS" dirty="0"/>
                  <a:t>ms.</a:t>
                </a:r>
                <a:endParaRPr lang="sr-Cyrl-ME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5DB4DE7-D043-4B3C-86F6-035F8B7576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968" y="5925066"/>
                <a:ext cx="10298097" cy="646331"/>
              </a:xfrm>
              <a:prstGeom prst="rect">
                <a:avLst/>
              </a:prstGeom>
              <a:blipFill>
                <a:blip r:embed="rId5"/>
                <a:stretch>
                  <a:fillRect l="-473" t="-5660" b="-14151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69450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70</TotalTime>
  <Words>190</Words>
  <Application>Microsoft Office PowerPoint</Application>
  <PresentationFormat>Widescreen</PresentationFormat>
  <Paragraphs>29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Cambria</vt:lpstr>
      <vt:lpstr>Cambria Math</vt:lpstr>
      <vt:lpstr>Retrospect</vt:lpstr>
      <vt:lpstr>Представљање AC величина</vt:lpstr>
      <vt:lpstr>Графици</vt:lpstr>
      <vt:lpstr>Временски дијаграм AC напона</vt:lpstr>
      <vt:lpstr>Примјер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Обиљежавање наизмјеничних величина</dc:title>
  <dc:creator>Блажо Ђуровић</dc:creator>
  <cp:lastModifiedBy>Блажо Ђуровић</cp:lastModifiedBy>
  <cp:revision>1</cp:revision>
  <dcterms:created xsi:type="dcterms:W3CDTF">2021-10-08T11:02:37Z</dcterms:created>
  <dcterms:modified xsi:type="dcterms:W3CDTF">2021-10-11T21:18:20Z</dcterms:modified>
</cp:coreProperties>
</file>