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59" r:id="rId6"/>
    <p:sldId id="258" r:id="rId7"/>
    <p:sldId id="266" r:id="rId8"/>
    <p:sldId id="261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BBA1FF-257A-40DE-92D3-C801E57D797A}" v="272" dt="2022-01-30T20:27:53.6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91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34BBA1FF-257A-40DE-92D3-C801E57D797A}"/>
    <pc:docChg chg="undo custSel addSld modSld sldOrd">
      <pc:chgData name="Блажо Ђуровић" userId="5694572e-f064-495d-ac23-a1610d1060de" providerId="ADAL" clId="{34BBA1FF-257A-40DE-92D3-C801E57D797A}" dt="2022-01-30T20:27:53.647" v="1292"/>
      <pc:docMkLst>
        <pc:docMk/>
      </pc:docMkLst>
      <pc:sldChg chg="addSp modSp mod ord modAnim">
        <pc:chgData name="Блажо Ђуровић" userId="5694572e-f064-495d-ac23-a1610d1060de" providerId="ADAL" clId="{34BBA1FF-257A-40DE-92D3-C801E57D797A}" dt="2022-01-30T19:06:25.377" v="775" actId="1076"/>
        <pc:sldMkLst>
          <pc:docMk/>
          <pc:sldMk cId="0" sldId="258"/>
        </pc:sldMkLst>
        <pc:spChg chg="add mod">
          <ac:chgData name="Блажо Ђуровић" userId="5694572e-f064-495d-ac23-a1610d1060de" providerId="ADAL" clId="{34BBA1FF-257A-40DE-92D3-C801E57D797A}" dt="2022-01-30T19:06:25.377" v="775" actId="1076"/>
          <ac:spMkLst>
            <pc:docMk/>
            <pc:sldMk cId="0" sldId="258"/>
            <ac:spMk id="3" creationId="{0D7B9411-9A96-4494-93F4-7EF8807C7C6C}"/>
          </ac:spMkLst>
        </pc:spChg>
        <pc:picChg chg="mod">
          <ac:chgData name="Блажо Ђуровић" userId="5694572e-f064-495d-ac23-a1610d1060de" providerId="ADAL" clId="{34BBA1FF-257A-40DE-92D3-C801E57D797A}" dt="2022-01-30T19:05:42.456" v="771" actId="1076"/>
          <ac:picMkLst>
            <pc:docMk/>
            <pc:sldMk cId="0" sldId="258"/>
            <ac:picMk id="15364" creationId="{00000000-0000-0000-0000-000000000000}"/>
          </ac:picMkLst>
        </pc:picChg>
      </pc:sldChg>
      <pc:sldChg chg="addSp modSp mod ord modAnim">
        <pc:chgData name="Блажо Ђуровић" userId="5694572e-f064-495d-ac23-a1610d1060de" providerId="ADAL" clId="{34BBA1FF-257A-40DE-92D3-C801E57D797A}" dt="2022-01-30T19:02:48.566" v="766"/>
        <pc:sldMkLst>
          <pc:docMk/>
          <pc:sldMk cId="0" sldId="259"/>
        </pc:sldMkLst>
        <pc:spChg chg="add mod">
          <ac:chgData name="Блажо Ђуровић" userId="5694572e-f064-495d-ac23-a1610d1060de" providerId="ADAL" clId="{34BBA1FF-257A-40DE-92D3-C801E57D797A}" dt="2022-01-30T19:01:00.131" v="599" actId="14100"/>
          <ac:spMkLst>
            <pc:docMk/>
            <pc:sldMk cId="0" sldId="259"/>
            <ac:spMk id="2" creationId="{0E135DA5-7528-4921-B44A-5A56271C58CA}"/>
          </ac:spMkLst>
        </pc:spChg>
        <pc:spChg chg="add mod">
          <ac:chgData name="Блажо Ђуровић" userId="5694572e-f064-495d-ac23-a1610d1060de" providerId="ADAL" clId="{34BBA1FF-257A-40DE-92D3-C801E57D797A}" dt="2022-01-30T19:02:13.220" v="760" actId="403"/>
          <ac:spMkLst>
            <pc:docMk/>
            <pc:sldMk cId="0" sldId="259"/>
            <ac:spMk id="3" creationId="{6D10D82D-E0BB-4E18-A143-4E335A8F157A}"/>
          </ac:spMkLst>
        </pc:spChg>
        <pc:cxnChg chg="add mod">
          <ac:chgData name="Блажо Ђуровић" userId="5694572e-f064-495d-ac23-a1610d1060de" providerId="ADAL" clId="{34BBA1FF-257A-40DE-92D3-C801E57D797A}" dt="2022-01-30T19:02:31.338" v="764" actId="1582"/>
          <ac:cxnSpMkLst>
            <pc:docMk/>
            <pc:sldMk cId="0" sldId="259"/>
            <ac:cxnSpMk id="5" creationId="{EDAFCB40-00CE-4D50-99F7-D82A60437EA9}"/>
          </ac:cxnSpMkLst>
        </pc:cxnChg>
      </pc:sldChg>
      <pc:sldChg chg="addSp modSp mod modAnim">
        <pc:chgData name="Блажо Ђуровић" userId="5694572e-f064-495d-ac23-a1610d1060de" providerId="ADAL" clId="{34BBA1FF-257A-40DE-92D3-C801E57D797A}" dt="2022-01-30T18:54:40.019" v="295"/>
        <pc:sldMkLst>
          <pc:docMk/>
          <pc:sldMk cId="0" sldId="260"/>
        </pc:sldMkLst>
        <pc:spChg chg="add mod">
          <ac:chgData name="Блажо Ђуровић" userId="5694572e-f064-495d-ac23-a1610d1060de" providerId="ADAL" clId="{34BBA1FF-257A-40DE-92D3-C801E57D797A}" dt="2022-01-30T18:48:23.840" v="13" actId="1076"/>
          <ac:spMkLst>
            <pc:docMk/>
            <pc:sldMk cId="0" sldId="260"/>
            <ac:spMk id="2" creationId="{3986B1B9-6235-4AE8-BE98-4BD8D85074C4}"/>
          </ac:spMkLst>
        </pc:spChg>
        <pc:spChg chg="add mod">
          <ac:chgData name="Блажо Ђуровић" userId="5694572e-f064-495d-ac23-a1610d1060de" providerId="ADAL" clId="{34BBA1FF-257A-40DE-92D3-C801E57D797A}" dt="2022-01-30T18:48:58.519" v="40" actId="1076"/>
          <ac:spMkLst>
            <pc:docMk/>
            <pc:sldMk cId="0" sldId="260"/>
            <ac:spMk id="3" creationId="{4EABFD03-5E20-482B-B76F-A9DD83A8DF4C}"/>
          </ac:spMkLst>
        </pc:spChg>
        <pc:spChg chg="add mod">
          <ac:chgData name="Блажо Ђуровић" userId="5694572e-f064-495d-ac23-a1610d1060de" providerId="ADAL" clId="{34BBA1FF-257A-40DE-92D3-C801E57D797A}" dt="2022-01-30T18:51:41.689" v="86" actId="1076"/>
          <ac:spMkLst>
            <pc:docMk/>
            <pc:sldMk cId="0" sldId="260"/>
            <ac:spMk id="6" creationId="{C7FF2788-C051-49BA-9934-3C4C69335047}"/>
          </ac:spMkLst>
        </pc:spChg>
        <pc:spChg chg="add mod">
          <ac:chgData name="Блажо Ђуровић" userId="5694572e-f064-495d-ac23-a1610d1060de" providerId="ADAL" clId="{34BBA1FF-257A-40DE-92D3-C801E57D797A}" dt="2022-01-30T18:51:55.509" v="91" actId="164"/>
          <ac:spMkLst>
            <pc:docMk/>
            <pc:sldMk cId="0" sldId="260"/>
            <ac:spMk id="12" creationId="{F07FF37A-EC7B-4494-BC72-D1B0AD39D1F9}"/>
          </ac:spMkLst>
        </pc:spChg>
        <pc:spChg chg="add mod ord">
          <ac:chgData name="Блажо Ђуровић" userId="5694572e-f064-495d-ac23-a1610d1060de" providerId="ADAL" clId="{34BBA1FF-257A-40DE-92D3-C801E57D797A}" dt="2022-01-30T18:54:29.619" v="293" actId="171"/>
          <ac:spMkLst>
            <pc:docMk/>
            <pc:sldMk cId="0" sldId="260"/>
            <ac:spMk id="14" creationId="{C8AE83B9-DEBD-4D09-996E-33C2205CFD28}"/>
          </ac:spMkLst>
        </pc:spChg>
        <pc:grpChg chg="add mod">
          <ac:chgData name="Блажо Ђуровић" userId="5694572e-f064-495d-ac23-a1610d1060de" providerId="ADAL" clId="{34BBA1FF-257A-40DE-92D3-C801E57D797A}" dt="2022-01-30T18:50:05.111" v="60" actId="164"/>
          <ac:grpSpMkLst>
            <pc:docMk/>
            <pc:sldMk cId="0" sldId="260"/>
            <ac:grpSpMk id="7" creationId="{A5649392-DD62-4853-A626-7585EF147217}"/>
          </ac:grpSpMkLst>
        </pc:grpChg>
        <pc:grpChg chg="add mod">
          <ac:chgData name="Блажо Ђуровић" userId="5694572e-f064-495d-ac23-a1610d1060de" providerId="ADAL" clId="{34BBA1FF-257A-40DE-92D3-C801E57D797A}" dt="2022-01-30T18:51:55.509" v="91" actId="164"/>
          <ac:grpSpMkLst>
            <pc:docMk/>
            <pc:sldMk cId="0" sldId="260"/>
            <ac:grpSpMk id="13" creationId="{D1F26010-747B-44D1-AA03-FD3A7B9B1566}"/>
          </ac:grpSpMkLst>
        </pc:grpChg>
        <pc:picChg chg="mod">
          <ac:chgData name="Блажо Ђуровић" userId="5694572e-f064-495d-ac23-a1610d1060de" providerId="ADAL" clId="{34BBA1FF-257A-40DE-92D3-C801E57D797A}" dt="2022-01-30T18:48:39.471" v="36" actId="1076"/>
          <ac:picMkLst>
            <pc:docMk/>
            <pc:sldMk cId="0" sldId="260"/>
            <ac:picMk id="16386" creationId="{00000000-0000-0000-0000-000000000000}"/>
          </ac:picMkLst>
        </pc:picChg>
        <pc:cxnChg chg="add mod">
          <ac:chgData name="Блажо Ђуровић" userId="5694572e-f064-495d-ac23-a1610d1060de" providerId="ADAL" clId="{34BBA1FF-257A-40DE-92D3-C801E57D797A}" dt="2022-01-30T18:51:35.529" v="85"/>
          <ac:cxnSpMkLst>
            <pc:docMk/>
            <pc:sldMk cId="0" sldId="260"/>
            <ac:cxnSpMk id="5" creationId="{5F8B1E0F-EC4A-49D6-95D1-136D8E5918C5}"/>
          </ac:cxnSpMkLst>
        </pc:cxnChg>
        <pc:cxnChg chg="add mod">
          <ac:chgData name="Блажо Ђуровић" userId="5694572e-f064-495d-ac23-a1610d1060de" providerId="ADAL" clId="{34BBA1FF-257A-40DE-92D3-C801E57D797A}" dt="2022-01-30T18:51:55.509" v="91" actId="164"/>
          <ac:cxnSpMkLst>
            <pc:docMk/>
            <pc:sldMk cId="0" sldId="260"/>
            <ac:cxnSpMk id="9" creationId="{C588CA52-EE05-4D21-8C9C-F2912F76E3B8}"/>
          </ac:cxnSpMkLst>
        </pc:cxnChg>
      </pc:sldChg>
      <pc:sldChg chg="addSp modSp mod modAnim chgLayout">
        <pc:chgData name="Блажо Ђуровић" userId="5694572e-f064-495d-ac23-a1610d1060de" providerId="ADAL" clId="{34BBA1FF-257A-40DE-92D3-C801E57D797A}" dt="2022-01-30T19:11:08.645" v="992"/>
        <pc:sldMkLst>
          <pc:docMk/>
          <pc:sldMk cId="0" sldId="261"/>
        </pc:sldMkLst>
        <pc:spChg chg="add mod ord">
          <ac:chgData name="Блажо Ђуровић" userId="5694572e-f064-495d-ac23-a1610d1060de" providerId="ADAL" clId="{34BBA1FF-257A-40DE-92D3-C801E57D797A}" dt="2022-01-30T19:09:29.232" v="932" actId="20577"/>
          <ac:spMkLst>
            <pc:docMk/>
            <pc:sldMk cId="0" sldId="261"/>
            <ac:spMk id="2" creationId="{C74E4DE1-D1BB-4F27-B5DD-568FD4FCC29E}"/>
          </ac:spMkLst>
        </pc:spChg>
        <pc:spChg chg="add mod ord">
          <ac:chgData name="Блажо Ђуровић" userId="5694572e-f064-495d-ac23-a1610d1060de" providerId="ADAL" clId="{34BBA1FF-257A-40DE-92D3-C801E57D797A}" dt="2022-01-30T19:10:52.900" v="991" actId="14100"/>
          <ac:spMkLst>
            <pc:docMk/>
            <pc:sldMk cId="0" sldId="261"/>
            <ac:spMk id="3" creationId="{B97FC688-11D4-4AD2-B97F-8FD9BA9C25AA}"/>
          </ac:spMkLst>
        </pc:spChg>
        <pc:picChg chg="mod">
          <ac:chgData name="Блажо Ђуровић" userId="5694572e-f064-495d-ac23-a1610d1060de" providerId="ADAL" clId="{34BBA1FF-257A-40DE-92D3-C801E57D797A}" dt="2022-01-30T19:09:46.941" v="933" actId="1076"/>
          <ac:picMkLst>
            <pc:docMk/>
            <pc:sldMk cId="0" sldId="261"/>
            <ac:picMk id="17410" creationId="{00000000-0000-0000-0000-000000000000}"/>
          </ac:picMkLst>
        </pc:picChg>
      </pc:sldChg>
      <pc:sldChg chg="addSp modSp mod ord">
        <pc:chgData name="Блажо Ђуровић" userId="5694572e-f064-495d-ac23-a1610d1060de" providerId="ADAL" clId="{34BBA1FF-257A-40DE-92D3-C801E57D797A}" dt="2022-01-30T19:00:12.247" v="593" actId="20577"/>
        <pc:sldMkLst>
          <pc:docMk/>
          <pc:sldMk cId="0" sldId="262"/>
        </pc:sldMkLst>
        <pc:spChg chg="mod">
          <ac:chgData name="Блажо Ђуровић" userId="5694572e-f064-495d-ac23-a1610d1060de" providerId="ADAL" clId="{34BBA1FF-257A-40DE-92D3-C801E57D797A}" dt="2022-01-30T18:58:16.519" v="475" actId="20577"/>
          <ac:spMkLst>
            <pc:docMk/>
            <pc:sldMk cId="0" sldId="262"/>
            <ac:spMk id="2" creationId="{00000000-0000-0000-0000-000000000000}"/>
          </ac:spMkLst>
        </pc:spChg>
        <pc:spChg chg="add mod">
          <ac:chgData name="Блажо Ђуровић" userId="5694572e-f064-495d-ac23-a1610d1060de" providerId="ADAL" clId="{34BBA1FF-257A-40DE-92D3-C801E57D797A}" dt="2022-01-30T19:00:12.247" v="593" actId="20577"/>
          <ac:spMkLst>
            <pc:docMk/>
            <pc:sldMk cId="0" sldId="262"/>
            <ac:spMk id="3" creationId="{C14F85AA-D5A9-40BB-A7CF-4CFD37D28EFF}"/>
          </ac:spMkLst>
        </pc:spChg>
      </pc:sldChg>
      <pc:sldChg chg="addSp delSp modSp mod delAnim modAnim">
        <pc:chgData name="Блажо Ђуровић" userId="5694572e-f064-495d-ac23-a1610d1060de" providerId="ADAL" clId="{34BBA1FF-257A-40DE-92D3-C801E57D797A}" dt="2022-01-30T20:27:53.647" v="1292"/>
        <pc:sldMkLst>
          <pc:docMk/>
          <pc:sldMk cId="0" sldId="264"/>
        </pc:sldMkLst>
        <pc:spChg chg="add mod">
          <ac:chgData name="Блажо Ђуровић" userId="5694572e-f064-495d-ac23-a1610d1060de" providerId="ADAL" clId="{34BBA1FF-257A-40DE-92D3-C801E57D797A}" dt="2022-01-30T19:17:14.531" v="1015" actId="1076"/>
          <ac:spMkLst>
            <pc:docMk/>
            <pc:sldMk cId="0" sldId="264"/>
            <ac:spMk id="2" creationId="{C6ED0553-FE20-428D-9DB7-0AEBE1FC148D}"/>
          </ac:spMkLst>
        </pc:spChg>
        <pc:spChg chg="add mod">
          <ac:chgData name="Блажо Ђуровић" userId="5694572e-f064-495d-ac23-a1610d1060de" providerId="ADAL" clId="{34BBA1FF-257A-40DE-92D3-C801E57D797A}" dt="2022-01-30T19:24:08.699" v="1053" actId="164"/>
          <ac:spMkLst>
            <pc:docMk/>
            <pc:sldMk cId="0" sldId="264"/>
            <ac:spMk id="5" creationId="{3CA72FA9-924B-433F-809E-E27E72960AE0}"/>
          </ac:spMkLst>
        </pc:spChg>
        <pc:spChg chg="add mod">
          <ac:chgData name="Блажо Ђуровић" userId="5694572e-f064-495d-ac23-a1610d1060de" providerId="ADAL" clId="{34BBA1FF-257A-40DE-92D3-C801E57D797A}" dt="2022-01-30T19:26:48.811" v="1119" actId="1076"/>
          <ac:spMkLst>
            <pc:docMk/>
            <pc:sldMk cId="0" sldId="264"/>
            <ac:spMk id="17" creationId="{9E64B393-C1EB-4C90-B5F1-F81A9788AD64}"/>
          </ac:spMkLst>
        </pc:spChg>
        <pc:spChg chg="add mod">
          <ac:chgData name="Блажо Ђуровић" userId="5694572e-f064-495d-ac23-a1610d1060de" providerId="ADAL" clId="{34BBA1FF-257A-40DE-92D3-C801E57D797A}" dt="2022-01-30T20:16:02.876" v="1225" actId="1076"/>
          <ac:spMkLst>
            <pc:docMk/>
            <pc:sldMk cId="0" sldId="264"/>
            <ac:spMk id="29" creationId="{281EB253-8423-4CE7-9B3E-B769BE597D51}"/>
          </ac:spMkLst>
        </pc:spChg>
        <pc:spChg chg="add mod">
          <ac:chgData name="Блажо Ђуровић" userId="5694572e-f064-495d-ac23-a1610d1060de" providerId="ADAL" clId="{34BBA1FF-257A-40DE-92D3-C801E57D797A}" dt="2022-01-30T19:17:29.017" v="1025" actId="20577"/>
          <ac:spMkLst>
            <pc:docMk/>
            <pc:sldMk cId="0" sldId="264"/>
            <ac:spMk id="37" creationId="{11F105D3-4096-4E14-80E2-B619F567E6BA}"/>
          </ac:spMkLst>
        </pc:spChg>
        <pc:spChg chg="add mod">
          <ac:chgData name="Блажо Ђуровић" userId="5694572e-f064-495d-ac23-a1610d1060de" providerId="ADAL" clId="{34BBA1FF-257A-40DE-92D3-C801E57D797A}" dt="2022-01-30T20:27:43.635" v="1291" actId="1076"/>
          <ac:spMkLst>
            <pc:docMk/>
            <pc:sldMk cId="0" sldId="264"/>
            <ac:spMk id="38" creationId="{19A12E1E-2212-4A4F-A814-8BECE5044CC2}"/>
          </ac:spMkLst>
        </pc:spChg>
        <pc:spChg chg="add mod">
          <ac:chgData name="Блажо Ђуровић" userId="5694572e-f064-495d-ac23-a1610d1060de" providerId="ADAL" clId="{34BBA1FF-257A-40DE-92D3-C801E57D797A}" dt="2022-01-30T19:20:12.274" v="1034" actId="1076"/>
          <ac:spMkLst>
            <pc:docMk/>
            <pc:sldMk cId="0" sldId="264"/>
            <ac:spMk id="39" creationId="{67B63ED0-5ACF-4A9A-9CA3-F2375BFB506B}"/>
          </ac:spMkLst>
        </pc:spChg>
        <pc:spChg chg="del">
          <ac:chgData name="Блажо Ђуровић" userId="5694572e-f064-495d-ac23-a1610d1060de" providerId="ADAL" clId="{34BBA1FF-257A-40DE-92D3-C801E57D797A}" dt="2022-01-30T19:26:10.512" v="1116" actId="478"/>
          <ac:spMkLst>
            <pc:docMk/>
            <pc:sldMk cId="0" sldId="264"/>
            <ac:spMk id="41" creationId="{00000000-0000-0000-0000-000000000000}"/>
          </ac:spMkLst>
        </pc:spChg>
        <pc:spChg chg="del">
          <ac:chgData name="Блажо Ђуровић" userId="5694572e-f064-495d-ac23-a1610d1060de" providerId="ADAL" clId="{34BBA1FF-257A-40DE-92D3-C801E57D797A}" dt="2022-01-30T20:15:38.686" v="1220" actId="478"/>
          <ac:spMkLst>
            <pc:docMk/>
            <pc:sldMk cId="0" sldId="264"/>
            <ac:spMk id="42" creationId="{00000000-0000-0000-0000-000000000000}"/>
          </ac:spMkLst>
        </pc:spChg>
        <pc:spChg chg="add mod">
          <ac:chgData name="Блажо Ђуровић" userId="5694572e-f064-495d-ac23-a1610d1060de" providerId="ADAL" clId="{34BBA1FF-257A-40DE-92D3-C801E57D797A}" dt="2022-01-30T20:17:48.557" v="1286" actId="20577"/>
          <ac:spMkLst>
            <pc:docMk/>
            <pc:sldMk cId="0" sldId="264"/>
            <ac:spMk id="51" creationId="{22095A16-C71D-401F-8B9A-BE42139FA64D}"/>
          </ac:spMkLst>
        </pc:spChg>
        <pc:spChg chg="add mod">
          <ac:chgData name="Блажо Ђуровић" userId="5694572e-f064-495d-ac23-a1610d1060de" providerId="ADAL" clId="{34BBA1FF-257A-40DE-92D3-C801E57D797A}" dt="2022-01-30T20:14:08.912" v="1157" actId="164"/>
          <ac:spMkLst>
            <pc:docMk/>
            <pc:sldMk cId="0" sldId="264"/>
            <ac:spMk id="21510" creationId="{8010FE8E-9119-45F3-A3B8-4CB45FF491D5}"/>
          </ac:spMkLst>
        </pc:spChg>
        <pc:grpChg chg="add mod">
          <ac:chgData name="Блажо Ђуровић" userId="5694572e-f064-495d-ac23-a1610d1060de" providerId="ADAL" clId="{34BBA1FF-257A-40DE-92D3-C801E57D797A}" dt="2022-01-30T19:24:08.699" v="1053" actId="164"/>
          <ac:grpSpMkLst>
            <pc:docMk/>
            <pc:sldMk cId="0" sldId="264"/>
            <ac:grpSpMk id="16" creationId="{2140209F-2C41-425B-9D2B-382665EA5B62}"/>
          </ac:grpSpMkLst>
        </pc:grpChg>
        <pc:grpChg chg="add mod">
          <ac:chgData name="Блажо Ђуровић" userId="5694572e-f064-495d-ac23-a1610d1060de" providerId="ADAL" clId="{34BBA1FF-257A-40DE-92D3-C801E57D797A}" dt="2022-01-30T20:14:08.912" v="1157" actId="164"/>
          <ac:grpSpMkLst>
            <pc:docMk/>
            <pc:sldMk cId="0" sldId="264"/>
            <ac:grpSpMk id="21511" creationId="{82F0D02F-8FD2-49B2-ADCE-C849F5D88BC3}"/>
          </ac:grpSpMkLst>
        </pc:grpChg>
        <pc:cxnChg chg="add mod">
          <ac:chgData name="Блажо Ђуровић" userId="5694572e-f064-495d-ac23-a1610d1060de" providerId="ADAL" clId="{34BBA1FF-257A-40DE-92D3-C801E57D797A}" dt="2022-01-30T19:24:08.699" v="1053" actId="164"/>
          <ac:cxnSpMkLst>
            <pc:docMk/>
            <pc:sldMk cId="0" sldId="264"/>
            <ac:cxnSpMk id="4" creationId="{F70DFF7A-A3C1-4483-BBC5-D9BB9117E4B8}"/>
          </ac:cxnSpMkLst>
        </pc:cxnChg>
        <pc:cxnChg chg="add mod">
          <ac:chgData name="Блажо Ђуровић" userId="5694572e-f064-495d-ac23-a1610d1060de" providerId="ADAL" clId="{34BBA1FF-257A-40DE-92D3-C801E57D797A}" dt="2022-01-30T20:14:08.912" v="1157" actId="164"/>
          <ac:cxnSpMkLst>
            <pc:docMk/>
            <pc:sldMk cId="0" sldId="264"/>
            <ac:cxnSpMk id="46" creationId="{F141D26D-B031-48D0-ABA6-4A3200805EB5}"/>
          </ac:cxnSpMkLst>
        </pc:cxnChg>
        <pc:cxnChg chg="add mod">
          <ac:chgData name="Блажо Ђуровић" userId="5694572e-f064-495d-ac23-a1610d1060de" providerId="ADAL" clId="{34BBA1FF-257A-40DE-92D3-C801E57D797A}" dt="2022-01-30T20:14:08.912" v="1157" actId="164"/>
          <ac:cxnSpMkLst>
            <pc:docMk/>
            <pc:sldMk cId="0" sldId="264"/>
            <ac:cxnSpMk id="21505" creationId="{9CE7671D-9B9B-47A0-8A23-66452C1779BC}"/>
          </ac:cxnSpMkLst>
        </pc:cxnChg>
        <pc:cxnChg chg="add mod">
          <ac:chgData name="Блажо Ђуровић" userId="5694572e-f064-495d-ac23-a1610d1060de" providerId="ADAL" clId="{34BBA1FF-257A-40DE-92D3-C801E57D797A}" dt="2022-01-30T20:14:08.912" v="1157" actId="164"/>
          <ac:cxnSpMkLst>
            <pc:docMk/>
            <pc:sldMk cId="0" sldId="264"/>
            <ac:cxnSpMk id="21509" creationId="{DBDA8907-FAD7-4430-A4C2-8B856F577C54}"/>
          </ac:cxnSpMkLst>
        </pc:cxnChg>
      </pc:sldChg>
      <pc:sldChg chg="modSp new mod modAnim">
        <pc:chgData name="Блажо Ђуровић" userId="5694572e-f064-495d-ac23-a1610d1060de" providerId="ADAL" clId="{34BBA1FF-257A-40DE-92D3-C801E57D797A}" dt="2022-01-30T20:22:40.820" v="1287" actId="20577"/>
        <pc:sldMkLst>
          <pc:docMk/>
          <pc:sldMk cId="3498736751" sldId="266"/>
        </pc:sldMkLst>
        <pc:spChg chg="mod">
          <ac:chgData name="Блажо Ђуровић" userId="5694572e-f064-495d-ac23-a1610d1060de" providerId="ADAL" clId="{34BBA1FF-257A-40DE-92D3-C801E57D797A}" dt="2022-01-30T18:56:54.776" v="307" actId="20577"/>
          <ac:spMkLst>
            <pc:docMk/>
            <pc:sldMk cId="3498736751" sldId="266"/>
            <ac:spMk id="2" creationId="{85039D38-CBAC-4573-9A99-3648A838D77B}"/>
          </ac:spMkLst>
        </pc:spChg>
        <pc:spChg chg="mod">
          <ac:chgData name="Блажо Ђуровић" userId="5694572e-f064-495d-ac23-a1610d1060de" providerId="ADAL" clId="{34BBA1FF-257A-40DE-92D3-C801E57D797A}" dt="2022-01-30T20:22:40.820" v="1287" actId="20577"/>
          <ac:spMkLst>
            <pc:docMk/>
            <pc:sldMk cId="3498736751" sldId="266"/>
            <ac:spMk id="3" creationId="{BF30C257-6F5A-48D1-A198-ED1D351A77B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18C70-BA7E-4B15-814B-0818880D9862}" type="datetimeFigureOut">
              <a:rPr lang="en-US" smtClean="0"/>
              <a:pPr/>
              <a:t>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323A2-C9E4-4619-925B-EDE5166A8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Осцилоскоп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zultat slika za oscillosco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0"/>
            <a:ext cx="7236296" cy="6775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Rezultat slika za oscilloscope"/>
          <p:cNvPicPr>
            <a:picLocks noChangeAspect="1" noChangeArrowheads="1"/>
          </p:cNvPicPr>
          <p:nvPr/>
        </p:nvPicPr>
        <p:blipFill>
          <a:blip r:embed="rId2" cstate="print"/>
          <a:srcRect l="2184" r="36277" b="17526"/>
          <a:stretch>
            <a:fillRect/>
          </a:stretch>
        </p:blipFill>
        <p:spPr bwMode="auto">
          <a:xfrm>
            <a:off x="12833" y="4609"/>
            <a:ext cx="9144000" cy="6858000"/>
          </a:xfrm>
          <a:prstGeom prst="rect">
            <a:avLst/>
          </a:prstGeom>
          <a:noFill/>
        </p:spPr>
      </p:pic>
      <p:sp>
        <p:nvSpPr>
          <p:cNvPr id="2" name="Right Brace 1">
            <a:extLst>
              <a:ext uri="{FF2B5EF4-FFF2-40B4-BE49-F238E27FC236}">
                <a16:creationId xmlns:a16="http://schemas.microsoft.com/office/drawing/2014/main" id="{3986B1B9-6235-4AE8-BE98-4BD8D85074C4}"/>
              </a:ext>
            </a:extLst>
          </p:cNvPr>
          <p:cNvSpPr/>
          <p:nvPr/>
        </p:nvSpPr>
        <p:spPr>
          <a:xfrm rot="5400000">
            <a:off x="3347864" y="2492896"/>
            <a:ext cx="648072" cy="6120680"/>
          </a:xfrm>
          <a:prstGeom prst="rightBrace">
            <a:avLst>
              <a:gd name="adj1" fmla="val 76699"/>
              <a:gd name="adj2" fmla="val 46611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ABFD03-5E20-482B-B76F-A9DD83A8DF4C}"/>
              </a:ext>
            </a:extLst>
          </p:cNvPr>
          <p:cNvSpPr txBox="1"/>
          <p:nvPr/>
        </p:nvSpPr>
        <p:spPr>
          <a:xfrm>
            <a:off x="2483768" y="5877272"/>
            <a:ext cx="2503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sz="2000" b="1" dirty="0"/>
              <a:t>Временски дијаграм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AE83B9-DEBD-4D09-996E-33C2205CFD28}"/>
              </a:ext>
            </a:extLst>
          </p:cNvPr>
          <p:cNvSpPr txBox="1"/>
          <p:nvPr/>
        </p:nvSpPr>
        <p:spPr>
          <a:xfrm>
            <a:off x="179512" y="104372"/>
            <a:ext cx="843127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r-Cyrl-ME" dirty="0"/>
              <a:t>Осцилоскоп је мјерни уређај помоћу којега се може приказати веменски  дијаграм напона на који је он прикачен. Такође омогућава мјерење параметара са тог временског дијаграма.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5649392-DD62-4853-A626-7585EF147217}"/>
              </a:ext>
            </a:extLst>
          </p:cNvPr>
          <p:cNvGrpSpPr/>
          <p:nvPr/>
        </p:nvGrpSpPr>
        <p:grpSpPr>
          <a:xfrm>
            <a:off x="971600" y="842228"/>
            <a:ext cx="2664296" cy="354524"/>
            <a:chOff x="971600" y="842228"/>
            <a:chExt cx="2664296" cy="354524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5F8B1E0F-EC4A-49D6-95D1-136D8E5918C5}"/>
                </a:ext>
              </a:extLst>
            </p:cNvPr>
            <p:cNvCxnSpPr/>
            <p:nvPr/>
          </p:nvCxnSpPr>
          <p:spPr>
            <a:xfrm>
              <a:off x="971600" y="1196752"/>
              <a:ext cx="2664296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7FF2788-C051-49BA-9934-3C4C69335047}"/>
                    </a:ext>
                  </a:extLst>
                </p:cNvPr>
                <p:cNvSpPr txBox="1"/>
                <p:nvPr/>
              </p:nvSpPr>
              <p:spPr>
                <a:xfrm>
                  <a:off x="3347864" y="842228"/>
                  <a:ext cx="149913" cy="2769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7FF2788-C051-49BA-9934-3C4C693350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47864" y="842228"/>
                  <a:ext cx="149913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32000" r="-32000" b="-434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F26010-747B-44D1-AA03-FD3A7B9B1566}"/>
              </a:ext>
            </a:extLst>
          </p:cNvPr>
          <p:cNvGrpSpPr/>
          <p:nvPr/>
        </p:nvGrpSpPr>
        <p:grpSpPr>
          <a:xfrm>
            <a:off x="323528" y="1628800"/>
            <a:ext cx="706543" cy="3312368"/>
            <a:chOff x="323528" y="1628800"/>
            <a:chExt cx="706543" cy="3312368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588CA52-EE05-4D21-8C9C-F2912F76E3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3528" y="1628800"/>
              <a:ext cx="144016" cy="3312368"/>
            </a:xfrm>
            <a:prstGeom prst="straightConnector1">
              <a:avLst/>
            </a:prstGeom>
            <a:ln w="28575"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07FF37A-EC7B-4494-BC72-D1B0AD39D1F9}"/>
                    </a:ext>
                  </a:extLst>
                </p:cNvPr>
                <p:cNvSpPr txBox="1"/>
                <p:nvPr/>
              </p:nvSpPr>
              <p:spPr>
                <a:xfrm>
                  <a:off x="539552" y="1844824"/>
                  <a:ext cx="49051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sr-Latn-ME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sr-Latn-ME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07FF37A-EC7B-4494-BC72-D1B0AD39D1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52" y="1844824"/>
                  <a:ext cx="490519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6250" t="-4444" r="-18750" b="-3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Сонда (</a:t>
            </a:r>
            <a:r>
              <a:rPr lang="sr-Latn-ME" dirty="0"/>
              <a:t>probe)</a:t>
            </a:r>
            <a:endParaRPr lang="en-US" dirty="0"/>
          </a:p>
        </p:txBody>
      </p:sp>
      <p:pic>
        <p:nvPicPr>
          <p:cNvPr id="19458" name="Picture 2" descr="Rezultat slika za oscilloscope probe"/>
          <p:cNvPicPr>
            <a:picLocks noChangeAspect="1" noChangeArrowheads="1"/>
          </p:cNvPicPr>
          <p:nvPr/>
        </p:nvPicPr>
        <p:blipFill>
          <a:blip r:embed="rId2" cstate="print"/>
          <a:srcRect l="6624" t="2948" r="9345" b="4175"/>
          <a:stretch>
            <a:fillRect/>
          </a:stretch>
        </p:blipFill>
        <p:spPr bwMode="auto">
          <a:xfrm rot="19582312">
            <a:off x="403483" y="2724331"/>
            <a:ext cx="3597731" cy="3976439"/>
          </a:xfrm>
          <a:prstGeom prst="rect">
            <a:avLst/>
          </a:prstGeom>
          <a:noFill/>
        </p:spPr>
      </p:pic>
      <p:grpSp>
        <p:nvGrpSpPr>
          <p:cNvPr id="14" name="Group 13"/>
          <p:cNvGrpSpPr/>
          <p:nvPr/>
        </p:nvGrpSpPr>
        <p:grpSpPr>
          <a:xfrm>
            <a:off x="2771800" y="1196752"/>
            <a:ext cx="5381228" cy="2592288"/>
            <a:chOff x="2771800" y="1196752"/>
            <a:chExt cx="5381228" cy="2592288"/>
          </a:xfrm>
        </p:grpSpPr>
        <p:pic>
          <p:nvPicPr>
            <p:cNvPr id="19460" name="Picture 4" descr="Rezultat slika za oscilloscop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23928" y="1196752"/>
              <a:ext cx="4229100" cy="2381250"/>
            </a:xfrm>
            <a:prstGeom prst="rect">
              <a:avLst/>
            </a:prstGeom>
            <a:noFill/>
          </p:spPr>
        </p:pic>
        <p:cxnSp>
          <p:nvCxnSpPr>
            <p:cNvPr id="7" name="Straight Arrow Connector 6"/>
            <p:cNvCxnSpPr/>
            <p:nvPr/>
          </p:nvCxnSpPr>
          <p:spPr>
            <a:xfrm>
              <a:off x="2771800" y="3068960"/>
              <a:ext cx="3816424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2843808" y="3068960"/>
              <a:ext cx="3672408" cy="72008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6516216" y="3284984"/>
              <a:ext cx="504056" cy="50405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3563888" y="6093296"/>
            <a:ext cx="432048" cy="432048"/>
            <a:chOff x="3563888" y="6093296"/>
            <a:chExt cx="432048" cy="432048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3563888" y="6309320"/>
              <a:ext cx="4320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3563888" y="6309320"/>
              <a:ext cx="4320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499992" y="4725144"/>
            <a:ext cx="432048" cy="408045"/>
            <a:chOff x="4499992" y="4725144"/>
            <a:chExt cx="432048" cy="408045"/>
          </a:xfrm>
        </p:grpSpPr>
        <p:grpSp>
          <p:nvGrpSpPr>
            <p:cNvPr id="28" name="Group 27"/>
            <p:cNvGrpSpPr/>
            <p:nvPr/>
          </p:nvGrpSpPr>
          <p:grpSpPr>
            <a:xfrm>
              <a:off x="4499992" y="4941168"/>
              <a:ext cx="432048" cy="192021"/>
              <a:chOff x="4638576" y="4725144"/>
              <a:chExt cx="432048" cy="304800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4638576" y="4725144"/>
                <a:ext cx="43204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4692600" y="4877544"/>
                <a:ext cx="324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4746600" y="5029944"/>
                <a:ext cx="216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/>
            <p:cNvCxnSpPr/>
            <p:nvPr/>
          </p:nvCxnSpPr>
          <p:spPr>
            <a:xfrm rot="16200000">
              <a:off x="4608016" y="483314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14F85AA-D5A9-40BB-A7CF-4CFD37D28EFF}"/>
              </a:ext>
            </a:extLst>
          </p:cNvPr>
          <p:cNvSpPr txBox="1"/>
          <p:nvPr/>
        </p:nvSpPr>
        <p:spPr>
          <a:xfrm>
            <a:off x="323528" y="162880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ME" dirty="0"/>
              <a:t>Сонда је уређај којим повезујемо осцилоскоп са колом и напоном у њему који желимо приказати.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Rezultat slika za oscillosco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8964488" cy="5016665"/>
          </a:xfrm>
          <a:prstGeom prst="rect">
            <a:avLst/>
          </a:prstGeom>
          <a:noFill/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E135DA5-7528-4921-B44A-5A56271C58CA}"/>
              </a:ext>
            </a:extLst>
          </p:cNvPr>
          <p:cNvSpPr/>
          <p:nvPr/>
        </p:nvSpPr>
        <p:spPr>
          <a:xfrm>
            <a:off x="4860032" y="3645024"/>
            <a:ext cx="2016224" cy="1080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10D82D-E0BB-4E18-A143-4E335A8F157A}"/>
              </a:ext>
            </a:extLst>
          </p:cNvPr>
          <p:cNvSpPr txBox="1"/>
          <p:nvPr/>
        </p:nvSpPr>
        <p:spPr>
          <a:xfrm>
            <a:off x="2195736" y="5217164"/>
            <a:ext cx="5184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000" dirty="0"/>
              <a:t>CH1 </a:t>
            </a:r>
            <a:r>
              <a:rPr lang="sr-Cyrl-ME" sz="2000" dirty="0"/>
              <a:t>и </a:t>
            </a:r>
            <a:r>
              <a:rPr lang="sr-Latn-ME" sz="2000" dirty="0"/>
              <a:t>CH2 </a:t>
            </a:r>
            <a:r>
              <a:rPr lang="sr-Cyrl-ME" sz="2000" dirty="0"/>
              <a:t>означава канал (</a:t>
            </a:r>
            <a:r>
              <a:rPr lang="sr-Latn-ME" sz="2000" b="1" dirty="0"/>
              <a:t>ch</a:t>
            </a:r>
            <a:r>
              <a:rPr lang="sr-Latn-ME" sz="2000" dirty="0"/>
              <a:t>anel) </a:t>
            </a:r>
            <a:r>
              <a:rPr lang="sr-Cyrl-ME" sz="2000" dirty="0"/>
              <a:t>1 и 2, улазе на које се сонде каче.</a:t>
            </a:r>
          </a:p>
          <a:p>
            <a:r>
              <a:rPr lang="sr-Cyrl-ME" sz="2000" dirty="0"/>
              <a:t>Број канала одређује колико се напона у исто вријеме може надгледати.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DAFCB40-00CE-4D50-99F7-D82A60437EA9}"/>
              </a:ext>
            </a:extLst>
          </p:cNvPr>
          <p:cNvCxnSpPr>
            <a:stCxn id="3" idx="0"/>
            <a:endCxn id="2" idx="3"/>
          </p:cNvCxnSpPr>
          <p:nvPr/>
        </p:nvCxnSpPr>
        <p:spPr>
          <a:xfrm flipV="1">
            <a:off x="4788024" y="4566964"/>
            <a:ext cx="367277" cy="6502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Rezultat slika za oscilloscope"/>
          <p:cNvPicPr>
            <a:picLocks noChangeAspect="1" noChangeArrowheads="1"/>
          </p:cNvPicPr>
          <p:nvPr/>
        </p:nvPicPr>
        <p:blipFill>
          <a:blip r:embed="rId2" cstate="print"/>
          <a:srcRect t="18071" b="15200"/>
          <a:stretch>
            <a:fillRect/>
          </a:stretch>
        </p:blipFill>
        <p:spPr bwMode="auto">
          <a:xfrm>
            <a:off x="-3884720" y="224644"/>
            <a:ext cx="13028720" cy="6408712"/>
          </a:xfrm>
          <a:prstGeom prst="rect">
            <a:avLst/>
          </a:prstGeom>
          <a:noFill/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0D7B9411-9A96-4494-93F4-7EF8807C7C6C}"/>
              </a:ext>
            </a:extLst>
          </p:cNvPr>
          <p:cNvSpPr/>
          <p:nvPr/>
        </p:nvSpPr>
        <p:spPr>
          <a:xfrm>
            <a:off x="4860032" y="4941168"/>
            <a:ext cx="2016224" cy="1080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39D38-CBAC-4573-9A99-3648A838D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Резолуција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0C257-6F5A-48D1-A198-ED1D351A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sr-Cyrl-ME" dirty="0"/>
              <a:t>Размјера дијаграма који осцилоскоп приказује по вертикали и хоризонтали се подешава преко:</a:t>
            </a:r>
          </a:p>
          <a:p>
            <a:pPr lvl="1" algn="just"/>
            <a:r>
              <a:rPr lang="sr-Cyrl-ME" dirty="0"/>
              <a:t>вертикална/напонска резолуција</a:t>
            </a:r>
          </a:p>
          <a:p>
            <a:pPr lvl="1" algn="just"/>
            <a:r>
              <a:rPr lang="sr-Cyrl-ME" dirty="0"/>
              <a:t>хоризонтална/временска резолуција</a:t>
            </a:r>
          </a:p>
          <a:p>
            <a:pPr algn="just"/>
            <a:r>
              <a:rPr lang="sr-Cyrl-ME" dirty="0"/>
              <a:t>Вертикална резолуција се подешава посебно за сваки канал.</a:t>
            </a:r>
          </a:p>
          <a:p>
            <a:pPr algn="just"/>
            <a:r>
              <a:rPr lang="sr-Cyrl-ME" dirty="0"/>
              <a:t>Хоризонтална резолуција се подешава за све канале одједном.</a:t>
            </a:r>
          </a:p>
        </p:txBody>
      </p:sp>
    </p:spTree>
    <p:extLst>
      <p:ext uri="{BB962C8B-B14F-4D97-AF65-F5344CB8AC3E}">
        <p14:creationId xmlns:p14="http://schemas.microsoft.com/office/powerpoint/2010/main" val="349873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res.cloudinary.com/iwh/image/upload/q_auto,g_center/w_auto,e_trim,c_fill,g_auto/assets/1/26/OS-5020A.jpg"/>
          <p:cNvPicPr>
            <a:picLocks noChangeAspect="1" noChangeArrowheads="1"/>
          </p:cNvPicPr>
          <p:nvPr/>
        </p:nvPicPr>
        <p:blipFill>
          <a:blip r:embed="rId2" cstate="print"/>
          <a:srcRect l="2060" r="23342" b="54573"/>
          <a:stretch>
            <a:fillRect/>
          </a:stretch>
        </p:blipFill>
        <p:spPr bwMode="auto">
          <a:xfrm>
            <a:off x="0" y="762279"/>
            <a:ext cx="9144000" cy="3672366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4E4DE1-D1BB-4F27-B5DD-568FD4FCC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31837"/>
          </a:xfrm>
        </p:spPr>
        <p:txBody>
          <a:bodyPr>
            <a:normAutofit fontScale="90000"/>
          </a:bodyPr>
          <a:lstStyle/>
          <a:p>
            <a:r>
              <a:rPr lang="sr-Cyrl-ME" dirty="0"/>
              <a:t>Резолуција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FC688-11D4-4AD2-B97F-8FD9BA9C2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2088231"/>
          </a:xfrm>
        </p:spPr>
        <p:txBody>
          <a:bodyPr/>
          <a:lstStyle/>
          <a:p>
            <a:r>
              <a:rPr lang="sr-Cyrl-ME" dirty="0"/>
              <a:t>Резолуција се изражава као напон/вријеме по коцкици.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Подешавања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Вертикална резолуција:</a:t>
            </a:r>
          </a:p>
          <a:p>
            <a:endParaRPr lang="sr-Cyrl-ME" dirty="0"/>
          </a:p>
          <a:p>
            <a:endParaRPr lang="sr-Cyrl-ME" dirty="0"/>
          </a:p>
          <a:p>
            <a:endParaRPr lang="sr-Cyrl-ME" dirty="0"/>
          </a:p>
          <a:p>
            <a:r>
              <a:rPr lang="sr-Cyrl-ME" dirty="0"/>
              <a:t>Хоризонтална резолуција:</a:t>
            </a:r>
          </a:p>
          <a:p>
            <a:endParaRPr lang="sr-Cyrl-ME" dirty="0"/>
          </a:p>
          <a:p>
            <a:pPr>
              <a:buNone/>
            </a:pP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268760"/>
            <a:ext cx="1867644" cy="228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077072"/>
            <a:ext cx="23812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971600" y="548680"/>
            <a:ext cx="7200800" cy="5544616"/>
            <a:chOff x="971600" y="548680"/>
            <a:chExt cx="7200800" cy="5544616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971600" y="548680"/>
              <a:ext cx="72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971600" y="1241757"/>
              <a:ext cx="72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971600" y="1934834"/>
              <a:ext cx="72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971600" y="2627911"/>
              <a:ext cx="72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971600" y="3320988"/>
              <a:ext cx="72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971600" y="4014065"/>
              <a:ext cx="72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71600" y="4707142"/>
              <a:ext cx="72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971600" y="5400219"/>
              <a:ext cx="72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971600" y="6093296"/>
              <a:ext cx="720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971600" y="548680"/>
              <a:ext cx="0" cy="5544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691680" y="548680"/>
              <a:ext cx="0" cy="5544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2411760" y="548680"/>
              <a:ext cx="0" cy="5544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3131840" y="548680"/>
              <a:ext cx="0" cy="5544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3851920" y="548680"/>
              <a:ext cx="0" cy="5544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572000" y="548680"/>
              <a:ext cx="0" cy="5544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292080" y="548680"/>
              <a:ext cx="0" cy="5544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6012160" y="548680"/>
              <a:ext cx="0" cy="5544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6732240" y="548680"/>
              <a:ext cx="0" cy="5544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7452320" y="548680"/>
              <a:ext cx="0" cy="5544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8172400" y="548680"/>
              <a:ext cx="0" cy="55446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5627" y="0"/>
            <a:ext cx="2238373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" name="Group 34"/>
          <p:cNvGrpSpPr/>
          <p:nvPr/>
        </p:nvGrpSpPr>
        <p:grpSpPr>
          <a:xfrm>
            <a:off x="5148064" y="3573016"/>
            <a:ext cx="2394182" cy="513348"/>
            <a:chOff x="5148064" y="3573016"/>
            <a:chExt cx="2394182" cy="513348"/>
          </a:xfrm>
        </p:grpSpPr>
        <p:cxnSp>
          <p:nvCxnSpPr>
            <p:cNvPr id="30" name="Straight Arrow Connector 29"/>
            <p:cNvCxnSpPr/>
            <p:nvPr/>
          </p:nvCxnSpPr>
          <p:spPr>
            <a:xfrm>
              <a:off x="6012160" y="3573016"/>
              <a:ext cx="72008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148064" y="3717032"/>
              <a:ext cx="2394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Временска резолуција</a:t>
              </a:r>
              <a:endParaRPr lang="en-US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652120" y="1988840"/>
            <a:ext cx="2479527" cy="648072"/>
            <a:chOff x="5652120" y="1988840"/>
            <a:chExt cx="2479527" cy="648072"/>
          </a:xfrm>
        </p:grpSpPr>
        <p:cxnSp>
          <p:nvCxnSpPr>
            <p:cNvPr id="32" name="Straight Arrow Connector 31"/>
            <p:cNvCxnSpPr/>
            <p:nvPr/>
          </p:nvCxnSpPr>
          <p:spPr>
            <a:xfrm flipV="1">
              <a:off x="5652120" y="1988840"/>
              <a:ext cx="0" cy="64807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5796136" y="1988840"/>
              <a:ext cx="23355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Напонска/вертикална</a:t>
              </a:r>
            </a:p>
            <a:p>
              <a:r>
                <a:rPr lang="sr-Cyrl-ME" dirty="0"/>
                <a:t>резолуција</a:t>
              </a:r>
              <a:endParaRPr lang="en-US" dirty="0"/>
            </a:p>
          </p:txBody>
        </p:sp>
      </p:grp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300288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Freeform 39"/>
          <p:cNvSpPr/>
          <p:nvPr/>
        </p:nvSpPr>
        <p:spPr>
          <a:xfrm>
            <a:off x="266700" y="1701800"/>
            <a:ext cx="7905750" cy="3014662"/>
          </a:xfrm>
          <a:custGeom>
            <a:avLst/>
            <a:gdLst>
              <a:gd name="connsiteX0" fmla="*/ 0 w 7905750"/>
              <a:gd name="connsiteY0" fmla="*/ 1622425 h 3014662"/>
              <a:gd name="connsiteX1" fmla="*/ 704850 w 7905750"/>
              <a:gd name="connsiteY1" fmla="*/ 231775 h 3014662"/>
              <a:gd name="connsiteX2" fmla="*/ 2133600 w 7905750"/>
              <a:gd name="connsiteY2" fmla="*/ 3013075 h 3014662"/>
              <a:gd name="connsiteX3" fmla="*/ 3600450 w 7905750"/>
              <a:gd name="connsiteY3" fmla="*/ 241300 h 3014662"/>
              <a:gd name="connsiteX4" fmla="*/ 5048250 w 7905750"/>
              <a:gd name="connsiteY4" fmla="*/ 3003550 h 3014662"/>
              <a:gd name="connsiteX5" fmla="*/ 6467475 w 7905750"/>
              <a:gd name="connsiteY5" fmla="*/ 241300 h 3014662"/>
              <a:gd name="connsiteX6" fmla="*/ 7905750 w 7905750"/>
              <a:gd name="connsiteY6" fmla="*/ 3003550 h 301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05750" h="3014662">
                <a:moveTo>
                  <a:pt x="0" y="1622425"/>
                </a:moveTo>
                <a:cubicBezTo>
                  <a:pt x="174625" y="811212"/>
                  <a:pt x="349250" y="0"/>
                  <a:pt x="704850" y="231775"/>
                </a:cubicBezTo>
                <a:cubicBezTo>
                  <a:pt x="1060450" y="463550"/>
                  <a:pt x="1651000" y="3011488"/>
                  <a:pt x="2133600" y="3013075"/>
                </a:cubicBezTo>
                <a:cubicBezTo>
                  <a:pt x="2616200" y="3014662"/>
                  <a:pt x="3114675" y="242887"/>
                  <a:pt x="3600450" y="241300"/>
                </a:cubicBezTo>
                <a:cubicBezTo>
                  <a:pt x="4086225" y="239713"/>
                  <a:pt x="4570413" y="3003550"/>
                  <a:pt x="5048250" y="3003550"/>
                </a:cubicBezTo>
                <a:cubicBezTo>
                  <a:pt x="5526087" y="3003550"/>
                  <a:pt x="5991225" y="241300"/>
                  <a:pt x="6467475" y="241300"/>
                </a:cubicBezTo>
                <a:cubicBezTo>
                  <a:pt x="6943725" y="241300"/>
                  <a:pt x="7424737" y="1622425"/>
                  <a:pt x="7905750" y="3003550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ED0553-FE20-428D-9DB7-0AEBE1FC148D}"/>
              </a:ext>
            </a:extLst>
          </p:cNvPr>
          <p:cNvSpPr txBox="1"/>
          <p:nvPr/>
        </p:nvSpPr>
        <p:spPr>
          <a:xfrm>
            <a:off x="-3705" y="140300"/>
            <a:ext cx="63511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r-Cyrl-ME" dirty="0"/>
              <a:t>50</a:t>
            </a:r>
            <a:r>
              <a:rPr lang="el-GR" dirty="0"/>
              <a:t>μ</a:t>
            </a:r>
            <a:r>
              <a:rPr lang="sr-Latn-ME" dirty="0"/>
              <a:t>s</a:t>
            </a:r>
            <a:endParaRPr lang="sr-Cyrl-ME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1F105D3-4096-4E14-80E2-B619F567E6BA}"/>
              </a:ext>
            </a:extLst>
          </p:cNvPr>
          <p:cNvSpPr txBox="1"/>
          <p:nvPr/>
        </p:nvSpPr>
        <p:spPr>
          <a:xfrm>
            <a:off x="8505185" y="22508"/>
            <a:ext cx="6078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r-Latn-ME" dirty="0"/>
              <a:t>0,1V</a:t>
            </a:r>
            <a:endParaRPr lang="sr-Cyrl-ME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A12E1E-2212-4A4F-A814-8BECE5044CC2}"/>
              </a:ext>
            </a:extLst>
          </p:cNvPr>
          <p:cNvSpPr txBox="1"/>
          <p:nvPr/>
        </p:nvSpPr>
        <p:spPr>
          <a:xfrm>
            <a:off x="6090670" y="3537012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50</a:t>
            </a:r>
            <a:r>
              <a:rPr lang="el-GR" dirty="0"/>
              <a:t>μ</a:t>
            </a:r>
            <a:r>
              <a:rPr lang="sr-Latn-ME" dirty="0"/>
              <a:t>s</a:t>
            </a:r>
            <a:endParaRPr lang="sr-Cyrl-ME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7B63ED0-5ACF-4A9A-9CA3-F2375BFB506B}"/>
              </a:ext>
            </a:extLst>
          </p:cNvPr>
          <p:cNvSpPr txBox="1"/>
          <p:nvPr/>
        </p:nvSpPr>
        <p:spPr>
          <a:xfrm>
            <a:off x="5064238" y="2119635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0,1V</a:t>
            </a:r>
            <a:endParaRPr lang="sr-Cyrl-ME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140209F-2C41-425B-9D2B-382665EA5B62}"/>
              </a:ext>
            </a:extLst>
          </p:cNvPr>
          <p:cNvGrpSpPr/>
          <p:nvPr/>
        </p:nvGrpSpPr>
        <p:grpSpPr>
          <a:xfrm>
            <a:off x="3432091" y="1943100"/>
            <a:ext cx="419829" cy="1377888"/>
            <a:chOff x="3432091" y="1943100"/>
            <a:chExt cx="419829" cy="1377888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F70DFF7A-A3C1-4483-BBC5-D9BB9117E4B8}"/>
                </a:ext>
              </a:extLst>
            </p:cNvPr>
            <p:cNvCxnSpPr>
              <a:stCxn id="40" idx="3"/>
            </p:cNvCxnSpPr>
            <p:nvPr/>
          </p:nvCxnSpPr>
          <p:spPr>
            <a:xfrm flipH="1">
              <a:off x="3851920" y="1943100"/>
              <a:ext cx="0" cy="137788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3CA72FA9-924B-433F-809E-E27E72960AE0}"/>
                    </a:ext>
                  </a:extLst>
                </p:cNvPr>
                <p:cNvSpPr txBox="1"/>
                <p:nvPr/>
              </p:nvSpPr>
              <p:spPr>
                <a:xfrm>
                  <a:off x="3432091" y="2635171"/>
                  <a:ext cx="38626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sr-Latn-ME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3CA72FA9-924B-433F-809E-E27E72960A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2091" y="2635171"/>
                  <a:ext cx="386260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12698" r="-4762" b="-1087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E64B393-C1EB-4C90-B5F1-F81A9788AD64}"/>
                  </a:ext>
                </a:extLst>
              </p:cNvPr>
              <p:cNvSpPr txBox="1"/>
              <p:nvPr/>
            </p:nvSpPr>
            <p:spPr>
              <a:xfrm>
                <a:off x="974486" y="4855406"/>
                <a:ext cx="4173578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=2 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𝐷𝐼𝑉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0,1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𝐷𝐼𝑉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E64B393-C1EB-4C90-B5F1-F81A9788A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486" y="4855406"/>
                <a:ext cx="4173578" cy="369332"/>
              </a:xfrm>
              <a:prstGeom prst="rect">
                <a:avLst/>
              </a:prstGeom>
              <a:blipFill>
                <a:blip r:embed="rId5"/>
                <a:stretch>
                  <a:fillRect l="-1166" r="-1020" b="-3174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81EB253-8423-4CE7-9B3E-B769BE597D51}"/>
                  </a:ext>
                </a:extLst>
              </p:cNvPr>
              <p:cNvSpPr txBox="1"/>
              <p:nvPr/>
            </p:nvSpPr>
            <p:spPr>
              <a:xfrm>
                <a:off x="974602" y="5304806"/>
                <a:ext cx="4151521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𝐷𝐼𝑉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∙50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𝐷𝐼𝑉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=200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81EB253-8423-4CE7-9B3E-B769BE597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02" y="5304806"/>
                <a:ext cx="4151521" cy="369332"/>
              </a:xfrm>
              <a:prstGeom prst="rect">
                <a:avLst/>
              </a:prstGeom>
              <a:blipFill>
                <a:blip r:embed="rId6"/>
                <a:stretch>
                  <a:fillRect l="-1171" r="-1757" b="-3174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511" name="Group 21510">
            <a:extLst>
              <a:ext uri="{FF2B5EF4-FFF2-40B4-BE49-F238E27FC236}">
                <a16:creationId xmlns:a16="http://schemas.microsoft.com/office/drawing/2014/main" id="{82F0D02F-8FD2-49B2-ADCE-C849F5D88BC3}"/>
              </a:ext>
            </a:extLst>
          </p:cNvPr>
          <p:cNvGrpSpPr/>
          <p:nvPr/>
        </p:nvGrpSpPr>
        <p:grpSpPr>
          <a:xfrm>
            <a:off x="3131840" y="3320988"/>
            <a:ext cx="2880320" cy="432000"/>
            <a:chOff x="3131840" y="3320988"/>
            <a:chExt cx="2880320" cy="432000"/>
          </a:xfrm>
        </p:grpSpPr>
        <p:cxnSp>
          <p:nvCxnSpPr>
            <p:cNvPr id="21505" name="Straight Connector 21504">
              <a:extLst>
                <a:ext uri="{FF2B5EF4-FFF2-40B4-BE49-F238E27FC236}">
                  <a16:creationId xmlns:a16="http://schemas.microsoft.com/office/drawing/2014/main" id="{9CE7671D-9B9B-47A0-8A23-66452C1779BC}"/>
                </a:ext>
              </a:extLst>
            </p:cNvPr>
            <p:cNvCxnSpPr/>
            <p:nvPr/>
          </p:nvCxnSpPr>
          <p:spPr>
            <a:xfrm>
              <a:off x="3131840" y="3320988"/>
              <a:ext cx="0" cy="43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141D26D-B031-48D0-ABA6-4A3200805EB5}"/>
                </a:ext>
              </a:extLst>
            </p:cNvPr>
            <p:cNvCxnSpPr/>
            <p:nvPr/>
          </p:nvCxnSpPr>
          <p:spPr>
            <a:xfrm>
              <a:off x="6012160" y="3320988"/>
              <a:ext cx="0" cy="43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09" name="Straight Arrow Connector 21508">
              <a:extLst>
                <a:ext uri="{FF2B5EF4-FFF2-40B4-BE49-F238E27FC236}">
                  <a16:creationId xmlns:a16="http://schemas.microsoft.com/office/drawing/2014/main" id="{DBDA8907-FAD7-4430-A4C2-8B856F577C54}"/>
                </a:ext>
              </a:extLst>
            </p:cNvPr>
            <p:cNvCxnSpPr/>
            <p:nvPr/>
          </p:nvCxnSpPr>
          <p:spPr>
            <a:xfrm>
              <a:off x="3131840" y="3717032"/>
              <a:ext cx="288032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510" name="TextBox 21509">
                  <a:extLst>
                    <a:ext uri="{FF2B5EF4-FFF2-40B4-BE49-F238E27FC236}">
                      <a16:creationId xmlns:a16="http://schemas.microsoft.com/office/drawing/2014/main" id="{8010FE8E-9119-45F3-A3B8-4CB45FF491D5}"/>
                    </a:ext>
                  </a:extLst>
                </p:cNvPr>
                <p:cNvSpPr txBox="1"/>
                <p:nvPr/>
              </p:nvSpPr>
              <p:spPr>
                <a:xfrm>
                  <a:off x="4370826" y="3440033"/>
                  <a:ext cx="1958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>
            <p:sp>
              <p:nvSpPr>
                <p:cNvPr id="21510" name="TextBox 21509">
                  <a:extLst>
                    <a:ext uri="{FF2B5EF4-FFF2-40B4-BE49-F238E27FC236}">
                      <a16:creationId xmlns:a16="http://schemas.microsoft.com/office/drawing/2014/main" id="{8010FE8E-9119-45F3-A3B8-4CB45FF491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0826" y="3440033"/>
                  <a:ext cx="195823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31250" r="-28125" b="-652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2095A16-C71D-401F-8B9A-BE42139FA64D}"/>
                  </a:ext>
                </a:extLst>
              </p:cNvPr>
              <p:cNvSpPr txBox="1"/>
              <p:nvPr/>
            </p:nvSpPr>
            <p:spPr>
              <a:xfrm>
                <a:off x="974602" y="5783486"/>
                <a:ext cx="6786794" cy="7516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1.000.000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=5000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𝑘𝐻𝑧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2095A16-C71D-401F-8B9A-BE42139FA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02" y="5783486"/>
                <a:ext cx="6786794" cy="75168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" grpId="0" animBg="1"/>
      <p:bldP spid="37" grpId="0" animBg="1"/>
      <p:bldP spid="38" grpId="0" animBg="1"/>
      <p:bldP spid="39" grpId="0" animBg="1"/>
      <p:bldP spid="17" grpId="0" animBg="1"/>
      <p:bldP spid="29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Trigger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Тригер подешавање подешава на који начин осцилоскоп одређује </a:t>
            </a:r>
            <a:r>
              <a:rPr lang="sr-Latn-ME" dirty="0"/>
              <a:t>t=0</a:t>
            </a:r>
            <a:r>
              <a:rPr lang="sr-Cyrl-ME" dirty="0"/>
              <a:t>. Неправилно подешен окидач проузрокује да слика на осцилоскопу није константна.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223</Words>
  <Application>Microsoft Office PowerPoint</Application>
  <PresentationFormat>On-screen Show (4:3)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 Math</vt:lpstr>
      <vt:lpstr>Office Theme</vt:lpstr>
      <vt:lpstr>Осцилоскоп</vt:lpstr>
      <vt:lpstr>PowerPoint Presentation</vt:lpstr>
      <vt:lpstr>PowerPoint Presentation</vt:lpstr>
      <vt:lpstr>Сонда (probe)</vt:lpstr>
      <vt:lpstr>PowerPoint Presentation</vt:lpstr>
      <vt:lpstr>PowerPoint Presentation</vt:lpstr>
      <vt:lpstr>Резолуција </vt:lpstr>
      <vt:lpstr>Резолуција</vt:lpstr>
      <vt:lpstr>Подешавања</vt:lpstr>
      <vt:lpstr>PowerPoint Presentation</vt:lpstr>
      <vt:lpstr>Trigger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Осцилоскоп</dc:title>
  <dc:creator>Blazo</dc:creator>
  <cp:lastModifiedBy>Блажо Ђуровић</cp:lastModifiedBy>
  <cp:revision>11</cp:revision>
  <dcterms:created xsi:type="dcterms:W3CDTF">2019-12-09T21:46:35Z</dcterms:created>
  <dcterms:modified xsi:type="dcterms:W3CDTF">2022-01-30T20:28:05Z</dcterms:modified>
</cp:coreProperties>
</file>