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D7DE43E-35F2-44C2-AA71-E5EA176A6C6C}" v="461" dt="2021-12-07T23:26:53.615"/>
    <p1510:client id="{7DD2DF19-D795-4ABB-B70F-630C6995CB21}" v="313" dt="2021-12-07T09:51:26.84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98" d="100"/>
          <a:sy n="98" d="100"/>
        </p:scale>
        <p:origin x="96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Блажо Ђуровић" userId="5694572e-f064-495d-ac23-a1610d1060de" providerId="ADAL" clId="{6D7DE43E-35F2-44C2-AA71-E5EA176A6C6C}"/>
    <pc:docChg chg="custSel addSld modSld sldOrd">
      <pc:chgData name="Блажо Ђуровић" userId="5694572e-f064-495d-ac23-a1610d1060de" providerId="ADAL" clId="{6D7DE43E-35F2-44C2-AA71-E5EA176A6C6C}" dt="2021-12-07T23:26:53.615" v="602"/>
      <pc:docMkLst>
        <pc:docMk/>
      </pc:docMkLst>
      <pc:sldChg chg="addSp modSp mod modAnim">
        <pc:chgData name="Блажо Ђуровић" userId="5694572e-f064-495d-ac23-a1610d1060de" providerId="ADAL" clId="{6D7DE43E-35F2-44C2-AA71-E5EA176A6C6C}" dt="2021-12-07T22:57:27.193" v="109" actId="20577"/>
        <pc:sldMkLst>
          <pc:docMk/>
          <pc:sldMk cId="1283359781" sldId="259"/>
        </pc:sldMkLst>
        <pc:spChg chg="mod">
          <ac:chgData name="Блажо Ђуровић" userId="5694572e-f064-495d-ac23-a1610d1060de" providerId="ADAL" clId="{6D7DE43E-35F2-44C2-AA71-E5EA176A6C6C}" dt="2021-12-07T22:54:35.358" v="48" actId="1076"/>
          <ac:spMkLst>
            <pc:docMk/>
            <pc:sldMk cId="1283359781" sldId="259"/>
            <ac:spMk id="40" creationId="{30CDA0E7-27DC-48FF-993B-3C3F7A303960}"/>
          </ac:spMkLst>
        </pc:spChg>
        <pc:spChg chg="mod">
          <ac:chgData name="Блажо Ђуровић" userId="5694572e-f064-495d-ac23-a1610d1060de" providerId="ADAL" clId="{6D7DE43E-35F2-44C2-AA71-E5EA176A6C6C}" dt="2021-12-07T22:51:50.028" v="12" actId="20577"/>
          <ac:spMkLst>
            <pc:docMk/>
            <pc:sldMk cId="1283359781" sldId="259"/>
            <ac:spMk id="51" creationId="{7BAA9867-9326-439D-B51E-70EA01BBC9AD}"/>
          </ac:spMkLst>
        </pc:spChg>
        <pc:spChg chg="add mod">
          <ac:chgData name="Блажо Ђуровић" userId="5694572e-f064-495d-ac23-a1610d1060de" providerId="ADAL" clId="{6D7DE43E-35F2-44C2-AA71-E5EA176A6C6C}" dt="2021-12-07T22:52:15.789" v="18" actId="20577"/>
          <ac:spMkLst>
            <pc:docMk/>
            <pc:sldMk cId="1283359781" sldId="259"/>
            <ac:spMk id="52" creationId="{F2897FA1-291E-4714-A978-7D42F028361D}"/>
          </ac:spMkLst>
        </pc:spChg>
        <pc:spChg chg="add mod">
          <ac:chgData name="Блажо Ђуровић" userId="5694572e-f064-495d-ac23-a1610d1060de" providerId="ADAL" clId="{6D7DE43E-35F2-44C2-AA71-E5EA176A6C6C}" dt="2021-12-07T22:56:36.822" v="71" actId="20577"/>
          <ac:spMkLst>
            <pc:docMk/>
            <pc:sldMk cId="1283359781" sldId="259"/>
            <ac:spMk id="57" creationId="{4107AD2E-C031-405B-9CB4-02C05541C7D8}"/>
          </ac:spMkLst>
        </pc:spChg>
        <pc:spChg chg="mod">
          <ac:chgData name="Блажо Ђуровић" userId="5694572e-f064-495d-ac23-a1610d1060de" providerId="ADAL" clId="{6D7DE43E-35F2-44C2-AA71-E5EA176A6C6C}" dt="2021-12-07T22:55:55.593" v="57" actId="1076"/>
          <ac:spMkLst>
            <pc:docMk/>
            <pc:sldMk cId="1283359781" sldId="259"/>
            <ac:spMk id="61" creationId="{BA89A1BB-1EF0-4C69-86F2-4AC925A7ED76}"/>
          </ac:spMkLst>
        </pc:spChg>
        <pc:spChg chg="add mod">
          <ac:chgData name="Блажо Ђуровић" userId="5694572e-f064-495d-ac23-a1610d1060de" providerId="ADAL" clId="{6D7DE43E-35F2-44C2-AA71-E5EA176A6C6C}" dt="2021-12-07T22:54:00.804" v="44" actId="20577"/>
          <ac:spMkLst>
            <pc:docMk/>
            <pc:sldMk cId="1283359781" sldId="259"/>
            <ac:spMk id="62" creationId="{16304A9D-0C80-4493-93A6-A1D315669FE9}"/>
          </ac:spMkLst>
        </pc:spChg>
        <pc:spChg chg="add mod">
          <ac:chgData name="Блажо Ђуровић" userId="5694572e-f064-495d-ac23-a1610d1060de" providerId="ADAL" clId="{6D7DE43E-35F2-44C2-AA71-E5EA176A6C6C}" dt="2021-12-07T22:56:27.807" v="69" actId="20577"/>
          <ac:spMkLst>
            <pc:docMk/>
            <pc:sldMk cId="1283359781" sldId="259"/>
            <ac:spMk id="63" creationId="{39CB6B26-3B1F-46AB-994B-15736BD2B7FF}"/>
          </ac:spMkLst>
        </pc:spChg>
        <pc:spChg chg="mod">
          <ac:chgData name="Блажо Ђуровић" userId="5694572e-f064-495d-ac23-a1610d1060de" providerId="ADAL" clId="{6D7DE43E-35F2-44C2-AA71-E5EA176A6C6C}" dt="2021-12-07T22:57:09.431" v="101" actId="20577"/>
          <ac:spMkLst>
            <pc:docMk/>
            <pc:sldMk cId="1283359781" sldId="259"/>
            <ac:spMk id="66" creationId="{BCECF392-9656-4388-A85E-8EB74C3CEBA8}"/>
          </ac:spMkLst>
        </pc:spChg>
        <pc:spChg chg="add mod">
          <ac:chgData name="Блажо Ђуровић" userId="5694572e-f064-495d-ac23-a1610d1060de" providerId="ADAL" clId="{6D7DE43E-35F2-44C2-AA71-E5EA176A6C6C}" dt="2021-12-07T22:57:16.267" v="103" actId="1076"/>
          <ac:spMkLst>
            <pc:docMk/>
            <pc:sldMk cId="1283359781" sldId="259"/>
            <ac:spMk id="67" creationId="{C9F6D533-88D0-4BF1-A66A-BC1D245E91A5}"/>
          </ac:spMkLst>
        </pc:spChg>
        <pc:spChg chg="add mod">
          <ac:chgData name="Блажо Ђуровић" userId="5694572e-f064-495d-ac23-a1610d1060de" providerId="ADAL" clId="{6D7DE43E-35F2-44C2-AA71-E5EA176A6C6C}" dt="2021-12-07T22:57:27.193" v="109" actId="20577"/>
          <ac:spMkLst>
            <pc:docMk/>
            <pc:sldMk cId="1283359781" sldId="259"/>
            <ac:spMk id="68" creationId="{56A764DE-4C0A-4954-9367-91263F46A2C1}"/>
          </ac:spMkLst>
        </pc:spChg>
        <pc:grpChg chg="add mod">
          <ac:chgData name="Блажо Ђуровић" userId="5694572e-f064-495d-ac23-a1610d1060de" providerId="ADAL" clId="{6D7DE43E-35F2-44C2-AA71-E5EA176A6C6C}" dt="2021-12-07T22:51:50.028" v="12" actId="20577"/>
          <ac:grpSpMkLst>
            <pc:docMk/>
            <pc:sldMk cId="1283359781" sldId="259"/>
            <ac:grpSpMk id="48" creationId="{30ACE147-C257-4277-973D-9C931EF1C503}"/>
          </ac:grpSpMkLst>
        </pc:grpChg>
        <pc:grpChg chg="add mod">
          <ac:chgData name="Блажо Ђуровић" userId="5694572e-f064-495d-ac23-a1610d1060de" providerId="ADAL" clId="{6D7DE43E-35F2-44C2-AA71-E5EA176A6C6C}" dt="2021-12-07T22:53:35.338" v="35" actId="20577"/>
          <ac:grpSpMkLst>
            <pc:docMk/>
            <pc:sldMk cId="1283359781" sldId="259"/>
            <ac:grpSpMk id="59" creationId="{59915AA6-B10E-48E9-89AD-F901AB433B85}"/>
          </ac:grpSpMkLst>
        </pc:grpChg>
        <pc:grpChg chg="add mod">
          <ac:chgData name="Блажо Ђуровић" userId="5694572e-f064-495d-ac23-a1610d1060de" providerId="ADAL" clId="{6D7DE43E-35F2-44C2-AA71-E5EA176A6C6C}" dt="2021-12-07T22:57:09.431" v="101" actId="20577"/>
          <ac:grpSpMkLst>
            <pc:docMk/>
            <pc:sldMk cId="1283359781" sldId="259"/>
            <ac:grpSpMk id="64" creationId="{0674991D-5F02-40FA-8066-475A2C6B727F}"/>
          </ac:grpSpMkLst>
        </pc:grpChg>
        <pc:cxnChg chg="mod">
          <ac:chgData name="Блажо Ђуровић" userId="5694572e-f064-495d-ac23-a1610d1060de" providerId="ADAL" clId="{6D7DE43E-35F2-44C2-AA71-E5EA176A6C6C}" dt="2021-12-07T22:51:50.028" v="12" actId="20577"/>
          <ac:cxnSpMkLst>
            <pc:docMk/>
            <pc:sldMk cId="1283359781" sldId="259"/>
            <ac:cxnSpMk id="50" creationId="{CAB83BDF-F0A4-4A42-861A-CF9D9D6564CB}"/>
          </ac:cxnSpMkLst>
        </pc:cxnChg>
        <pc:cxnChg chg="mod">
          <ac:chgData name="Блажо Ђуровић" userId="5694572e-f064-495d-ac23-a1610d1060de" providerId="ADAL" clId="{6D7DE43E-35F2-44C2-AA71-E5EA176A6C6C}" dt="2021-12-07T22:55:46.210" v="56" actId="14100"/>
          <ac:cxnSpMkLst>
            <pc:docMk/>
            <pc:sldMk cId="1283359781" sldId="259"/>
            <ac:cxnSpMk id="60" creationId="{0308BBA8-B7B4-439C-AA8B-D32A634245E6}"/>
          </ac:cxnSpMkLst>
        </pc:cxnChg>
        <pc:cxnChg chg="mod">
          <ac:chgData name="Блажо Ђуровић" userId="5694572e-f064-495d-ac23-a1610d1060de" providerId="ADAL" clId="{6D7DE43E-35F2-44C2-AA71-E5EA176A6C6C}" dt="2021-12-07T22:57:09.431" v="101" actId="20577"/>
          <ac:cxnSpMkLst>
            <pc:docMk/>
            <pc:sldMk cId="1283359781" sldId="259"/>
            <ac:cxnSpMk id="65" creationId="{AD3F4129-0B0F-4B81-9098-72AA8011CADA}"/>
          </ac:cxnSpMkLst>
        </pc:cxnChg>
      </pc:sldChg>
      <pc:sldChg chg="modSp add mod ord modAnim">
        <pc:chgData name="Блажо Ђуровић" userId="5694572e-f064-495d-ac23-a1610d1060de" providerId="ADAL" clId="{6D7DE43E-35F2-44C2-AA71-E5EA176A6C6C}" dt="2021-12-07T23:12:44.118" v="380" actId="20577"/>
        <pc:sldMkLst>
          <pc:docMk/>
          <pc:sldMk cId="3120811298" sldId="260"/>
        </pc:sldMkLst>
        <pc:spChg chg="mod">
          <ac:chgData name="Блажо Ђуровић" userId="5694572e-f064-495d-ac23-a1610d1060de" providerId="ADAL" clId="{6D7DE43E-35F2-44C2-AA71-E5EA176A6C6C}" dt="2021-12-07T22:59:56.194" v="114" actId="20577"/>
          <ac:spMkLst>
            <pc:docMk/>
            <pc:sldMk cId="3120811298" sldId="260"/>
            <ac:spMk id="2" creationId="{96AB2C36-1280-4E80-BB4A-2456D3FEE5E6}"/>
          </ac:spMkLst>
        </pc:spChg>
        <pc:spChg chg="mod">
          <ac:chgData name="Блажо Ђуровић" userId="5694572e-f064-495d-ac23-a1610d1060de" providerId="ADAL" clId="{6D7DE43E-35F2-44C2-AA71-E5EA176A6C6C}" dt="2021-12-07T23:12:44.118" v="380" actId="20577"/>
          <ac:spMkLst>
            <pc:docMk/>
            <pc:sldMk cId="3120811298" sldId="260"/>
            <ac:spMk id="4" creationId="{9C1DF3E9-5E7B-4371-BE8D-A002D6E08402}"/>
          </ac:spMkLst>
        </pc:spChg>
      </pc:sldChg>
      <pc:sldChg chg="addSp delSp modSp add mod delAnim modAnim">
        <pc:chgData name="Блажо Ђуровић" userId="5694572e-f064-495d-ac23-a1610d1060de" providerId="ADAL" clId="{6D7DE43E-35F2-44C2-AA71-E5EA176A6C6C}" dt="2021-12-07T23:26:53.615" v="602"/>
        <pc:sldMkLst>
          <pc:docMk/>
          <pc:sldMk cId="2173495178" sldId="261"/>
        </pc:sldMkLst>
        <pc:spChg chg="add mod">
          <ac:chgData name="Блажо Ђуровић" userId="5694572e-f064-495d-ac23-a1610d1060de" providerId="ADAL" clId="{6D7DE43E-35F2-44C2-AA71-E5EA176A6C6C}" dt="2021-12-07T23:18:24.841" v="454"/>
          <ac:spMkLst>
            <pc:docMk/>
            <pc:sldMk cId="2173495178" sldId="261"/>
            <ac:spMk id="2" creationId="{490405DC-474D-449C-A573-0BB9593D7D13}"/>
          </ac:spMkLst>
        </pc:spChg>
        <pc:spChg chg="add mod">
          <ac:chgData name="Блажо Ђуровић" userId="5694572e-f064-495d-ac23-a1610d1060de" providerId="ADAL" clId="{6D7DE43E-35F2-44C2-AA71-E5EA176A6C6C}" dt="2021-12-07T23:19:35.867" v="469" actId="20577"/>
          <ac:spMkLst>
            <pc:docMk/>
            <pc:sldMk cId="2173495178" sldId="261"/>
            <ac:spMk id="3" creationId="{4DF15426-BE52-4BFB-9ED0-88B692EE9652}"/>
          </ac:spMkLst>
        </pc:spChg>
        <pc:spChg chg="add mod">
          <ac:chgData name="Блажо Ђуровић" userId="5694572e-f064-495d-ac23-a1610d1060de" providerId="ADAL" clId="{6D7DE43E-35F2-44C2-AA71-E5EA176A6C6C}" dt="2021-12-07T23:19:57.719" v="496" actId="1076"/>
          <ac:spMkLst>
            <pc:docMk/>
            <pc:sldMk cId="2173495178" sldId="261"/>
            <ac:spMk id="4" creationId="{DE285DF7-7E04-491B-9CA2-EF64E538D920}"/>
          </ac:spMkLst>
        </pc:spChg>
        <pc:spChg chg="add mod">
          <ac:chgData name="Блажо Ђуровић" userId="5694572e-f064-495d-ac23-a1610d1060de" providerId="ADAL" clId="{6D7DE43E-35F2-44C2-AA71-E5EA176A6C6C}" dt="2021-12-07T23:20:21.269" v="500" actId="13822"/>
          <ac:spMkLst>
            <pc:docMk/>
            <pc:sldMk cId="2173495178" sldId="261"/>
            <ac:spMk id="5" creationId="{9AA42CE1-EDA1-42BC-A052-92487B8B04CE}"/>
          </ac:spMkLst>
        </pc:spChg>
        <pc:spChg chg="add mod">
          <ac:chgData name="Блажо Ђуровић" userId="5694572e-f064-495d-ac23-a1610d1060de" providerId="ADAL" clId="{6D7DE43E-35F2-44C2-AA71-E5EA176A6C6C}" dt="2021-12-07T23:20:47.441" v="523" actId="1076"/>
          <ac:spMkLst>
            <pc:docMk/>
            <pc:sldMk cId="2173495178" sldId="261"/>
            <ac:spMk id="31" creationId="{44B7572A-E457-4F99-AF77-7D2CE61F8BD1}"/>
          </ac:spMkLst>
        </pc:spChg>
        <pc:spChg chg="del mod">
          <ac:chgData name="Блажо Ђуровић" userId="5694572e-f064-495d-ac23-a1610d1060de" providerId="ADAL" clId="{6D7DE43E-35F2-44C2-AA71-E5EA176A6C6C}" dt="2021-12-07T23:21:43.954" v="525" actId="478"/>
          <ac:spMkLst>
            <pc:docMk/>
            <pc:sldMk cId="2173495178" sldId="261"/>
            <ac:spMk id="52" creationId="{F2897FA1-291E-4714-A978-7D42F028361D}"/>
          </ac:spMkLst>
        </pc:spChg>
        <pc:spChg chg="mod">
          <ac:chgData name="Блажо Ђуровић" userId="5694572e-f064-495d-ac23-a1610d1060de" providerId="ADAL" clId="{6D7DE43E-35F2-44C2-AA71-E5EA176A6C6C}" dt="2021-12-07T23:17:09.696" v="424" actId="1076"/>
          <ac:spMkLst>
            <pc:docMk/>
            <pc:sldMk cId="2173495178" sldId="261"/>
            <ac:spMk id="53" creationId="{FBEC30B2-C422-446D-98F0-03AADD35F761}"/>
          </ac:spMkLst>
        </pc:spChg>
        <pc:spChg chg="del mod">
          <ac:chgData name="Блажо Ђуровић" userId="5694572e-f064-495d-ac23-a1610d1060de" providerId="ADAL" clId="{6D7DE43E-35F2-44C2-AA71-E5EA176A6C6C}" dt="2021-12-07T23:21:43.954" v="525" actId="478"/>
          <ac:spMkLst>
            <pc:docMk/>
            <pc:sldMk cId="2173495178" sldId="261"/>
            <ac:spMk id="54" creationId="{5EE0F24F-88A5-4078-8A0B-B971644C941F}"/>
          </ac:spMkLst>
        </pc:spChg>
        <pc:spChg chg="del mod">
          <ac:chgData name="Блажо Ђуровић" userId="5694572e-f064-495d-ac23-a1610d1060de" providerId="ADAL" clId="{6D7DE43E-35F2-44C2-AA71-E5EA176A6C6C}" dt="2021-12-07T23:21:43.954" v="525" actId="478"/>
          <ac:spMkLst>
            <pc:docMk/>
            <pc:sldMk cId="2173495178" sldId="261"/>
            <ac:spMk id="57" creationId="{4107AD2E-C031-405B-9CB4-02C05541C7D8}"/>
          </ac:spMkLst>
        </pc:spChg>
        <pc:spChg chg="del mod">
          <ac:chgData name="Блажо Ђуровић" userId="5694572e-f064-495d-ac23-a1610d1060de" providerId="ADAL" clId="{6D7DE43E-35F2-44C2-AA71-E5EA176A6C6C}" dt="2021-12-07T23:21:43.954" v="525" actId="478"/>
          <ac:spMkLst>
            <pc:docMk/>
            <pc:sldMk cId="2173495178" sldId="261"/>
            <ac:spMk id="58" creationId="{A66E871A-E8BB-43EC-8CEA-8100FAE09E54}"/>
          </ac:spMkLst>
        </pc:spChg>
        <pc:spChg chg="del mod">
          <ac:chgData name="Блажо Ђуровић" userId="5694572e-f064-495d-ac23-a1610d1060de" providerId="ADAL" clId="{6D7DE43E-35F2-44C2-AA71-E5EA176A6C6C}" dt="2021-12-07T23:21:43.954" v="525" actId="478"/>
          <ac:spMkLst>
            <pc:docMk/>
            <pc:sldMk cId="2173495178" sldId="261"/>
            <ac:spMk id="62" creationId="{16304A9D-0C80-4493-93A6-A1D315669FE9}"/>
          </ac:spMkLst>
        </pc:spChg>
        <pc:spChg chg="del mod">
          <ac:chgData name="Блажо Ђуровић" userId="5694572e-f064-495d-ac23-a1610d1060de" providerId="ADAL" clId="{6D7DE43E-35F2-44C2-AA71-E5EA176A6C6C}" dt="2021-12-07T23:21:43.954" v="525" actId="478"/>
          <ac:spMkLst>
            <pc:docMk/>
            <pc:sldMk cId="2173495178" sldId="261"/>
            <ac:spMk id="63" creationId="{39CB6B26-3B1F-46AB-994B-15736BD2B7FF}"/>
          </ac:spMkLst>
        </pc:spChg>
        <pc:spChg chg="del mod">
          <ac:chgData name="Блажо Ђуровић" userId="5694572e-f064-495d-ac23-a1610d1060de" providerId="ADAL" clId="{6D7DE43E-35F2-44C2-AA71-E5EA176A6C6C}" dt="2021-12-07T23:21:43.954" v="525" actId="478"/>
          <ac:spMkLst>
            <pc:docMk/>
            <pc:sldMk cId="2173495178" sldId="261"/>
            <ac:spMk id="67" creationId="{C9F6D533-88D0-4BF1-A66A-BC1D245E91A5}"/>
          </ac:spMkLst>
        </pc:spChg>
        <pc:spChg chg="del mod">
          <ac:chgData name="Блажо Ђуровић" userId="5694572e-f064-495d-ac23-a1610d1060de" providerId="ADAL" clId="{6D7DE43E-35F2-44C2-AA71-E5EA176A6C6C}" dt="2021-12-07T23:21:43.954" v="525" actId="478"/>
          <ac:spMkLst>
            <pc:docMk/>
            <pc:sldMk cId="2173495178" sldId="261"/>
            <ac:spMk id="68" creationId="{56A764DE-4C0A-4954-9367-91263F46A2C1}"/>
          </ac:spMkLst>
        </pc:spChg>
        <pc:spChg chg="mod">
          <ac:chgData name="Блажо Ђуровић" userId="5694572e-f064-495d-ac23-a1610d1060de" providerId="ADAL" clId="{6D7DE43E-35F2-44C2-AA71-E5EA176A6C6C}" dt="2021-12-07T23:23:23.844" v="557" actId="1076"/>
          <ac:spMkLst>
            <pc:docMk/>
            <pc:sldMk cId="2173495178" sldId="261"/>
            <ac:spMk id="71" creationId="{F91EACB6-9DB7-46ED-A65A-C30AB500CF4F}"/>
          </ac:spMkLst>
        </pc:spChg>
        <pc:spChg chg="add mod">
          <ac:chgData name="Блажо Ђуровић" userId="5694572e-f064-495d-ac23-a1610d1060de" providerId="ADAL" clId="{6D7DE43E-35F2-44C2-AA71-E5EA176A6C6C}" dt="2021-12-07T23:22:17.293" v="531" actId="6549"/>
          <ac:spMkLst>
            <pc:docMk/>
            <pc:sldMk cId="2173495178" sldId="261"/>
            <ac:spMk id="72" creationId="{B1F86060-5AEB-44A1-983B-F2E7F0049E8A}"/>
          </ac:spMkLst>
        </pc:spChg>
        <pc:spChg chg="add mod">
          <ac:chgData name="Блажо Ђуровић" userId="5694572e-f064-495d-ac23-a1610d1060de" providerId="ADAL" clId="{6D7DE43E-35F2-44C2-AA71-E5EA176A6C6C}" dt="2021-12-07T23:22:38.926" v="542" actId="20577"/>
          <ac:spMkLst>
            <pc:docMk/>
            <pc:sldMk cId="2173495178" sldId="261"/>
            <ac:spMk id="73" creationId="{523104B7-786F-4660-AA26-D5D260207823}"/>
          </ac:spMkLst>
        </pc:spChg>
        <pc:spChg chg="add mod">
          <ac:chgData name="Блажо Ђуровић" userId="5694572e-f064-495d-ac23-a1610d1060de" providerId="ADAL" clId="{6D7DE43E-35F2-44C2-AA71-E5EA176A6C6C}" dt="2021-12-07T23:22:32.144" v="537" actId="20577"/>
          <ac:spMkLst>
            <pc:docMk/>
            <pc:sldMk cId="2173495178" sldId="261"/>
            <ac:spMk id="74" creationId="{383EF5F6-58F9-44BC-AD61-04F629127DD6}"/>
          </ac:spMkLst>
        </pc:spChg>
        <pc:spChg chg="add del mod">
          <ac:chgData name="Блажо Ђуровић" userId="5694572e-f064-495d-ac23-a1610d1060de" providerId="ADAL" clId="{6D7DE43E-35F2-44C2-AA71-E5EA176A6C6C}" dt="2021-12-07T23:22:46.572" v="544" actId="478"/>
          <ac:spMkLst>
            <pc:docMk/>
            <pc:sldMk cId="2173495178" sldId="261"/>
            <ac:spMk id="75" creationId="{BD39BE72-5A0D-4A27-AC82-ED1C1D079E3A}"/>
          </ac:spMkLst>
        </pc:spChg>
        <pc:spChg chg="add del mod">
          <ac:chgData name="Блажо Ђуровић" userId="5694572e-f064-495d-ac23-a1610d1060de" providerId="ADAL" clId="{6D7DE43E-35F2-44C2-AA71-E5EA176A6C6C}" dt="2021-12-07T23:22:48.938" v="545" actId="478"/>
          <ac:spMkLst>
            <pc:docMk/>
            <pc:sldMk cId="2173495178" sldId="261"/>
            <ac:spMk id="76" creationId="{A0E593D9-0CA6-4F6D-854E-AA0202997719}"/>
          </ac:spMkLst>
        </pc:spChg>
        <pc:spChg chg="mod">
          <ac:chgData name="Блажо Ђуровић" userId="5694572e-f064-495d-ac23-a1610d1060de" providerId="ADAL" clId="{6D7DE43E-35F2-44C2-AA71-E5EA176A6C6C}" dt="2021-12-07T23:25:39.297" v="572" actId="20577"/>
          <ac:spMkLst>
            <pc:docMk/>
            <pc:sldMk cId="2173495178" sldId="261"/>
            <ac:spMk id="80" creationId="{27AD8C4A-2E08-4612-B518-31F5489960BA}"/>
          </ac:spMkLst>
        </pc:spChg>
        <pc:spChg chg="add mod">
          <ac:chgData name="Блажо Ђуровић" userId="5694572e-f064-495d-ac23-a1610d1060de" providerId="ADAL" clId="{6D7DE43E-35F2-44C2-AA71-E5EA176A6C6C}" dt="2021-12-07T23:25:49.764" v="576" actId="20577"/>
          <ac:spMkLst>
            <pc:docMk/>
            <pc:sldMk cId="2173495178" sldId="261"/>
            <ac:spMk id="81" creationId="{C8FD56D1-7155-465F-8C4E-FECC1B53C06C}"/>
          </ac:spMkLst>
        </pc:spChg>
        <pc:spChg chg="add mod">
          <ac:chgData name="Блажо Ђуровић" userId="5694572e-f064-495d-ac23-a1610d1060de" providerId="ADAL" clId="{6D7DE43E-35F2-44C2-AA71-E5EA176A6C6C}" dt="2021-12-07T23:25:56.804" v="579" actId="20577"/>
          <ac:spMkLst>
            <pc:docMk/>
            <pc:sldMk cId="2173495178" sldId="261"/>
            <ac:spMk id="82" creationId="{A8C08AB5-28BC-4C64-9501-2552BF84E2A0}"/>
          </ac:spMkLst>
        </pc:spChg>
        <pc:spChg chg="add mod">
          <ac:chgData name="Блажо Ђуровић" userId="5694572e-f064-495d-ac23-a1610d1060de" providerId="ADAL" clId="{6D7DE43E-35F2-44C2-AA71-E5EA176A6C6C}" dt="2021-12-07T23:26:04.999" v="590" actId="20577"/>
          <ac:spMkLst>
            <pc:docMk/>
            <pc:sldMk cId="2173495178" sldId="261"/>
            <ac:spMk id="83" creationId="{4E784C83-0C2D-4288-AF1B-2A836A56E1D8}"/>
          </ac:spMkLst>
        </pc:spChg>
        <pc:spChg chg="add mod">
          <ac:chgData name="Блажо Ђуровић" userId="5694572e-f064-495d-ac23-a1610d1060de" providerId="ADAL" clId="{6D7DE43E-35F2-44C2-AA71-E5EA176A6C6C}" dt="2021-12-07T23:26:35.479" v="597" actId="1076"/>
          <ac:spMkLst>
            <pc:docMk/>
            <pc:sldMk cId="2173495178" sldId="261"/>
            <ac:spMk id="85" creationId="{35583AFD-526D-4CA4-BD44-DD21997B3DD2}"/>
          </ac:spMkLst>
        </pc:spChg>
        <pc:spChg chg="add mod">
          <ac:chgData name="Блажо Ђуровић" userId="5694572e-f064-495d-ac23-a1610d1060de" providerId="ADAL" clId="{6D7DE43E-35F2-44C2-AA71-E5EA176A6C6C}" dt="2021-12-07T23:26:41.546" v="600" actId="1076"/>
          <ac:spMkLst>
            <pc:docMk/>
            <pc:sldMk cId="2173495178" sldId="261"/>
            <ac:spMk id="86" creationId="{0DCEC017-06B7-49B3-8615-B518C8E6AE27}"/>
          </ac:spMkLst>
        </pc:spChg>
        <pc:grpChg chg="del">
          <ac:chgData name="Блажо Ђуровић" userId="5694572e-f064-495d-ac23-a1610d1060de" providerId="ADAL" clId="{6D7DE43E-35F2-44C2-AA71-E5EA176A6C6C}" dt="2021-12-07T23:16:43.135" v="382" actId="478"/>
          <ac:grpSpMkLst>
            <pc:docMk/>
            <pc:sldMk cId="2173495178" sldId="261"/>
            <ac:grpSpMk id="48" creationId="{30ACE147-C257-4277-973D-9C931EF1C503}"/>
          </ac:grpSpMkLst>
        </pc:grpChg>
        <pc:grpChg chg="del">
          <ac:chgData name="Блажо Ђуровић" userId="5694572e-f064-495d-ac23-a1610d1060de" providerId="ADAL" clId="{6D7DE43E-35F2-44C2-AA71-E5EA176A6C6C}" dt="2021-12-07T23:16:45.475" v="384" actId="478"/>
          <ac:grpSpMkLst>
            <pc:docMk/>
            <pc:sldMk cId="2173495178" sldId="261"/>
            <ac:grpSpMk id="59" creationId="{59915AA6-B10E-48E9-89AD-F901AB433B85}"/>
          </ac:grpSpMkLst>
        </pc:grpChg>
        <pc:grpChg chg="del">
          <ac:chgData name="Блажо Ђуровић" userId="5694572e-f064-495d-ac23-a1610d1060de" providerId="ADAL" clId="{6D7DE43E-35F2-44C2-AA71-E5EA176A6C6C}" dt="2021-12-07T23:16:44.420" v="383" actId="478"/>
          <ac:grpSpMkLst>
            <pc:docMk/>
            <pc:sldMk cId="2173495178" sldId="261"/>
            <ac:grpSpMk id="64" creationId="{0674991D-5F02-40FA-8066-475A2C6B727F}"/>
          </ac:grpSpMkLst>
        </pc:grpChg>
        <pc:grpChg chg="add mod">
          <ac:chgData name="Блажо Ђуровић" userId="5694572e-f064-495d-ac23-a1610d1060de" providerId="ADAL" clId="{6D7DE43E-35F2-44C2-AA71-E5EA176A6C6C}" dt="2021-12-07T23:23:19.522" v="556" actId="20577"/>
          <ac:grpSpMkLst>
            <pc:docMk/>
            <pc:sldMk cId="2173495178" sldId="261"/>
            <ac:grpSpMk id="69" creationId="{A91CF192-F9DB-4CBB-A06B-7FAA1CD40BD5}"/>
          </ac:grpSpMkLst>
        </pc:grpChg>
        <pc:grpChg chg="add mod">
          <ac:chgData name="Блажо Ђуровић" userId="5694572e-f064-495d-ac23-a1610d1060de" providerId="ADAL" clId="{6D7DE43E-35F2-44C2-AA71-E5EA176A6C6C}" dt="2021-12-07T23:25:39.297" v="572" actId="20577"/>
          <ac:grpSpMkLst>
            <pc:docMk/>
            <pc:sldMk cId="2173495178" sldId="261"/>
            <ac:grpSpMk id="78" creationId="{AD393830-4675-4899-8A92-F1C39ABCFF40}"/>
          </ac:grpSpMkLst>
        </pc:grpChg>
        <pc:cxnChg chg="mod">
          <ac:chgData name="Блажо Ђуровић" userId="5694572e-f064-495d-ac23-a1610d1060de" providerId="ADAL" clId="{6D7DE43E-35F2-44C2-AA71-E5EA176A6C6C}" dt="2021-12-07T23:17:03.334" v="423" actId="14100"/>
          <ac:cxnSpMkLst>
            <pc:docMk/>
            <pc:sldMk cId="2173495178" sldId="261"/>
            <ac:cxnSpMk id="49" creationId="{55B44168-B8A5-460D-8936-C9DFFBEAAC61}"/>
          </ac:cxnSpMkLst>
        </pc:cxnChg>
        <pc:cxnChg chg="mod">
          <ac:chgData name="Блажо Ђуровић" userId="5694572e-f064-495d-ac23-a1610d1060de" providerId="ADAL" clId="{6D7DE43E-35F2-44C2-AA71-E5EA176A6C6C}" dt="2021-12-07T23:23:19.522" v="556" actId="20577"/>
          <ac:cxnSpMkLst>
            <pc:docMk/>
            <pc:sldMk cId="2173495178" sldId="261"/>
            <ac:cxnSpMk id="70" creationId="{E382A287-E664-4A46-B45E-62C1A7AB05A8}"/>
          </ac:cxnSpMkLst>
        </pc:cxnChg>
        <pc:cxnChg chg="mod">
          <ac:chgData name="Блажо Ђуровић" userId="5694572e-f064-495d-ac23-a1610d1060de" providerId="ADAL" clId="{6D7DE43E-35F2-44C2-AA71-E5EA176A6C6C}" dt="2021-12-07T23:25:39.297" v="572" actId="20577"/>
          <ac:cxnSpMkLst>
            <pc:docMk/>
            <pc:sldMk cId="2173495178" sldId="261"/>
            <ac:cxnSpMk id="79" creationId="{FA4202A6-9E04-45CD-828F-E92BF49AC3B4}"/>
          </ac:cxnSpMkLst>
        </pc:cxnChg>
      </pc:sldChg>
    </pc:docChg>
  </pc:docChgLst>
  <pc:docChgLst>
    <pc:chgData name="Блажо Ђуровић" userId="5694572e-f064-495d-ac23-a1610d1060de" providerId="ADAL" clId="{7DD2DF19-D795-4ABB-B70F-630C6995CB21}"/>
    <pc:docChg chg="undo custSel addSld modSld">
      <pc:chgData name="Блажо Ђуровић" userId="5694572e-f064-495d-ac23-a1610d1060de" providerId="ADAL" clId="{7DD2DF19-D795-4ABB-B70F-630C6995CB21}" dt="2021-12-07T09:51:26.844" v="479"/>
      <pc:docMkLst>
        <pc:docMk/>
      </pc:docMkLst>
      <pc:sldChg chg="addSp delSp modSp mod modAnim">
        <pc:chgData name="Блажо Ђуровић" userId="5694572e-f064-495d-ac23-a1610d1060de" providerId="ADAL" clId="{7DD2DF19-D795-4ABB-B70F-630C6995CB21}" dt="2021-12-07T09:41:35.117" v="333"/>
        <pc:sldMkLst>
          <pc:docMk/>
          <pc:sldMk cId="3480122254" sldId="258"/>
        </pc:sldMkLst>
        <pc:spChg chg="mod">
          <ac:chgData name="Блажо Ђуровић" userId="5694572e-f064-495d-ac23-a1610d1060de" providerId="ADAL" clId="{7DD2DF19-D795-4ABB-B70F-630C6995CB21}" dt="2021-12-07T09:38:12.410" v="295"/>
          <ac:spMkLst>
            <pc:docMk/>
            <pc:sldMk cId="3480122254" sldId="258"/>
            <ac:spMk id="4" creationId="{9C1DF3E9-5E7B-4371-BE8D-A002D6E08402}"/>
          </ac:spMkLst>
        </pc:spChg>
        <pc:spChg chg="add mod">
          <ac:chgData name="Блажо Ђуровић" userId="5694572e-f064-495d-ac23-a1610d1060de" providerId="ADAL" clId="{7DD2DF19-D795-4ABB-B70F-630C6995CB21}" dt="2021-12-07T09:30:23.724" v="47" actId="1076"/>
          <ac:spMkLst>
            <pc:docMk/>
            <pc:sldMk cId="3480122254" sldId="258"/>
            <ac:spMk id="10" creationId="{2FC6FAF9-A978-4942-8E4F-3642962D31AF}"/>
          </ac:spMkLst>
        </pc:spChg>
        <pc:spChg chg="add mod">
          <ac:chgData name="Блажо Ђуровић" userId="5694572e-f064-495d-ac23-a1610d1060de" providerId="ADAL" clId="{7DD2DF19-D795-4ABB-B70F-630C6995CB21}" dt="2021-12-07T09:30:02.436" v="44" actId="1076"/>
          <ac:spMkLst>
            <pc:docMk/>
            <pc:sldMk cId="3480122254" sldId="258"/>
            <ac:spMk id="11" creationId="{1788A9F1-EF61-40B8-A43E-F9818EC4BF78}"/>
          </ac:spMkLst>
        </pc:spChg>
        <pc:spChg chg="add del mod">
          <ac:chgData name="Блажо Ђуровић" userId="5694572e-f064-495d-ac23-a1610d1060de" providerId="ADAL" clId="{7DD2DF19-D795-4ABB-B70F-630C6995CB21}" dt="2021-12-07T09:30:08.310" v="45" actId="478"/>
          <ac:spMkLst>
            <pc:docMk/>
            <pc:sldMk cId="3480122254" sldId="258"/>
            <ac:spMk id="12" creationId="{FECAC123-147C-4A6D-B823-0AE81D77BFFD}"/>
          </ac:spMkLst>
        </pc:spChg>
        <pc:spChg chg="add mod">
          <ac:chgData name="Блажо Ђуровић" userId="5694572e-f064-495d-ac23-a1610d1060de" providerId="ADAL" clId="{7DD2DF19-D795-4ABB-B70F-630C6995CB21}" dt="2021-12-07T09:32:50.722" v="115" actId="1076"/>
          <ac:spMkLst>
            <pc:docMk/>
            <pc:sldMk cId="3480122254" sldId="258"/>
            <ac:spMk id="18" creationId="{691B2BFA-598E-4BE5-8100-260F996B39CE}"/>
          </ac:spMkLst>
        </pc:spChg>
        <pc:spChg chg="add del">
          <ac:chgData name="Блажо Ђуровић" userId="5694572e-f064-495d-ac23-a1610d1060de" providerId="ADAL" clId="{7DD2DF19-D795-4ABB-B70F-630C6995CB21}" dt="2021-12-07T09:31:58.002" v="90" actId="478"/>
          <ac:spMkLst>
            <pc:docMk/>
            <pc:sldMk cId="3480122254" sldId="258"/>
            <ac:spMk id="20" creationId="{34C6C41A-8696-4817-8FBF-E71401D1A463}"/>
          </ac:spMkLst>
        </pc:spChg>
        <pc:spChg chg="add mod">
          <ac:chgData name="Блажо Ђуровић" userId="5694572e-f064-495d-ac23-a1610d1060de" providerId="ADAL" clId="{7DD2DF19-D795-4ABB-B70F-630C6995CB21}" dt="2021-12-07T09:32:40.770" v="111" actId="1076"/>
          <ac:spMkLst>
            <pc:docMk/>
            <pc:sldMk cId="3480122254" sldId="258"/>
            <ac:spMk id="21" creationId="{28935D66-382E-4F09-B703-9E920FAF9B00}"/>
          </ac:spMkLst>
        </pc:spChg>
        <pc:spChg chg="add mod">
          <ac:chgData name="Блажо Ђуровић" userId="5694572e-f064-495d-ac23-a1610d1060de" providerId="ADAL" clId="{7DD2DF19-D795-4ABB-B70F-630C6995CB21}" dt="2021-12-07T09:32:27.434" v="107" actId="14100"/>
          <ac:spMkLst>
            <pc:docMk/>
            <pc:sldMk cId="3480122254" sldId="258"/>
            <ac:spMk id="22" creationId="{5BB51C12-4656-42CE-9784-16CFD56A5097}"/>
          </ac:spMkLst>
        </pc:spChg>
        <pc:spChg chg="add mod">
          <ac:chgData name="Блажо Ђуровић" userId="5694572e-f064-495d-ac23-a1610d1060de" providerId="ADAL" clId="{7DD2DF19-D795-4ABB-B70F-630C6995CB21}" dt="2021-12-07T09:40:33.411" v="322" actId="164"/>
          <ac:spMkLst>
            <pc:docMk/>
            <pc:sldMk cId="3480122254" sldId="258"/>
            <ac:spMk id="23" creationId="{7588B141-A16A-4B7B-A49A-AF51B2E7D269}"/>
          </ac:spMkLst>
        </pc:spChg>
        <pc:spChg chg="add mod">
          <ac:chgData name="Блажо Ђуровић" userId="5694572e-f064-495d-ac23-a1610d1060de" providerId="ADAL" clId="{7DD2DF19-D795-4ABB-B70F-630C6995CB21}" dt="2021-12-07T09:40:33.411" v="322" actId="164"/>
          <ac:spMkLst>
            <pc:docMk/>
            <pc:sldMk cId="3480122254" sldId="258"/>
            <ac:spMk id="24" creationId="{7D37CBEC-FD75-4584-8282-E01A3FF4FA66}"/>
          </ac:spMkLst>
        </pc:spChg>
        <pc:spChg chg="mod">
          <ac:chgData name="Блажо Ђуровић" userId="5694572e-f064-495d-ac23-a1610d1060de" providerId="ADAL" clId="{7DD2DF19-D795-4ABB-B70F-630C6995CB21}" dt="2021-12-07T09:40:34.964" v="323"/>
          <ac:spMkLst>
            <pc:docMk/>
            <pc:sldMk cId="3480122254" sldId="258"/>
            <ac:spMk id="27" creationId="{246F84C0-8985-46B7-AE4A-4264DDACCE8B}"/>
          </ac:spMkLst>
        </pc:spChg>
        <pc:spChg chg="mod">
          <ac:chgData name="Блажо Ђуровић" userId="5694572e-f064-495d-ac23-a1610d1060de" providerId="ADAL" clId="{7DD2DF19-D795-4ABB-B70F-630C6995CB21}" dt="2021-12-07T09:40:34.964" v="323"/>
          <ac:spMkLst>
            <pc:docMk/>
            <pc:sldMk cId="3480122254" sldId="258"/>
            <ac:spMk id="28" creationId="{96E20F13-CD82-4051-9835-08E9F668AC35}"/>
          </ac:spMkLst>
        </pc:spChg>
        <pc:grpChg chg="add mod">
          <ac:chgData name="Блажо Ђуровић" userId="5694572e-f064-495d-ac23-a1610d1060de" providerId="ADAL" clId="{7DD2DF19-D795-4ABB-B70F-630C6995CB21}" dt="2021-12-07T09:40:33.411" v="322" actId="164"/>
          <ac:grpSpMkLst>
            <pc:docMk/>
            <pc:sldMk cId="3480122254" sldId="258"/>
            <ac:grpSpMk id="25" creationId="{6968E0CC-75A1-4A8E-94A8-129D9CF93DB0}"/>
          </ac:grpSpMkLst>
        </pc:grpChg>
        <pc:grpChg chg="add mod">
          <ac:chgData name="Блажо Ђуровић" userId="5694572e-f064-495d-ac23-a1610d1060de" providerId="ADAL" clId="{7DD2DF19-D795-4ABB-B70F-630C6995CB21}" dt="2021-12-07T09:40:47.943" v="326" actId="1076"/>
          <ac:grpSpMkLst>
            <pc:docMk/>
            <pc:sldMk cId="3480122254" sldId="258"/>
            <ac:grpSpMk id="26" creationId="{C039EEF0-E05F-4CE4-AC8B-FCE7C9750708}"/>
          </ac:grpSpMkLst>
        </pc:grpChg>
        <pc:cxnChg chg="add mod">
          <ac:chgData name="Блажо Ђуровић" userId="5694572e-f064-495d-ac23-a1610d1060de" providerId="ADAL" clId="{7DD2DF19-D795-4ABB-B70F-630C6995CB21}" dt="2021-12-07T09:29:55.826" v="43" actId="1038"/>
          <ac:cxnSpMkLst>
            <pc:docMk/>
            <pc:sldMk cId="3480122254" sldId="258"/>
            <ac:cxnSpMk id="5" creationId="{6E051391-2C6E-4831-98C4-D987002125FE}"/>
          </ac:cxnSpMkLst>
        </pc:cxnChg>
        <pc:cxnChg chg="add mod">
          <ac:chgData name="Блажо Ђуровић" userId="5694572e-f064-495d-ac23-a1610d1060de" providerId="ADAL" clId="{7DD2DF19-D795-4ABB-B70F-630C6995CB21}" dt="2021-12-07T09:30:18.307" v="46" actId="693"/>
          <ac:cxnSpMkLst>
            <pc:docMk/>
            <pc:sldMk cId="3480122254" sldId="258"/>
            <ac:cxnSpMk id="8" creationId="{EB4BF757-7EF3-4400-9C86-D21550C208FA}"/>
          </ac:cxnSpMkLst>
        </pc:cxnChg>
        <pc:cxnChg chg="add mod">
          <ac:chgData name="Блажо Ђуровић" userId="5694572e-f064-495d-ac23-a1610d1060de" providerId="ADAL" clId="{7DD2DF19-D795-4ABB-B70F-630C6995CB21}" dt="2021-12-07T09:29:38.779" v="37" actId="1036"/>
          <ac:cxnSpMkLst>
            <pc:docMk/>
            <pc:sldMk cId="3480122254" sldId="258"/>
            <ac:cxnSpMk id="15" creationId="{95B4A331-E31B-4AAA-8C7A-A4724D4EE7FD}"/>
          </ac:cxnSpMkLst>
        </pc:cxnChg>
        <pc:cxnChg chg="add mod">
          <ac:chgData name="Блажо Ђуровић" userId="5694572e-f064-495d-ac23-a1610d1060de" providerId="ADAL" clId="{7DD2DF19-D795-4ABB-B70F-630C6995CB21}" dt="2021-12-07T09:29:52.340" v="41" actId="1076"/>
          <ac:cxnSpMkLst>
            <pc:docMk/>
            <pc:sldMk cId="3480122254" sldId="258"/>
            <ac:cxnSpMk id="17" creationId="{C2FB814B-9602-4533-9018-DCA02B91526A}"/>
          </ac:cxnSpMkLst>
        </pc:cxnChg>
      </pc:sldChg>
      <pc:sldChg chg="addSp delSp modSp new mod modClrScheme modAnim chgLayout">
        <pc:chgData name="Блажо Ђуровић" userId="5694572e-f064-495d-ac23-a1610d1060de" providerId="ADAL" clId="{7DD2DF19-D795-4ABB-B70F-630C6995CB21}" dt="2021-12-07T09:51:26.844" v="479"/>
        <pc:sldMkLst>
          <pc:docMk/>
          <pc:sldMk cId="1283359781" sldId="259"/>
        </pc:sldMkLst>
        <pc:spChg chg="del">
          <ac:chgData name="Блажо Ђуровић" userId="5694572e-f064-495d-ac23-a1610d1060de" providerId="ADAL" clId="{7DD2DF19-D795-4ABB-B70F-630C6995CB21}" dt="2021-12-07T09:43:44.972" v="335" actId="700"/>
          <ac:spMkLst>
            <pc:docMk/>
            <pc:sldMk cId="1283359781" sldId="259"/>
            <ac:spMk id="2" creationId="{EBF86A87-89CB-4ADE-9951-83A35C3F2F08}"/>
          </ac:spMkLst>
        </pc:spChg>
        <pc:spChg chg="del">
          <ac:chgData name="Блажо Ђуровић" userId="5694572e-f064-495d-ac23-a1610d1060de" providerId="ADAL" clId="{7DD2DF19-D795-4ABB-B70F-630C6995CB21}" dt="2021-12-07T09:43:44.972" v="335" actId="700"/>
          <ac:spMkLst>
            <pc:docMk/>
            <pc:sldMk cId="1283359781" sldId="259"/>
            <ac:spMk id="3" creationId="{C5483EFA-C942-4C69-A109-98CD95ADC6FF}"/>
          </ac:spMkLst>
        </pc:spChg>
        <pc:spChg chg="del">
          <ac:chgData name="Блажо Ђуровић" userId="5694572e-f064-495d-ac23-a1610d1060de" providerId="ADAL" clId="{7DD2DF19-D795-4ABB-B70F-630C6995CB21}" dt="2021-12-07T09:43:44.972" v="335" actId="700"/>
          <ac:spMkLst>
            <pc:docMk/>
            <pc:sldMk cId="1283359781" sldId="259"/>
            <ac:spMk id="4" creationId="{A954EC00-8647-4876-BF0D-EA4B93DF198B}"/>
          </ac:spMkLst>
        </pc:spChg>
        <pc:spChg chg="add mod">
          <ac:chgData name="Блажо Ђуровић" userId="5694572e-f064-495d-ac23-a1610d1060de" providerId="ADAL" clId="{7DD2DF19-D795-4ABB-B70F-630C6995CB21}" dt="2021-12-07T09:49:41.528" v="444" actId="164"/>
          <ac:spMkLst>
            <pc:docMk/>
            <pc:sldMk cId="1283359781" sldId="259"/>
            <ac:spMk id="34" creationId="{02065F9C-BE79-4C4D-AF3C-0FDBCC2A63DE}"/>
          </ac:spMkLst>
        </pc:spChg>
        <pc:spChg chg="add mod">
          <ac:chgData name="Блажо Ђуровић" userId="5694572e-f064-495d-ac23-a1610d1060de" providerId="ADAL" clId="{7DD2DF19-D795-4ABB-B70F-630C6995CB21}" dt="2021-12-07T09:49:41.528" v="444" actId="164"/>
          <ac:spMkLst>
            <pc:docMk/>
            <pc:sldMk cId="1283359781" sldId="259"/>
            <ac:spMk id="35" creationId="{2E3CAAA8-B9FF-463C-AF9D-0A9C780C67EA}"/>
          </ac:spMkLst>
        </pc:spChg>
        <pc:spChg chg="add mod">
          <ac:chgData name="Блажо Ђуровић" userId="5694572e-f064-495d-ac23-a1610d1060de" providerId="ADAL" clId="{7DD2DF19-D795-4ABB-B70F-630C6995CB21}" dt="2021-12-07T09:49:41.528" v="444" actId="164"/>
          <ac:spMkLst>
            <pc:docMk/>
            <pc:sldMk cId="1283359781" sldId="259"/>
            <ac:spMk id="36" creationId="{F52D3B06-2747-4358-91A1-A689631DD870}"/>
          </ac:spMkLst>
        </pc:spChg>
        <pc:spChg chg="add mod">
          <ac:chgData name="Блажо Ђуровић" userId="5694572e-f064-495d-ac23-a1610d1060de" providerId="ADAL" clId="{7DD2DF19-D795-4ABB-B70F-630C6995CB21}" dt="2021-12-07T09:49:41.528" v="444" actId="164"/>
          <ac:spMkLst>
            <pc:docMk/>
            <pc:sldMk cId="1283359781" sldId="259"/>
            <ac:spMk id="37" creationId="{59BFDAF6-CF81-4A8A-90DE-F994F0147FAE}"/>
          </ac:spMkLst>
        </pc:spChg>
        <pc:spChg chg="add mod">
          <ac:chgData name="Блажо Ђуровић" userId="5694572e-f064-495d-ac23-a1610d1060de" providerId="ADAL" clId="{7DD2DF19-D795-4ABB-B70F-630C6995CB21}" dt="2021-12-07T09:49:41.528" v="444" actId="164"/>
          <ac:spMkLst>
            <pc:docMk/>
            <pc:sldMk cId="1283359781" sldId="259"/>
            <ac:spMk id="38" creationId="{E1BCFBDD-2A53-4864-BCEC-E7B40C5D24B8}"/>
          </ac:spMkLst>
        </pc:spChg>
        <pc:spChg chg="add mod">
          <ac:chgData name="Блажо Ђуровић" userId="5694572e-f064-495d-ac23-a1610d1060de" providerId="ADAL" clId="{7DD2DF19-D795-4ABB-B70F-630C6995CB21}" dt="2021-12-07T09:49:41.528" v="444" actId="164"/>
          <ac:spMkLst>
            <pc:docMk/>
            <pc:sldMk cId="1283359781" sldId="259"/>
            <ac:spMk id="39" creationId="{ECB4B070-0264-4914-A784-541EB4C2E4B3}"/>
          </ac:spMkLst>
        </pc:spChg>
        <pc:spChg chg="add mod">
          <ac:chgData name="Блажо Ђуровић" userId="5694572e-f064-495d-ac23-a1610d1060de" providerId="ADAL" clId="{7DD2DF19-D795-4ABB-B70F-630C6995CB21}" dt="2021-12-07T09:49:41.528" v="444" actId="164"/>
          <ac:spMkLst>
            <pc:docMk/>
            <pc:sldMk cId="1283359781" sldId="259"/>
            <ac:spMk id="40" creationId="{30CDA0E7-27DC-48FF-993B-3C3F7A303960}"/>
          </ac:spMkLst>
        </pc:spChg>
        <pc:spChg chg="add mod">
          <ac:chgData name="Блажо Ђуровић" userId="5694572e-f064-495d-ac23-a1610d1060de" providerId="ADAL" clId="{7DD2DF19-D795-4ABB-B70F-630C6995CB21}" dt="2021-12-07T09:49:41.528" v="444" actId="164"/>
          <ac:spMkLst>
            <pc:docMk/>
            <pc:sldMk cId="1283359781" sldId="259"/>
            <ac:spMk id="41" creationId="{31A77885-6CAF-4F6F-AFB1-F63223F80AD3}"/>
          </ac:spMkLst>
        </pc:spChg>
        <pc:spChg chg="add mod">
          <ac:chgData name="Блажо Ђуровић" userId="5694572e-f064-495d-ac23-a1610d1060de" providerId="ADAL" clId="{7DD2DF19-D795-4ABB-B70F-630C6995CB21}" dt="2021-12-07T09:49:41.528" v="444" actId="164"/>
          <ac:spMkLst>
            <pc:docMk/>
            <pc:sldMk cId="1283359781" sldId="259"/>
            <ac:spMk id="42" creationId="{FFCF1D6F-503F-4054-A414-C20300DCC082}"/>
          </ac:spMkLst>
        </pc:spChg>
        <pc:spChg chg="add mod">
          <ac:chgData name="Блажо Ђуровић" userId="5694572e-f064-495d-ac23-a1610d1060de" providerId="ADAL" clId="{7DD2DF19-D795-4ABB-B70F-630C6995CB21}" dt="2021-12-07T09:49:41.528" v="444" actId="164"/>
          <ac:spMkLst>
            <pc:docMk/>
            <pc:sldMk cId="1283359781" sldId="259"/>
            <ac:spMk id="43" creationId="{0E197383-4ECF-4CA8-98D3-374824CBA336}"/>
          </ac:spMkLst>
        </pc:spChg>
        <pc:spChg chg="add mod">
          <ac:chgData name="Блажо Ђуровић" userId="5694572e-f064-495d-ac23-a1610d1060de" providerId="ADAL" clId="{7DD2DF19-D795-4ABB-B70F-630C6995CB21}" dt="2021-12-07T09:49:41.528" v="444" actId="164"/>
          <ac:spMkLst>
            <pc:docMk/>
            <pc:sldMk cId="1283359781" sldId="259"/>
            <ac:spMk id="44" creationId="{795AB4DF-EB53-4CAF-B139-137091B61D66}"/>
          </ac:spMkLst>
        </pc:spChg>
        <pc:spChg chg="add mod">
          <ac:chgData name="Блажо Ђуровић" userId="5694572e-f064-495d-ac23-a1610d1060de" providerId="ADAL" clId="{7DD2DF19-D795-4ABB-B70F-630C6995CB21}" dt="2021-12-07T09:49:41.528" v="444" actId="164"/>
          <ac:spMkLst>
            <pc:docMk/>
            <pc:sldMk cId="1283359781" sldId="259"/>
            <ac:spMk id="45" creationId="{67BB2307-908C-44AC-9B74-EE68CC03E11D}"/>
          </ac:spMkLst>
        </pc:spChg>
        <pc:spChg chg="add mod">
          <ac:chgData name="Блажо Ђуровић" userId="5694572e-f064-495d-ac23-a1610d1060de" providerId="ADAL" clId="{7DD2DF19-D795-4ABB-B70F-630C6995CB21}" dt="2021-12-07T09:49:41.528" v="444" actId="164"/>
          <ac:spMkLst>
            <pc:docMk/>
            <pc:sldMk cId="1283359781" sldId="259"/>
            <ac:spMk id="46" creationId="{17E801DB-E817-47A8-9183-CC0625E7B4E3}"/>
          </ac:spMkLst>
        </pc:spChg>
        <pc:spChg chg="add mod">
          <ac:chgData name="Блажо Ђуровић" userId="5694572e-f064-495d-ac23-a1610d1060de" providerId="ADAL" clId="{7DD2DF19-D795-4ABB-B70F-630C6995CB21}" dt="2021-12-07T09:49:41.528" v="444" actId="164"/>
          <ac:spMkLst>
            <pc:docMk/>
            <pc:sldMk cId="1283359781" sldId="259"/>
            <ac:spMk id="47" creationId="{06F9BEF0-C84E-477B-BB55-0BB3C7C7C091}"/>
          </ac:spMkLst>
        </pc:spChg>
        <pc:spChg chg="add mod">
          <ac:chgData name="Блажо Ђуровић" userId="5694572e-f064-495d-ac23-a1610d1060de" providerId="ADAL" clId="{7DD2DF19-D795-4ABB-B70F-630C6995CB21}" dt="2021-12-07T09:49:48.012" v="445" actId="164"/>
          <ac:spMkLst>
            <pc:docMk/>
            <pc:sldMk cId="1283359781" sldId="259"/>
            <ac:spMk id="53" creationId="{FBEC30B2-C422-446D-98F0-03AADD35F761}"/>
          </ac:spMkLst>
        </pc:spChg>
        <pc:spChg chg="add mod">
          <ac:chgData name="Блажо Ђуровић" userId="5694572e-f064-495d-ac23-a1610d1060de" providerId="ADAL" clId="{7DD2DF19-D795-4ABB-B70F-630C6995CB21}" dt="2021-12-07T09:50:35.303" v="460" actId="1076"/>
          <ac:spMkLst>
            <pc:docMk/>
            <pc:sldMk cId="1283359781" sldId="259"/>
            <ac:spMk id="54" creationId="{5EE0F24F-88A5-4078-8A0B-B971644C941F}"/>
          </ac:spMkLst>
        </pc:spChg>
        <pc:spChg chg="add del mod">
          <ac:chgData name="Блажо Ђуровић" userId="5694572e-f064-495d-ac23-a1610d1060de" providerId="ADAL" clId="{7DD2DF19-D795-4ABB-B70F-630C6995CB21}" dt="2021-12-07T09:50:51.973" v="468" actId="478"/>
          <ac:spMkLst>
            <pc:docMk/>
            <pc:sldMk cId="1283359781" sldId="259"/>
            <ac:spMk id="57" creationId="{512F63C2-A99B-4F0C-835F-049510D5CC24}"/>
          </ac:spMkLst>
        </pc:spChg>
        <pc:spChg chg="add mod">
          <ac:chgData name="Блажо Ђуровић" userId="5694572e-f064-495d-ac23-a1610d1060de" providerId="ADAL" clId="{7DD2DF19-D795-4ABB-B70F-630C6995CB21}" dt="2021-12-07T09:51:10.718" v="477" actId="1076"/>
          <ac:spMkLst>
            <pc:docMk/>
            <pc:sldMk cId="1283359781" sldId="259"/>
            <ac:spMk id="58" creationId="{A66E871A-E8BB-43EC-8CEA-8100FAE09E54}"/>
          </ac:spMkLst>
        </pc:spChg>
        <pc:grpChg chg="add mod">
          <ac:chgData name="Блажо Ђуровић" userId="5694572e-f064-495d-ac23-a1610d1060de" providerId="ADAL" clId="{7DD2DF19-D795-4ABB-B70F-630C6995CB21}" dt="2021-12-07T09:49:41.528" v="444" actId="164"/>
          <ac:grpSpMkLst>
            <pc:docMk/>
            <pc:sldMk cId="1283359781" sldId="259"/>
            <ac:grpSpMk id="30" creationId="{1056873D-3EEF-4AD4-92BB-AE0B988CF835}"/>
          </ac:grpSpMkLst>
        </pc:grpChg>
        <pc:grpChg chg="add mod">
          <ac:chgData name="Блажо Ђуровић" userId="5694572e-f064-495d-ac23-a1610d1060de" providerId="ADAL" clId="{7DD2DF19-D795-4ABB-B70F-630C6995CB21}" dt="2021-12-07T09:49:41.528" v="444" actId="164"/>
          <ac:grpSpMkLst>
            <pc:docMk/>
            <pc:sldMk cId="1283359781" sldId="259"/>
            <ac:grpSpMk id="55" creationId="{AEB9564E-2B4A-4EBE-AED6-5D8550137EC6}"/>
          </ac:grpSpMkLst>
        </pc:grpChg>
        <pc:grpChg chg="add mod">
          <ac:chgData name="Блажо Ђуровић" userId="5694572e-f064-495d-ac23-a1610d1060de" providerId="ADAL" clId="{7DD2DF19-D795-4ABB-B70F-630C6995CB21}" dt="2021-12-07T09:49:48.012" v="445" actId="164"/>
          <ac:grpSpMkLst>
            <pc:docMk/>
            <pc:sldMk cId="1283359781" sldId="259"/>
            <ac:grpSpMk id="56" creationId="{A2951243-D048-4AD4-A3E6-635BB196B641}"/>
          </ac:grpSpMkLst>
        </pc:grpChg>
        <pc:cxnChg chg="add mod">
          <ac:chgData name="Блажо Ђуровић" userId="5694572e-f064-495d-ac23-a1610d1060de" providerId="ADAL" clId="{7DD2DF19-D795-4ABB-B70F-630C6995CB21}" dt="2021-12-07T09:49:41.528" v="444" actId="164"/>
          <ac:cxnSpMkLst>
            <pc:docMk/>
            <pc:sldMk cId="1283359781" sldId="259"/>
            <ac:cxnSpMk id="6" creationId="{9F59D5AE-868E-4F67-88AA-176B15B306AD}"/>
          </ac:cxnSpMkLst>
        </pc:cxnChg>
        <pc:cxnChg chg="add mod">
          <ac:chgData name="Блажо Ђуровић" userId="5694572e-f064-495d-ac23-a1610d1060de" providerId="ADAL" clId="{7DD2DF19-D795-4ABB-B70F-630C6995CB21}" dt="2021-12-07T09:49:41.528" v="444" actId="164"/>
          <ac:cxnSpMkLst>
            <pc:docMk/>
            <pc:sldMk cId="1283359781" sldId="259"/>
            <ac:cxnSpMk id="7" creationId="{47827EB3-055F-4A35-B185-83860088306B}"/>
          </ac:cxnSpMkLst>
        </pc:cxnChg>
        <pc:cxnChg chg="add mod">
          <ac:chgData name="Блажо Ђуровић" userId="5694572e-f064-495d-ac23-a1610d1060de" providerId="ADAL" clId="{7DD2DF19-D795-4ABB-B70F-630C6995CB21}" dt="2021-12-07T09:49:41.528" v="444" actId="164"/>
          <ac:cxnSpMkLst>
            <pc:docMk/>
            <pc:sldMk cId="1283359781" sldId="259"/>
            <ac:cxnSpMk id="8" creationId="{C7A04840-C692-4103-AC0F-9E8914D3BFEC}"/>
          </ac:cxnSpMkLst>
        </pc:cxnChg>
        <pc:cxnChg chg="add mod">
          <ac:chgData name="Блажо Ђуровић" userId="5694572e-f064-495d-ac23-a1610d1060de" providerId="ADAL" clId="{7DD2DF19-D795-4ABB-B70F-630C6995CB21}" dt="2021-12-07T09:49:41.528" v="444" actId="164"/>
          <ac:cxnSpMkLst>
            <pc:docMk/>
            <pc:sldMk cId="1283359781" sldId="259"/>
            <ac:cxnSpMk id="9" creationId="{5AAA715C-2E89-4729-BF0D-AA03A0C4D086}"/>
          </ac:cxnSpMkLst>
        </pc:cxnChg>
        <pc:cxnChg chg="add mod">
          <ac:chgData name="Блажо Ђуровић" userId="5694572e-f064-495d-ac23-a1610d1060de" providerId="ADAL" clId="{7DD2DF19-D795-4ABB-B70F-630C6995CB21}" dt="2021-12-07T09:49:41.528" v="444" actId="164"/>
          <ac:cxnSpMkLst>
            <pc:docMk/>
            <pc:sldMk cId="1283359781" sldId="259"/>
            <ac:cxnSpMk id="10" creationId="{A5FC7F28-7108-4EC6-AD2A-F0CB93D7AA59}"/>
          </ac:cxnSpMkLst>
        </pc:cxnChg>
        <pc:cxnChg chg="add mod">
          <ac:chgData name="Блажо Ђуровић" userId="5694572e-f064-495d-ac23-a1610d1060de" providerId="ADAL" clId="{7DD2DF19-D795-4ABB-B70F-630C6995CB21}" dt="2021-12-07T09:49:41.528" v="444" actId="164"/>
          <ac:cxnSpMkLst>
            <pc:docMk/>
            <pc:sldMk cId="1283359781" sldId="259"/>
            <ac:cxnSpMk id="11" creationId="{6C2FA523-197E-4AF8-BB32-58120F0E9609}"/>
          </ac:cxnSpMkLst>
        </pc:cxnChg>
        <pc:cxnChg chg="add mod">
          <ac:chgData name="Блажо Ђуровић" userId="5694572e-f064-495d-ac23-a1610d1060de" providerId="ADAL" clId="{7DD2DF19-D795-4ABB-B70F-630C6995CB21}" dt="2021-12-07T09:49:41.528" v="444" actId="164"/>
          <ac:cxnSpMkLst>
            <pc:docMk/>
            <pc:sldMk cId="1283359781" sldId="259"/>
            <ac:cxnSpMk id="12" creationId="{CC4959F0-DCF5-4DB6-85A2-E27784A7EAD0}"/>
          </ac:cxnSpMkLst>
        </pc:cxnChg>
        <pc:cxnChg chg="add mod">
          <ac:chgData name="Блажо Ђуровић" userId="5694572e-f064-495d-ac23-a1610d1060de" providerId="ADAL" clId="{7DD2DF19-D795-4ABB-B70F-630C6995CB21}" dt="2021-12-07T09:49:41.528" v="444" actId="164"/>
          <ac:cxnSpMkLst>
            <pc:docMk/>
            <pc:sldMk cId="1283359781" sldId="259"/>
            <ac:cxnSpMk id="13" creationId="{C2999862-B845-4D6D-986A-40F5DAA20013}"/>
          </ac:cxnSpMkLst>
        </pc:cxnChg>
        <pc:cxnChg chg="add mod">
          <ac:chgData name="Блажо Ђуровић" userId="5694572e-f064-495d-ac23-a1610d1060de" providerId="ADAL" clId="{7DD2DF19-D795-4ABB-B70F-630C6995CB21}" dt="2021-12-07T09:49:41.528" v="444" actId="164"/>
          <ac:cxnSpMkLst>
            <pc:docMk/>
            <pc:sldMk cId="1283359781" sldId="259"/>
            <ac:cxnSpMk id="14" creationId="{B6400597-B453-4313-877A-20E5D6DC5C8E}"/>
          </ac:cxnSpMkLst>
        </pc:cxnChg>
        <pc:cxnChg chg="add mod">
          <ac:chgData name="Блажо Ђуровић" userId="5694572e-f064-495d-ac23-a1610d1060de" providerId="ADAL" clId="{7DD2DF19-D795-4ABB-B70F-630C6995CB21}" dt="2021-12-07T09:49:41.528" v="444" actId="164"/>
          <ac:cxnSpMkLst>
            <pc:docMk/>
            <pc:sldMk cId="1283359781" sldId="259"/>
            <ac:cxnSpMk id="15" creationId="{41F12DC5-AD63-41DB-A38A-35FB8D1032B4}"/>
          </ac:cxnSpMkLst>
        </pc:cxnChg>
        <pc:cxnChg chg="add mod">
          <ac:chgData name="Блажо Ђуровић" userId="5694572e-f064-495d-ac23-a1610d1060de" providerId="ADAL" clId="{7DD2DF19-D795-4ABB-B70F-630C6995CB21}" dt="2021-12-07T09:49:41.528" v="444" actId="164"/>
          <ac:cxnSpMkLst>
            <pc:docMk/>
            <pc:sldMk cId="1283359781" sldId="259"/>
            <ac:cxnSpMk id="16" creationId="{59B728C2-E01D-4E0B-A915-87DBC05C856B}"/>
          </ac:cxnSpMkLst>
        </pc:cxnChg>
        <pc:cxnChg chg="add mod">
          <ac:chgData name="Блажо Ђуровић" userId="5694572e-f064-495d-ac23-a1610d1060de" providerId="ADAL" clId="{7DD2DF19-D795-4ABB-B70F-630C6995CB21}" dt="2021-12-07T09:49:41.528" v="444" actId="164"/>
          <ac:cxnSpMkLst>
            <pc:docMk/>
            <pc:sldMk cId="1283359781" sldId="259"/>
            <ac:cxnSpMk id="17" creationId="{F9500DCE-A0E4-4CA0-83BC-15519350C576}"/>
          </ac:cxnSpMkLst>
        </pc:cxnChg>
        <pc:cxnChg chg="add mod">
          <ac:chgData name="Блажо Ђуровић" userId="5694572e-f064-495d-ac23-a1610d1060de" providerId="ADAL" clId="{7DD2DF19-D795-4ABB-B70F-630C6995CB21}" dt="2021-12-07T09:44:57.646" v="348" actId="164"/>
          <ac:cxnSpMkLst>
            <pc:docMk/>
            <pc:sldMk cId="1283359781" sldId="259"/>
            <ac:cxnSpMk id="18" creationId="{9B8F6EF7-EFA5-4DA8-B437-C61CA493A927}"/>
          </ac:cxnSpMkLst>
        </pc:cxnChg>
        <pc:cxnChg chg="add mod">
          <ac:chgData name="Блажо Ђуровић" userId="5694572e-f064-495d-ac23-a1610d1060de" providerId="ADAL" clId="{7DD2DF19-D795-4ABB-B70F-630C6995CB21}" dt="2021-12-07T09:44:57.646" v="348" actId="164"/>
          <ac:cxnSpMkLst>
            <pc:docMk/>
            <pc:sldMk cId="1283359781" sldId="259"/>
            <ac:cxnSpMk id="19" creationId="{04BBC28E-3B85-4CE8-86EA-3F204867DABD}"/>
          </ac:cxnSpMkLst>
        </pc:cxnChg>
        <pc:cxnChg chg="add mod">
          <ac:chgData name="Блажо Ђуровић" userId="5694572e-f064-495d-ac23-a1610d1060de" providerId="ADAL" clId="{7DD2DF19-D795-4ABB-B70F-630C6995CB21}" dt="2021-12-07T09:44:57.646" v="348" actId="164"/>
          <ac:cxnSpMkLst>
            <pc:docMk/>
            <pc:sldMk cId="1283359781" sldId="259"/>
            <ac:cxnSpMk id="20" creationId="{27AFD946-50E4-4587-B327-65AFDBF86190}"/>
          </ac:cxnSpMkLst>
        </pc:cxnChg>
        <pc:cxnChg chg="add mod">
          <ac:chgData name="Блажо Ђуровић" userId="5694572e-f064-495d-ac23-a1610d1060de" providerId="ADAL" clId="{7DD2DF19-D795-4ABB-B70F-630C6995CB21}" dt="2021-12-07T09:44:57.646" v="348" actId="164"/>
          <ac:cxnSpMkLst>
            <pc:docMk/>
            <pc:sldMk cId="1283359781" sldId="259"/>
            <ac:cxnSpMk id="21" creationId="{1C4CFFBC-F603-4BAB-AD8C-5F3605951FEA}"/>
          </ac:cxnSpMkLst>
        </pc:cxnChg>
        <pc:cxnChg chg="add mod">
          <ac:chgData name="Блажо Ђуровић" userId="5694572e-f064-495d-ac23-a1610d1060de" providerId="ADAL" clId="{7DD2DF19-D795-4ABB-B70F-630C6995CB21}" dt="2021-12-07T09:44:57.646" v="348" actId="164"/>
          <ac:cxnSpMkLst>
            <pc:docMk/>
            <pc:sldMk cId="1283359781" sldId="259"/>
            <ac:cxnSpMk id="22" creationId="{B8B563DA-49EC-4163-8C1D-CD4384351489}"/>
          </ac:cxnSpMkLst>
        </pc:cxnChg>
        <pc:cxnChg chg="add mod">
          <ac:chgData name="Блажо Ђуровић" userId="5694572e-f064-495d-ac23-a1610d1060de" providerId="ADAL" clId="{7DD2DF19-D795-4ABB-B70F-630C6995CB21}" dt="2021-12-07T09:44:57.646" v="348" actId="164"/>
          <ac:cxnSpMkLst>
            <pc:docMk/>
            <pc:sldMk cId="1283359781" sldId="259"/>
            <ac:cxnSpMk id="23" creationId="{EDEA98A2-54DB-4A4D-A9F3-2C9E96F81B49}"/>
          </ac:cxnSpMkLst>
        </pc:cxnChg>
        <pc:cxnChg chg="add mod">
          <ac:chgData name="Блажо Ђуровић" userId="5694572e-f064-495d-ac23-a1610d1060de" providerId="ADAL" clId="{7DD2DF19-D795-4ABB-B70F-630C6995CB21}" dt="2021-12-07T09:44:57.646" v="348" actId="164"/>
          <ac:cxnSpMkLst>
            <pc:docMk/>
            <pc:sldMk cId="1283359781" sldId="259"/>
            <ac:cxnSpMk id="24" creationId="{E6C74A95-B1BC-4DC3-91D2-1A96B639527F}"/>
          </ac:cxnSpMkLst>
        </pc:cxnChg>
        <pc:cxnChg chg="add mod">
          <ac:chgData name="Блажо Ђуровић" userId="5694572e-f064-495d-ac23-a1610d1060de" providerId="ADAL" clId="{7DD2DF19-D795-4ABB-B70F-630C6995CB21}" dt="2021-12-07T09:44:57.646" v="348" actId="164"/>
          <ac:cxnSpMkLst>
            <pc:docMk/>
            <pc:sldMk cId="1283359781" sldId="259"/>
            <ac:cxnSpMk id="25" creationId="{D51824C2-FA9F-4A4F-BEF0-D29FEB9D3C49}"/>
          </ac:cxnSpMkLst>
        </pc:cxnChg>
        <pc:cxnChg chg="add mod">
          <ac:chgData name="Блажо Ђуровић" userId="5694572e-f064-495d-ac23-a1610d1060de" providerId="ADAL" clId="{7DD2DF19-D795-4ABB-B70F-630C6995CB21}" dt="2021-12-07T09:44:57.646" v="348" actId="164"/>
          <ac:cxnSpMkLst>
            <pc:docMk/>
            <pc:sldMk cId="1283359781" sldId="259"/>
            <ac:cxnSpMk id="26" creationId="{7DEB6744-054F-4334-8093-4BDD2FDE572D}"/>
          </ac:cxnSpMkLst>
        </pc:cxnChg>
        <pc:cxnChg chg="add mod">
          <ac:chgData name="Блажо Ђуровић" userId="5694572e-f064-495d-ac23-a1610d1060de" providerId="ADAL" clId="{7DD2DF19-D795-4ABB-B70F-630C6995CB21}" dt="2021-12-07T09:44:57.646" v="348" actId="164"/>
          <ac:cxnSpMkLst>
            <pc:docMk/>
            <pc:sldMk cId="1283359781" sldId="259"/>
            <ac:cxnSpMk id="27" creationId="{05DBDA27-2F4A-4A86-8892-BFC12A7E716A}"/>
          </ac:cxnSpMkLst>
        </pc:cxnChg>
        <pc:cxnChg chg="add mod">
          <ac:chgData name="Блажо Ђуровић" userId="5694572e-f064-495d-ac23-a1610d1060de" providerId="ADAL" clId="{7DD2DF19-D795-4ABB-B70F-630C6995CB21}" dt="2021-12-07T09:44:57.646" v="348" actId="164"/>
          <ac:cxnSpMkLst>
            <pc:docMk/>
            <pc:sldMk cId="1283359781" sldId="259"/>
            <ac:cxnSpMk id="28" creationId="{919C0491-4F6A-498B-A0BB-AE5B488E9D53}"/>
          </ac:cxnSpMkLst>
        </pc:cxnChg>
        <pc:cxnChg chg="add mod">
          <ac:chgData name="Блажо Ђуровић" userId="5694572e-f064-495d-ac23-a1610d1060de" providerId="ADAL" clId="{7DD2DF19-D795-4ABB-B70F-630C6995CB21}" dt="2021-12-07T09:44:57.646" v="348" actId="164"/>
          <ac:cxnSpMkLst>
            <pc:docMk/>
            <pc:sldMk cId="1283359781" sldId="259"/>
            <ac:cxnSpMk id="29" creationId="{ABFA6A7D-2E1C-4F9E-8D48-E9B22982E209}"/>
          </ac:cxnSpMkLst>
        </pc:cxnChg>
        <pc:cxnChg chg="add mod">
          <ac:chgData name="Блажо Ђуровић" userId="5694572e-f064-495d-ac23-a1610d1060de" providerId="ADAL" clId="{7DD2DF19-D795-4ABB-B70F-630C6995CB21}" dt="2021-12-07T09:49:41.528" v="444" actId="164"/>
          <ac:cxnSpMkLst>
            <pc:docMk/>
            <pc:sldMk cId="1283359781" sldId="259"/>
            <ac:cxnSpMk id="32" creationId="{D28F9D9E-2615-4F3D-925E-DB5DFE3593EC}"/>
          </ac:cxnSpMkLst>
        </pc:cxnChg>
        <pc:cxnChg chg="add mod">
          <ac:chgData name="Блажо Ђуровић" userId="5694572e-f064-495d-ac23-a1610d1060de" providerId="ADAL" clId="{7DD2DF19-D795-4ABB-B70F-630C6995CB21}" dt="2021-12-07T09:49:48.012" v="445" actId="164"/>
          <ac:cxnSpMkLst>
            <pc:docMk/>
            <pc:sldMk cId="1283359781" sldId="259"/>
            <ac:cxnSpMk id="49" creationId="{55B44168-B8A5-460D-8936-C9DFFBEAAC61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A6B48E14-51C3-40DE-B1E3-110AA3A9A04A}" type="datetimeFigureOut">
              <a:rPr lang="sr-Cyrl-ME" smtClean="0"/>
              <a:t>7.12.2021.</a:t>
            </a:fld>
            <a:endParaRPr lang="sr-Cyrl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sr-Cyrl-ME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431440A3-A1C5-485F-AF57-F5B37A078284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3004698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48E14-51C3-40DE-B1E3-110AA3A9A04A}" type="datetimeFigureOut">
              <a:rPr lang="sr-Cyrl-ME" smtClean="0"/>
              <a:t>7.12.2021.</a:t>
            </a:fld>
            <a:endParaRPr lang="sr-Cyrl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440A3-A1C5-485F-AF57-F5B37A078284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30770222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48E14-51C3-40DE-B1E3-110AA3A9A04A}" type="datetimeFigureOut">
              <a:rPr lang="sr-Cyrl-ME" smtClean="0"/>
              <a:t>7.12.2021.</a:t>
            </a:fld>
            <a:endParaRPr lang="sr-Cyrl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440A3-A1C5-485F-AF57-F5B37A078284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9926027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48E14-51C3-40DE-B1E3-110AA3A9A04A}" type="datetimeFigureOut">
              <a:rPr lang="sr-Cyrl-ME" smtClean="0"/>
              <a:t>7.12.2021.</a:t>
            </a:fld>
            <a:endParaRPr lang="sr-Cyrl-M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440A3-A1C5-485F-AF57-F5B37A078284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1544681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48E14-51C3-40DE-B1E3-110AA3A9A04A}" type="datetimeFigureOut">
              <a:rPr lang="sr-Cyrl-ME" smtClean="0"/>
              <a:t>7.12.2021.</a:t>
            </a:fld>
            <a:endParaRPr lang="sr-Cyrl-M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440A3-A1C5-485F-AF57-F5B37A078284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5292594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48E14-51C3-40DE-B1E3-110AA3A9A04A}" type="datetimeFigureOut">
              <a:rPr lang="sr-Cyrl-ME" smtClean="0"/>
              <a:t>7.12.2021.</a:t>
            </a:fld>
            <a:endParaRPr lang="sr-Cyrl-M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440A3-A1C5-485F-AF57-F5B37A078284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38123799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48E14-51C3-40DE-B1E3-110AA3A9A04A}" type="datetimeFigureOut">
              <a:rPr lang="sr-Cyrl-ME" smtClean="0"/>
              <a:t>7.12.2021.</a:t>
            </a:fld>
            <a:endParaRPr lang="sr-Cyrl-M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440A3-A1C5-485F-AF57-F5B37A078284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23396173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48E14-51C3-40DE-B1E3-110AA3A9A04A}" type="datetimeFigureOut">
              <a:rPr lang="sr-Cyrl-ME" smtClean="0"/>
              <a:t>7.12.2021.</a:t>
            </a:fld>
            <a:endParaRPr lang="sr-Cyrl-M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440A3-A1C5-485F-AF57-F5B37A078284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13311509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48E14-51C3-40DE-B1E3-110AA3A9A04A}" type="datetimeFigureOut">
              <a:rPr lang="sr-Cyrl-ME" smtClean="0"/>
              <a:t>7.12.2021.</a:t>
            </a:fld>
            <a:endParaRPr lang="sr-Cyrl-M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440A3-A1C5-485F-AF57-F5B37A078284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847772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48E14-51C3-40DE-B1E3-110AA3A9A04A}" type="datetimeFigureOut">
              <a:rPr lang="sr-Cyrl-ME" smtClean="0"/>
              <a:t>7.12.2021.</a:t>
            </a:fld>
            <a:endParaRPr lang="sr-Cyrl-M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440A3-A1C5-485F-AF57-F5B37A078284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39552872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48E14-51C3-40DE-B1E3-110AA3A9A04A}" type="datetimeFigureOut">
              <a:rPr lang="sr-Cyrl-ME" smtClean="0"/>
              <a:t>7.12.2021.</a:t>
            </a:fld>
            <a:endParaRPr lang="sr-Cyrl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440A3-A1C5-485F-AF57-F5B37A078284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26499223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48E14-51C3-40DE-B1E3-110AA3A9A04A}" type="datetimeFigureOut">
              <a:rPr lang="sr-Cyrl-ME" smtClean="0"/>
              <a:t>7.12.2021.</a:t>
            </a:fld>
            <a:endParaRPr lang="sr-Cyrl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440A3-A1C5-485F-AF57-F5B37A078284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36123733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48E14-51C3-40DE-B1E3-110AA3A9A04A}" type="datetimeFigureOut">
              <a:rPr lang="sr-Cyrl-ME" smtClean="0"/>
              <a:t>7.12.2021.</a:t>
            </a:fld>
            <a:endParaRPr lang="sr-Cyrl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440A3-A1C5-485F-AF57-F5B37A078284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20217218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48E14-51C3-40DE-B1E3-110AA3A9A04A}" type="datetimeFigureOut">
              <a:rPr lang="sr-Cyrl-ME" smtClean="0"/>
              <a:t>7.12.2021.</a:t>
            </a:fld>
            <a:endParaRPr lang="sr-Cyrl-M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440A3-A1C5-485F-AF57-F5B37A078284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16976582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48E14-51C3-40DE-B1E3-110AA3A9A04A}" type="datetimeFigureOut">
              <a:rPr lang="sr-Cyrl-ME" smtClean="0"/>
              <a:t>7.12.2021.</a:t>
            </a:fld>
            <a:endParaRPr lang="sr-Cyrl-M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sr-Cyrl-M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440A3-A1C5-485F-AF57-F5B37A078284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24958262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A6B48E14-51C3-40DE-B1E3-110AA3A9A04A}" type="datetimeFigureOut">
              <a:rPr lang="sr-Cyrl-ME" smtClean="0"/>
              <a:t>7.12.2021.</a:t>
            </a:fld>
            <a:endParaRPr lang="sr-Cyrl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440A3-A1C5-485F-AF57-F5B37A078284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3004814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A6B48E14-51C3-40DE-B1E3-110AA3A9A04A}" type="datetimeFigureOut">
              <a:rPr lang="sr-Cyrl-ME" smtClean="0"/>
              <a:t>7.12.2021.</a:t>
            </a:fld>
            <a:endParaRPr lang="sr-Cyrl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440A3-A1C5-485F-AF57-F5B37A078284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153339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A6B48E14-51C3-40DE-B1E3-110AA3A9A04A}" type="datetimeFigureOut">
              <a:rPr lang="sr-Cyrl-ME" smtClean="0"/>
              <a:t>7.12.2021.</a:t>
            </a:fld>
            <a:endParaRPr lang="sr-Cyrl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sr-Cyrl-ME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431440A3-A1C5-485F-AF57-F5B37A078284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1569197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5" Type="http://schemas.openxmlformats.org/officeDocument/2006/relationships/image" Target="../media/image4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Relationship Id="rId14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A9DF7-2648-43C2-AA0B-8F7537D1BE3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ME" dirty="0"/>
              <a:t>Комплексни облик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0CF06BE-4BA3-4539-9877-EF9E39072BF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29257653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D62F4-6E29-4091-AC26-EA6F27B74D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Комплексни бројеви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B5554BB-49DF-439A-9205-9417C74AAC3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154954" y="2356701"/>
                <a:ext cx="9258553" cy="4061854"/>
              </a:xfrm>
            </p:spPr>
            <p:txBody>
              <a:bodyPr>
                <a:normAutofit/>
              </a:bodyPr>
              <a:lstStyle/>
              <a:p>
                <a:r>
                  <a:rPr lang="sr-Cyrl-ME" sz="2000" dirty="0"/>
                  <a:t>Базирани су на броју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000" b="1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e>
                    </m:rad>
                  </m:oMath>
                </a14:m>
                <a:r>
                  <a:rPr lang="sr-Cyrl-ME" sz="2000" dirty="0"/>
                  <a:t> који се у математици представља са </a:t>
                </a:r>
                <a14:m>
                  <m:oMath xmlns:m="http://schemas.openxmlformats.org/officeDocument/2006/math">
                    <m:r>
                      <a:rPr lang="sr-Latn-ME" sz="2000" b="1" i="1" smtClean="0">
                        <a:latin typeface="Cambria Math" panose="02040503050406030204" pitchFamily="18" charset="0"/>
                      </a:rPr>
                      <m:t>𝒊</m:t>
                    </m:r>
                  </m:oMath>
                </a14:m>
                <a:r>
                  <a:rPr lang="sr-Latn-ME" sz="2000" dirty="0"/>
                  <a:t>.</a:t>
                </a:r>
              </a:p>
              <a:p>
                <a:r>
                  <a:rPr lang="sr-Cyrl-ME" sz="2000" dirty="0"/>
                  <a:t>Примјер комплексног броја: </a:t>
                </a:r>
                <a14:m>
                  <m:oMath xmlns:m="http://schemas.openxmlformats.org/officeDocument/2006/math">
                    <m:r>
                      <a:rPr lang="sr-Cyrl-ME" sz="2000" b="0" i="1" smtClean="0">
                        <a:latin typeface="Cambria Math" panose="02040503050406030204" pitchFamily="18" charset="0"/>
                      </a:rPr>
                      <m:t>5−3</m:t>
                    </m:r>
                    <m:r>
                      <a:rPr lang="sr-Latn-ME" sz="2000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sr-Latn-ME" sz="2000" dirty="0"/>
                  <a:t>.</a:t>
                </a:r>
              </a:p>
              <a:p>
                <a:r>
                  <a:rPr lang="sr-Cyrl-ME" sz="2000" dirty="0"/>
                  <a:t>У електротехници се умјесто </a:t>
                </a:r>
                <a14:m>
                  <m:oMath xmlns:m="http://schemas.openxmlformats.org/officeDocument/2006/math">
                    <m:r>
                      <a:rPr lang="sr-Latn-ME" sz="2000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sr-Latn-ME" sz="2000" dirty="0"/>
                  <a:t> </a:t>
                </a:r>
                <a:r>
                  <a:rPr lang="sr-Cyrl-ME" sz="2000" dirty="0"/>
                  <a:t>користи 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𝒋</m:t>
                    </m:r>
                  </m:oMath>
                </a14:m>
                <a:r>
                  <a:rPr lang="en-US" sz="2000" b="1" dirty="0"/>
                  <a:t>.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2000" b="1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e>
                      </m:rad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𝒋</m:t>
                      </m:r>
                    </m:oMath>
                  </m:oMathPara>
                </a14:m>
                <a:endParaRPr lang="en-US" sz="2000" b="1" dirty="0"/>
              </a:p>
              <a:p>
                <a:r>
                  <a:rPr lang="sr-Cyrl-ME" sz="2000" dirty="0"/>
                  <a:t>Комплексан број се састоји из имагинарног и реалног дијела</a:t>
                </a:r>
                <a:r>
                  <a:rPr lang="sr-Latn-ME" sz="2000" dirty="0"/>
                  <a:t>/</a:t>
                </a:r>
                <a:r>
                  <a:rPr lang="sr-Cyrl-ME" sz="2000" dirty="0"/>
                  <a:t>компоненте. Примјер: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2,5+</m:t>
                      </m:r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7,5</m:t>
                      </m:r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B5554BB-49DF-439A-9205-9417C74AAC3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54954" y="2356701"/>
                <a:ext cx="9258553" cy="4061854"/>
              </a:xfrm>
              <a:blipFill>
                <a:blip r:embed="rId2"/>
                <a:stretch>
                  <a:fillRect l="-263" t="-150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Oval 3">
            <a:extLst>
              <a:ext uri="{FF2B5EF4-FFF2-40B4-BE49-F238E27FC236}">
                <a16:creationId xmlns:a16="http://schemas.microsoft.com/office/drawing/2014/main" id="{BE9926D0-3B4F-44D9-A8BF-423488F102EA}"/>
              </a:ext>
            </a:extLst>
          </p:cNvPr>
          <p:cNvSpPr/>
          <p:nvPr/>
        </p:nvSpPr>
        <p:spPr>
          <a:xfrm>
            <a:off x="5099707" y="4695675"/>
            <a:ext cx="461639" cy="45276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E56A3EB8-A0D0-4850-A756-C80C776E066A}"/>
              </a:ext>
            </a:extLst>
          </p:cNvPr>
          <p:cNvSpPr/>
          <p:nvPr/>
        </p:nvSpPr>
        <p:spPr>
          <a:xfrm>
            <a:off x="6022018" y="4689197"/>
            <a:ext cx="538579" cy="45276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F2342C8-83E8-4D64-8D7B-57D4D8051B50}"/>
                  </a:ext>
                </a:extLst>
              </p:cNvPr>
              <p:cNvSpPr txBox="1"/>
              <p:nvPr/>
            </p:nvSpPr>
            <p:spPr>
              <a:xfrm>
                <a:off x="3655500" y="5486471"/>
                <a:ext cx="205562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sr-Cyrl-ME" dirty="0"/>
                  <a:t>реални дио</a:t>
                </a:r>
                <a:r>
                  <a:rPr lang="sr-Latn-ME" dirty="0"/>
                  <a:t> </a:t>
                </a:r>
                <a:r>
                  <a:rPr lang="sr-Cyrl-ME" dirty="0"/>
                  <a:t>(</a:t>
                </a:r>
                <a14:m>
                  <m:oMath xmlns:m="http://schemas.openxmlformats.org/officeDocument/2006/math">
                    <m:r>
                      <a:rPr lang="sr-Latn-ME" i="1" dirty="0">
                        <a:latin typeface="Cambria Math" panose="02040503050406030204" pitchFamily="18" charset="0"/>
                      </a:rPr>
                      <m:t>𝑅𝑒</m:t>
                    </m:r>
                  </m:oMath>
                </a14:m>
                <a:r>
                  <a:rPr lang="sr-Latn-ME" dirty="0"/>
                  <a:t>)</a:t>
                </a:r>
                <a:endParaRPr lang="sr-Cyrl-ME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F2342C8-83E8-4D64-8D7B-57D4D8051B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5500" y="5486471"/>
                <a:ext cx="2055627" cy="369332"/>
              </a:xfrm>
              <a:prstGeom prst="rect">
                <a:avLst/>
              </a:prstGeom>
              <a:blipFill>
                <a:blip r:embed="rId3"/>
                <a:stretch>
                  <a:fillRect l="-2374" t="-8197" r="-1780" b="-24590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C54E821-0701-4238-83C7-8954A7C58350}"/>
                  </a:ext>
                </a:extLst>
              </p:cNvPr>
              <p:cNvSpPr txBox="1"/>
              <p:nvPr/>
            </p:nvSpPr>
            <p:spPr>
              <a:xfrm>
                <a:off x="5892362" y="5515000"/>
                <a:ext cx="266367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r-Cyrl-ME" dirty="0"/>
                  <a:t>имагинарни дио (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𝐼𝑚</m:t>
                    </m:r>
                  </m:oMath>
                </a14:m>
                <a:r>
                  <a:rPr lang="sr-Latn-ME" dirty="0"/>
                  <a:t>)</a:t>
                </a:r>
                <a:endParaRPr lang="sr-Cyrl-ME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C54E821-0701-4238-83C7-8954A7C583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2362" y="5515000"/>
                <a:ext cx="2663678" cy="369332"/>
              </a:xfrm>
              <a:prstGeom prst="rect">
                <a:avLst/>
              </a:prstGeom>
              <a:blipFill>
                <a:blip r:embed="rId4"/>
                <a:stretch>
                  <a:fillRect l="-2059" t="-10000" r="-915" b="-26667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4B78211A-AC8D-4A25-A861-991616CFCCA6}"/>
              </a:ext>
            </a:extLst>
          </p:cNvPr>
          <p:cNvCxnSpPr>
            <a:cxnSpLocks/>
            <a:stCxn id="7" idx="0"/>
            <a:endCxn id="5" idx="5"/>
          </p:cNvCxnSpPr>
          <p:nvPr/>
        </p:nvCxnSpPr>
        <p:spPr>
          <a:xfrm flipH="1" flipV="1">
            <a:off x="6481724" y="5075653"/>
            <a:ext cx="742477" cy="4393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064786F-18B6-483E-986F-92C91293AD23}"/>
              </a:ext>
            </a:extLst>
          </p:cNvPr>
          <p:cNvCxnSpPr>
            <a:stCxn id="6" idx="0"/>
            <a:endCxn id="4" idx="3"/>
          </p:cNvCxnSpPr>
          <p:nvPr/>
        </p:nvCxnSpPr>
        <p:spPr>
          <a:xfrm flipV="1">
            <a:off x="4683314" y="5082131"/>
            <a:ext cx="483998" cy="4043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8892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5" grpId="0" animBg="1"/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AB2C36-1280-4E80-BB4A-2456D3FEE5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Представа наизмјеничних величина комплексним бројевима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9C1DF3E9-5E7B-4371-BE8D-A002D6E08402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648070" y="2370338"/>
                <a:ext cx="5332042" cy="4047879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sr-Cyrl-ME" dirty="0"/>
                  <a:t>Комплексни облик добијамо тако што узмемо фазор који представља ту величину и за реални дио узмемо хоризонталну компоненту а за имагинарни дио узмемо вертикалну компоненту фазора.</a:t>
                </a:r>
                <a:endParaRPr lang="sr-Latn-C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𝑅𝑒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𝑈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  <m:r>
                        <a:rPr lang="sr-Cyrl-CS" b="0" i="1" smtClean="0">
                          <a:latin typeface="Cambria Math" panose="02040503050406030204" pitchFamily="18" charset="0"/>
                        </a:rPr>
                        <m:t>         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𝐼𝑚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𝑈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ar>
                        <m:barPr>
                          <m:ctrlPr>
                            <a:rPr lang="sr-Cyrl-ME" i="1" smtClean="0"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</m:ba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𝑅𝑒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𝑗𝐼𝑚</m:t>
                      </m:r>
                    </m:oMath>
                    <m:oMath xmlns:m="http://schemas.openxmlformats.org/officeDocument/2006/math">
                      <m:bar>
                        <m:barPr>
                          <m:ctrlPr>
                            <a:rPr lang="sr-Cyrl-ME" i="1"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</m:bar>
                      <m:r>
                        <a:rPr lang="en-US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𝑈</m:t>
                      </m:r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𝑗𝑈</m:t>
                      </m:r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br>
                  <a:rPr lang="en-US" sz="2000" b="1" dirty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ar>
                        <m:barPr>
                          <m:ctrlPr>
                            <a:rPr lang="sr-Cyrl-ME" sz="2000" b="1" i="1"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2000" b="1" i="1"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</m:bar>
                      <m:r>
                        <a:rPr lang="en-US" sz="2000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𝑼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(</m:t>
                      </m:r>
                      <m:func>
                        <m:funcPr>
                          <m:ctrlPr>
                            <a:rPr lang="en-US" sz="2000" b="1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US" sz="2000" b="1" i="1">
                              <a:latin typeface="Cambria Math" panose="02040503050406030204" pitchFamily="18" charset="0"/>
                            </a:rPr>
                            <m:t>𝒄𝒐𝒔</m:t>
                          </m:r>
                        </m:fName>
                        <m:e>
                          <m:d>
                            <m:dPr>
                              <m:ctrlPr>
                                <a:rPr lang="en-US" sz="2000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1" i="1"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</m:e>
                          </m:d>
                        </m:e>
                      </m:func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𝒋</m:t>
                      </m:r>
                      <m:func>
                        <m:funcPr>
                          <m:ctrlPr>
                            <a:rPr lang="en-US" sz="2000" b="1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US" sz="2000" b="1" i="0" smtClean="0">
                              <a:latin typeface="Cambria Math" panose="02040503050406030204" pitchFamily="18" charset="0"/>
                            </a:rPr>
                            <m:t>𝐬𝐢𝐧</m:t>
                          </m:r>
                        </m:fName>
                        <m:e>
                          <m:r>
                            <a:rPr lang="en-US" sz="2000" b="1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b="1" i="1">
                              <a:latin typeface="Cambria Math" panose="02040503050406030204" pitchFamily="18" charset="0"/>
                            </a:rPr>
                            <m:t>𝜽</m:t>
                          </m:r>
                          <m:r>
                            <a:rPr lang="en-US" sz="2000" b="1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000" b="1" dirty="0"/>
              </a:p>
              <a:p>
                <a14:m>
                  <m:oMath xmlns:m="http://schemas.openxmlformats.org/officeDocument/2006/math">
                    <m:bar>
                      <m:barPr>
                        <m:ctrlPr>
                          <a:rPr lang="sr-Cyrl-ME" sz="2000" b="1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𝑼</m:t>
                        </m:r>
                      </m:e>
                    </m:bar>
                  </m:oMath>
                </a14:m>
                <a:r>
                  <a:rPr lang="sr-Cyrl-ME" sz="2000" dirty="0"/>
                  <a:t> - </a:t>
                </a:r>
                <a:r>
                  <a:rPr lang="sr-Cyrl-ME" sz="1700" dirty="0"/>
                  <a:t>комплексни облик напона</a:t>
                </a:r>
                <a:endParaRPr lang="sr-Cyrl-ME" dirty="0"/>
              </a:p>
              <a:p>
                <a14:m>
                  <m:oMath xmlns:m="http://schemas.openxmlformats.org/officeDocument/2006/math"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𝑼</m:t>
                    </m:r>
                  </m:oMath>
                </a14:m>
                <a:r>
                  <a:rPr lang="sr-Cyrl-ME" sz="2000" dirty="0"/>
                  <a:t> – </a:t>
                </a:r>
                <a:r>
                  <a:rPr lang="sr-Cyrl-ME" sz="1700" dirty="0"/>
                  <a:t>ефективна вриједност напона</a:t>
                </a:r>
                <a:endParaRPr lang="sr-Cyrl-ME" sz="2000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9C1DF3E9-5E7B-4371-BE8D-A002D6E0840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648070" y="2370338"/>
                <a:ext cx="5332042" cy="4047879"/>
              </a:xfrm>
              <a:blipFill>
                <a:blip r:embed="rId2"/>
                <a:stretch>
                  <a:fillRect l="-457" t="-1657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FBDAFB26-758C-4FC6-B6E8-E83EB5868CF0}"/>
              </a:ext>
            </a:extLst>
          </p:cNvPr>
          <p:cNvCxnSpPr/>
          <p:nvPr/>
        </p:nvCxnSpPr>
        <p:spPr>
          <a:xfrm>
            <a:off x="7838983" y="4527612"/>
            <a:ext cx="3187083" cy="0"/>
          </a:xfrm>
          <a:prstGeom prst="straightConnector1">
            <a:avLst/>
          </a:prstGeom>
          <a:ln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6E051391-2C6E-4831-98C4-D987002125FE}"/>
              </a:ext>
            </a:extLst>
          </p:cNvPr>
          <p:cNvCxnSpPr>
            <a:cxnSpLocks/>
          </p:cNvCxnSpPr>
          <p:nvPr/>
        </p:nvCxnSpPr>
        <p:spPr>
          <a:xfrm flipV="1">
            <a:off x="7856401" y="2891246"/>
            <a:ext cx="1368000" cy="162000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EB4BF757-7EF3-4400-9C86-D21550C208FA}"/>
              </a:ext>
            </a:extLst>
          </p:cNvPr>
          <p:cNvCxnSpPr/>
          <p:nvPr/>
        </p:nvCxnSpPr>
        <p:spPr>
          <a:xfrm flipV="1">
            <a:off x="7838983" y="2330388"/>
            <a:ext cx="0" cy="3689413"/>
          </a:xfrm>
          <a:prstGeom prst="straightConnector1">
            <a:avLst/>
          </a:prstGeom>
          <a:ln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FC6FAF9-A978-4942-8E4F-3642962D31AF}"/>
                  </a:ext>
                </a:extLst>
              </p:cNvPr>
              <p:cNvSpPr txBox="1"/>
              <p:nvPr/>
            </p:nvSpPr>
            <p:spPr>
              <a:xfrm>
                <a:off x="7387557" y="2752746"/>
                <a:ext cx="35022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CS" b="0" i="1" smtClean="0">
                          <a:latin typeface="Cambria Math" panose="02040503050406030204" pitchFamily="18" charset="0"/>
                        </a:rPr>
                        <m:t>𝐼𝑚</m:t>
                      </m:r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FC6FAF9-A978-4942-8E4F-3642962D31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87557" y="2752746"/>
                <a:ext cx="350224" cy="276999"/>
              </a:xfrm>
              <a:prstGeom prst="rect">
                <a:avLst/>
              </a:prstGeom>
              <a:blipFill>
                <a:blip r:embed="rId3"/>
                <a:stretch>
                  <a:fillRect l="-15789" r="-12281" b="-11111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788A9F1-EF61-40B8-A43E-F9818EC4BF78}"/>
                  </a:ext>
                </a:extLst>
              </p:cNvPr>
              <p:cNvSpPr txBox="1"/>
              <p:nvPr/>
            </p:nvSpPr>
            <p:spPr>
              <a:xfrm>
                <a:off x="9041743" y="4511246"/>
                <a:ext cx="33047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CS" b="0" i="1" smtClean="0">
                          <a:latin typeface="Cambria Math" panose="02040503050406030204" pitchFamily="18" charset="0"/>
                        </a:rPr>
                        <m:t>𝑅𝑒</m:t>
                      </m:r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788A9F1-EF61-40B8-A43E-F9818EC4BF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41743" y="4511246"/>
                <a:ext cx="330475" cy="276999"/>
              </a:xfrm>
              <a:prstGeom prst="rect">
                <a:avLst/>
              </a:prstGeom>
              <a:blipFill>
                <a:blip r:embed="rId4"/>
                <a:stretch>
                  <a:fillRect l="-14815" r="-14815" b="-13333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5B4A331-E31B-4AAA-8C7A-A4724D4EE7FD}"/>
              </a:ext>
            </a:extLst>
          </p:cNvPr>
          <p:cNvCxnSpPr>
            <a:cxnSpLocks/>
          </p:cNvCxnSpPr>
          <p:nvPr/>
        </p:nvCxnSpPr>
        <p:spPr>
          <a:xfrm flipH="1" flipV="1">
            <a:off x="7838981" y="2891246"/>
            <a:ext cx="1368000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2FB814B-9602-4533-9018-DCA02B91526A}"/>
              </a:ext>
            </a:extLst>
          </p:cNvPr>
          <p:cNvCxnSpPr>
            <a:cxnSpLocks/>
          </p:cNvCxnSpPr>
          <p:nvPr/>
        </p:nvCxnSpPr>
        <p:spPr>
          <a:xfrm flipH="1" flipV="1">
            <a:off x="9206981" y="2891246"/>
            <a:ext cx="0" cy="162000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691B2BFA-598E-4BE5-8100-260F996B39CE}"/>
                  </a:ext>
                </a:extLst>
              </p:cNvPr>
              <p:cNvSpPr txBox="1"/>
              <p:nvPr/>
            </p:nvSpPr>
            <p:spPr>
              <a:xfrm>
                <a:off x="9051490" y="2551701"/>
                <a:ext cx="31098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CS" sz="2400" b="1" i="1" smtClean="0">
                          <a:latin typeface="Cambria Math" panose="02040503050406030204" pitchFamily="18" charset="0"/>
                        </a:rPr>
                        <m:t>𝑼</m:t>
                      </m:r>
                    </m:oMath>
                  </m:oMathPara>
                </a14:m>
                <a:endParaRPr lang="sr-Cyrl-ME" sz="2400" b="1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691B2BFA-598E-4BE5-8100-260F996B39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51490" y="2551701"/>
                <a:ext cx="310983" cy="369332"/>
              </a:xfrm>
              <a:prstGeom prst="rect">
                <a:avLst/>
              </a:prstGeom>
              <a:blipFill>
                <a:blip r:embed="rId5"/>
                <a:stretch>
                  <a:fillRect l="-21569" r="-17647" b="-10000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28935D66-382E-4F09-B703-9E920FAF9B00}"/>
                  </a:ext>
                </a:extLst>
              </p:cNvPr>
              <p:cNvSpPr txBox="1"/>
              <p:nvPr/>
            </p:nvSpPr>
            <p:spPr>
              <a:xfrm>
                <a:off x="8171562" y="4136901"/>
                <a:ext cx="27892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𝜽</m:t>
                      </m:r>
                    </m:oMath>
                  </m:oMathPara>
                </a14:m>
                <a:endParaRPr lang="sr-Cyrl-ME" sz="2400" b="1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28935D66-382E-4F09-B703-9E920FAF9B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71562" y="4136901"/>
                <a:ext cx="278923" cy="369332"/>
              </a:xfrm>
              <a:prstGeom prst="rect">
                <a:avLst/>
              </a:prstGeom>
              <a:blipFill>
                <a:blip r:embed="rId6"/>
                <a:stretch>
                  <a:fillRect l="-21739" r="-21739" b="-10000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Arc 21">
            <a:extLst>
              <a:ext uri="{FF2B5EF4-FFF2-40B4-BE49-F238E27FC236}">
                <a16:creationId xmlns:a16="http://schemas.microsoft.com/office/drawing/2014/main" id="{5BB51C12-4656-42CE-9784-16CFD56A5097}"/>
              </a:ext>
            </a:extLst>
          </p:cNvPr>
          <p:cNvSpPr/>
          <p:nvPr/>
        </p:nvSpPr>
        <p:spPr>
          <a:xfrm>
            <a:off x="7081440" y="3766756"/>
            <a:ext cx="1499798" cy="1499798"/>
          </a:xfrm>
          <a:prstGeom prst="arc">
            <a:avLst>
              <a:gd name="adj1" fmla="val 18856893"/>
              <a:gd name="adj2" fmla="val 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6968E0CC-75A1-4A8E-94A8-129D9CF93DB0}"/>
              </a:ext>
            </a:extLst>
          </p:cNvPr>
          <p:cNvGrpSpPr/>
          <p:nvPr/>
        </p:nvGrpSpPr>
        <p:grpSpPr>
          <a:xfrm>
            <a:off x="7568980" y="2630453"/>
            <a:ext cx="540000" cy="540000"/>
            <a:chOff x="7568980" y="2630453"/>
            <a:chExt cx="540000" cy="540000"/>
          </a:xfrm>
        </p:grpSpPr>
        <p:sp>
          <p:nvSpPr>
            <p:cNvPr id="23" name="Arc 22">
              <a:extLst>
                <a:ext uri="{FF2B5EF4-FFF2-40B4-BE49-F238E27FC236}">
                  <a16:creationId xmlns:a16="http://schemas.microsoft.com/office/drawing/2014/main" id="{7588B141-A16A-4B7B-A49A-AF51B2E7D269}"/>
                </a:ext>
              </a:extLst>
            </p:cNvPr>
            <p:cNvSpPr/>
            <p:nvPr/>
          </p:nvSpPr>
          <p:spPr>
            <a:xfrm>
              <a:off x="7568980" y="2630453"/>
              <a:ext cx="540000" cy="540000"/>
            </a:xfrm>
            <a:prstGeom prst="arc">
              <a:avLst>
                <a:gd name="adj1" fmla="val 41108"/>
                <a:gd name="adj2" fmla="val 5423962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D37CBEC-FD75-4584-8282-E01A3FF4FA66}"/>
                </a:ext>
              </a:extLst>
            </p:cNvPr>
            <p:cNvSpPr txBox="1"/>
            <p:nvPr/>
          </p:nvSpPr>
          <p:spPr>
            <a:xfrm>
              <a:off x="7821562" y="2764402"/>
              <a:ext cx="2487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CS" dirty="0"/>
                <a:t>.</a:t>
              </a:r>
              <a:endParaRPr lang="sr-Cyrl-ME" dirty="0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C039EEF0-E05F-4CE4-AC8B-FCE7C9750708}"/>
              </a:ext>
            </a:extLst>
          </p:cNvPr>
          <p:cNvGrpSpPr/>
          <p:nvPr/>
        </p:nvGrpSpPr>
        <p:grpSpPr>
          <a:xfrm rot="10800000">
            <a:off x="8922784" y="4246655"/>
            <a:ext cx="540000" cy="540000"/>
            <a:chOff x="7568980" y="2630453"/>
            <a:chExt cx="540000" cy="540000"/>
          </a:xfrm>
        </p:grpSpPr>
        <p:sp>
          <p:nvSpPr>
            <p:cNvPr id="27" name="Arc 26">
              <a:extLst>
                <a:ext uri="{FF2B5EF4-FFF2-40B4-BE49-F238E27FC236}">
                  <a16:creationId xmlns:a16="http://schemas.microsoft.com/office/drawing/2014/main" id="{246F84C0-8985-46B7-AE4A-4264DDACCE8B}"/>
                </a:ext>
              </a:extLst>
            </p:cNvPr>
            <p:cNvSpPr/>
            <p:nvPr/>
          </p:nvSpPr>
          <p:spPr>
            <a:xfrm>
              <a:off x="7568980" y="2630453"/>
              <a:ext cx="540000" cy="540000"/>
            </a:xfrm>
            <a:prstGeom prst="arc">
              <a:avLst>
                <a:gd name="adj1" fmla="val 41108"/>
                <a:gd name="adj2" fmla="val 5423962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6E20F13-CD82-4051-9835-08E9F668AC35}"/>
                </a:ext>
              </a:extLst>
            </p:cNvPr>
            <p:cNvSpPr txBox="1"/>
            <p:nvPr/>
          </p:nvSpPr>
          <p:spPr>
            <a:xfrm>
              <a:off x="7821562" y="2764402"/>
              <a:ext cx="2487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CS" dirty="0"/>
                <a:t>.</a:t>
              </a:r>
              <a:endParaRPr lang="sr-Cyrl-ME" dirty="0"/>
            </a:p>
          </p:txBody>
        </p:sp>
      </p:grpSp>
    </p:spTree>
    <p:extLst>
      <p:ext uri="{BB962C8B-B14F-4D97-AF65-F5344CB8AC3E}">
        <p14:creationId xmlns:p14="http://schemas.microsoft.com/office/powerpoint/2010/main" val="3480122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10" grpId="0"/>
      <p:bldP spid="11" grpId="0"/>
      <p:bldP spid="18" grpId="0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Group 54">
            <a:extLst>
              <a:ext uri="{FF2B5EF4-FFF2-40B4-BE49-F238E27FC236}">
                <a16:creationId xmlns:a16="http://schemas.microsoft.com/office/drawing/2014/main" id="{AEB9564E-2B4A-4EBE-AED6-5D8550137EC6}"/>
              </a:ext>
            </a:extLst>
          </p:cNvPr>
          <p:cNvGrpSpPr/>
          <p:nvPr/>
        </p:nvGrpSpPr>
        <p:grpSpPr>
          <a:xfrm>
            <a:off x="496110" y="523673"/>
            <a:ext cx="6791002" cy="5836596"/>
            <a:chOff x="496110" y="523673"/>
            <a:chExt cx="6791002" cy="5836596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9F59D5AE-868E-4F67-88AA-176B15B306AD}"/>
                </a:ext>
              </a:extLst>
            </p:cNvPr>
            <p:cNvCxnSpPr/>
            <p:nvPr/>
          </p:nvCxnSpPr>
          <p:spPr>
            <a:xfrm>
              <a:off x="496110" y="3983477"/>
              <a:ext cx="5836596" cy="0"/>
            </a:xfrm>
            <a:prstGeom prst="line">
              <a:avLst/>
            </a:prstGeom>
            <a:ln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47827EB3-055F-4A35-B185-83860088306B}"/>
                </a:ext>
              </a:extLst>
            </p:cNvPr>
            <p:cNvCxnSpPr/>
            <p:nvPr/>
          </p:nvCxnSpPr>
          <p:spPr>
            <a:xfrm>
              <a:off x="496110" y="3289571"/>
              <a:ext cx="5836596" cy="0"/>
            </a:xfrm>
            <a:prstGeom prst="line">
              <a:avLst/>
            </a:prstGeom>
            <a:ln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C7A04840-C692-4103-AC0F-9E8914D3BFEC}"/>
                </a:ext>
              </a:extLst>
            </p:cNvPr>
            <p:cNvCxnSpPr/>
            <p:nvPr/>
          </p:nvCxnSpPr>
          <p:spPr>
            <a:xfrm>
              <a:off x="496110" y="3289571"/>
              <a:ext cx="5836596" cy="0"/>
            </a:xfrm>
            <a:prstGeom prst="line">
              <a:avLst/>
            </a:prstGeom>
            <a:ln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AAA715C-2E89-4729-BF0D-AA03A0C4D086}"/>
                </a:ext>
              </a:extLst>
            </p:cNvPr>
            <p:cNvCxnSpPr/>
            <p:nvPr/>
          </p:nvCxnSpPr>
          <p:spPr>
            <a:xfrm>
              <a:off x="496110" y="2595665"/>
              <a:ext cx="5836596" cy="0"/>
            </a:xfrm>
            <a:prstGeom prst="line">
              <a:avLst/>
            </a:prstGeom>
            <a:ln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A5FC7F28-7108-4EC6-AD2A-F0CB93D7AA59}"/>
                </a:ext>
              </a:extLst>
            </p:cNvPr>
            <p:cNvCxnSpPr/>
            <p:nvPr/>
          </p:nvCxnSpPr>
          <p:spPr>
            <a:xfrm>
              <a:off x="496110" y="5371289"/>
              <a:ext cx="5836596" cy="0"/>
            </a:xfrm>
            <a:prstGeom prst="line">
              <a:avLst/>
            </a:prstGeom>
            <a:ln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6C2FA523-197E-4AF8-BB32-58120F0E9609}"/>
                </a:ext>
              </a:extLst>
            </p:cNvPr>
            <p:cNvCxnSpPr/>
            <p:nvPr/>
          </p:nvCxnSpPr>
          <p:spPr>
            <a:xfrm>
              <a:off x="496110" y="4677383"/>
              <a:ext cx="5836596" cy="0"/>
            </a:xfrm>
            <a:prstGeom prst="line">
              <a:avLst/>
            </a:prstGeom>
            <a:ln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C4959F0-DCF5-4DB6-85A2-E27784A7EAD0}"/>
                </a:ext>
              </a:extLst>
            </p:cNvPr>
            <p:cNvCxnSpPr/>
            <p:nvPr/>
          </p:nvCxnSpPr>
          <p:spPr>
            <a:xfrm>
              <a:off x="496110" y="4677383"/>
              <a:ext cx="5836596" cy="0"/>
            </a:xfrm>
            <a:prstGeom prst="line">
              <a:avLst/>
            </a:prstGeom>
            <a:ln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C2999862-B845-4D6D-986A-40F5DAA20013}"/>
                </a:ext>
              </a:extLst>
            </p:cNvPr>
            <p:cNvCxnSpPr/>
            <p:nvPr/>
          </p:nvCxnSpPr>
          <p:spPr>
            <a:xfrm>
              <a:off x="496110" y="3983477"/>
              <a:ext cx="5836596" cy="0"/>
            </a:xfrm>
            <a:prstGeom prst="line">
              <a:avLst/>
            </a:prstGeom>
            <a:ln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B6400597-B453-4313-877A-20E5D6DC5C8E}"/>
                </a:ext>
              </a:extLst>
            </p:cNvPr>
            <p:cNvCxnSpPr/>
            <p:nvPr/>
          </p:nvCxnSpPr>
          <p:spPr>
            <a:xfrm>
              <a:off x="496110" y="2595665"/>
              <a:ext cx="5836596" cy="0"/>
            </a:xfrm>
            <a:prstGeom prst="line">
              <a:avLst/>
            </a:prstGeom>
            <a:ln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41F12DC5-AD63-41DB-A38A-35FB8D1032B4}"/>
                </a:ext>
              </a:extLst>
            </p:cNvPr>
            <p:cNvCxnSpPr/>
            <p:nvPr/>
          </p:nvCxnSpPr>
          <p:spPr>
            <a:xfrm>
              <a:off x="496110" y="1901759"/>
              <a:ext cx="5836596" cy="0"/>
            </a:xfrm>
            <a:prstGeom prst="line">
              <a:avLst/>
            </a:prstGeom>
            <a:ln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59B728C2-E01D-4E0B-A915-87DBC05C856B}"/>
                </a:ext>
              </a:extLst>
            </p:cNvPr>
            <p:cNvCxnSpPr/>
            <p:nvPr/>
          </p:nvCxnSpPr>
          <p:spPr>
            <a:xfrm>
              <a:off x="496110" y="1901759"/>
              <a:ext cx="5836596" cy="0"/>
            </a:xfrm>
            <a:prstGeom prst="line">
              <a:avLst/>
            </a:prstGeom>
            <a:ln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9500DCE-A0E4-4CA0-83BC-15519350C576}"/>
                </a:ext>
              </a:extLst>
            </p:cNvPr>
            <p:cNvCxnSpPr/>
            <p:nvPr/>
          </p:nvCxnSpPr>
          <p:spPr>
            <a:xfrm>
              <a:off x="496110" y="1207853"/>
              <a:ext cx="5836596" cy="0"/>
            </a:xfrm>
            <a:prstGeom prst="line">
              <a:avLst/>
            </a:prstGeom>
            <a:ln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1056873D-3EEF-4AD4-92BB-AE0B988CF835}"/>
                </a:ext>
              </a:extLst>
            </p:cNvPr>
            <p:cNvGrpSpPr/>
            <p:nvPr/>
          </p:nvGrpSpPr>
          <p:grpSpPr>
            <a:xfrm rot="5400000">
              <a:off x="648510" y="1360253"/>
              <a:ext cx="5836596" cy="4163436"/>
              <a:chOff x="2992877" y="805776"/>
              <a:chExt cx="5836596" cy="4163436"/>
            </a:xfrm>
          </p:grpSpPr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9B8F6EF7-EFA5-4DA8-B437-C61CA493A927}"/>
                  </a:ext>
                </a:extLst>
              </p:cNvPr>
              <p:cNvCxnSpPr/>
              <p:nvPr/>
            </p:nvCxnSpPr>
            <p:spPr>
              <a:xfrm>
                <a:off x="2992877" y="3581400"/>
                <a:ext cx="5836596" cy="0"/>
              </a:xfrm>
              <a:prstGeom prst="line">
                <a:avLst/>
              </a:prstGeom>
              <a:ln>
                <a:prstDash val="lg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04BBC28E-3B85-4CE8-86EA-3F204867DABD}"/>
                  </a:ext>
                </a:extLst>
              </p:cNvPr>
              <p:cNvCxnSpPr/>
              <p:nvPr/>
            </p:nvCxnSpPr>
            <p:spPr>
              <a:xfrm>
                <a:off x="2992877" y="2887494"/>
                <a:ext cx="5836596" cy="0"/>
              </a:xfrm>
              <a:prstGeom prst="line">
                <a:avLst/>
              </a:prstGeom>
              <a:ln>
                <a:prstDash val="lg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27AFD946-50E4-4587-B327-65AFDBF86190}"/>
                  </a:ext>
                </a:extLst>
              </p:cNvPr>
              <p:cNvCxnSpPr/>
              <p:nvPr/>
            </p:nvCxnSpPr>
            <p:spPr>
              <a:xfrm>
                <a:off x="2992877" y="2887494"/>
                <a:ext cx="5836596" cy="0"/>
              </a:xfrm>
              <a:prstGeom prst="line">
                <a:avLst/>
              </a:prstGeom>
              <a:ln>
                <a:prstDash val="lg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1C4CFFBC-F603-4BAB-AD8C-5F3605951FEA}"/>
                  </a:ext>
                </a:extLst>
              </p:cNvPr>
              <p:cNvCxnSpPr/>
              <p:nvPr/>
            </p:nvCxnSpPr>
            <p:spPr>
              <a:xfrm>
                <a:off x="2992877" y="2193588"/>
                <a:ext cx="5836596" cy="0"/>
              </a:xfrm>
              <a:prstGeom prst="line">
                <a:avLst/>
              </a:prstGeom>
              <a:ln>
                <a:prstDash val="lg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B8B563DA-49EC-4163-8C1D-CD4384351489}"/>
                  </a:ext>
                </a:extLst>
              </p:cNvPr>
              <p:cNvCxnSpPr/>
              <p:nvPr/>
            </p:nvCxnSpPr>
            <p:spPr>
              <a:xfrm>
                <a:off x="2992877" y="4969212"/>
                <a:ext cx="5836596" cy="0"/>
              </a:xfrm>
              <a:prstGeom prst="line">
                <a:avLst/>
              </a:prstGeom>
              <a:ln>
                <a:prstDash val="lg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EDEA98A2-54DB-4A4D-A9F3-2C9E96F81B49}"/>
                  </a:ext>
                </a:extLst>
              </p:cNvPr>
              <p:cNvCxnSpPr/>
              <p:nvPr/>
            </p:nvCxnSpPr>
            <p:spPr>
              <a:xfrm>
                <a:off x="2992877" y="4275306"/>
                <a:ext cx="5836596" cy="0"/>
              </a:xfrm>
              <a:prstGeom prst="line">
                <a:avLst/>
              </a:prstGeom>
              <a:ln>
                <a:prstDash val="lg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E6C74A95-B1BC-4DC3-91D2-1A96B639527F}"/>
                  </a:ext>
                </a:extLst>
              </p:cNvPr>
              <p:cNvCxnSpPr/>
              <p:nvPr/>
            </p:nvCxnSpPr>
            <p:spPr>
              <a:xfrm>
                <a:off x="2992877" y="4275306"/>
                <a:ext cx="5836596" cy="0"/>
              </a:xfrm>
              <a:prstGeom prst="line">
                <a:avLst/>
              </a:prstGeom>
              <a:ln>
                <a:prstDash val="lg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D51824C2-FA9F-4A4F-BEF0-D29FEB9D3C49}"/>
                  </a:ext>
                </a:extLst>
              </p:cNvPr>
              <p:cNvCxnSpPr/>
              <p:nvPr/>
            </p:nvCxnSpPr>
            <p:spPr>
              <a:xfrm>
                <a:off x="2992877" y="3581400"/>
                <a:ext cx="5836596" cy="0"/>
              </a:xfrm>
              <a:prstGeom prst="line">
                <a:avLst/>
              </a:prstGeom>
              <a:ln>
                <a:prstDash val="lg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7DEB6744-054F-4334-8093-4BDD2FDE572D}"/>
                  </a:ext>
                </a:extLst>
              </p:cNvPr>
              <p:cNvCxnSpPr/>
              <p:nvPr/>
            </p:nvCxnSpPr>
            <p:spPr>
              <a:xfrm>
                <a:off x="2992877" y="2193588"/>
                <a:ext cx="5836596" cy="0"/>
              </a:xfrm>
              <a:prstGeom prst="line">
                <a:avLst/>
              </a:prstGeom>
              <a:ln>
                <a:prstDash val="lg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05DBDA27-2F4A-4A86-8892-BFC12A7E716A}"/>
                  </a:ext>
                </a:extLst>
              </p:cNvPr>
              <p:cNvCxnSpPr/>
              <p:nvPr/>
            </p:nvCxnSpPr>
            <p:spPr>
              <a:xfrm>
                <a:off x="2992877" y="1499682"/>
                <a:ext cx="5836596" cy="0"/>
              </a:xfrm>
              <a:prstGeom prst="line">
                <a:avLst/>
              </a:prstGeom>
              <a:ln>
                <a:prstDash val="lg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919C0491-4F6A-498B-A0BB-AE5B488E9D53}"/>
                  </a:ext>
                </a:extLst>
              </p:cNvPr>
              <p:cNvCxnSpPr/>
              <p:nvPr/>
            </p:nvCxnSpPr>
            <p:spPr>
              <a:xfrm>
                <a:off x="2992877" y="1499682"/>
                <a:ext cx="5836596" cy="0"/>
              </a:xfrm>
              <a:prstGeom prst="line">
                <a:avLst/>
              </a:prstGeom>
              <a:ln>
                <a:prstDash val="lg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ABFA6A7D-2E1C-4F9E-8D48-E9B22982E209}"/>
                  </a:ext>
                </a:extLst>
              </p:cNvPr>
              <p:cNvCxnSpPr/>
              <p:nvPr/>
            </p:nvCxnSpPr>
            <p:spPr>
              <a:xfrm>
                <a:off x="2992877" y="805776"/>
                <a:ext cx="5836596" cy="0"/>
              </a:xfrm>
              <a:prstGeom prst="line">
                <a:avLst/>
              </a:prstGeom>
              <a:ln>
                <a:prstDash val="lg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D28F9D9E-2615-4F3D-925E-DB5DFE3593EC}"/>
                </a:ext>
              </a:extLst>
            </p:cNvPr>
            <p:cNvCxnSpPr>
              <a:cxnSpLocks/>
            </p:cNvCxnSpPr>
            <p:nvPr/>
          </p:nvCxnSpPr>
          <p:spPr>
            <a:xfrm>
              <a:off x="3566808" y="3289571"/>
              <a:ext cx="3660843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2065F9C-BE79-4C4D-AF3C-0FDBCC2A63DE}"/>
                </a:ext>
              </a:extLst>
            </p:cNvPr>
            <p:cNvSpPr txBox="1"/>
            <p:nvPr/>
          </p:nvSpPr>
          <p:spPr>
            <a:xfrm>
              <a:off x="6302547" y="2977811"/>
              <a:ext cx="98456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CS" dirty="0"/>
                <a:t>фазна</a:t>
              </a:r>
            </a:p>
            <a:p>
              <a:r>
                <a:rPr lang="sr-Cyrl-CS" dirty="0"/>
                <a:t>оса</a:t>
              </a:r>
              <a:endParaRPr lang="sr-Cyrl-ME" dirty="0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E3CAAA8-B9FF-463C-AF9D-0A9C780C67EA}"/>
                </a:ext>
              </a:extLst>
            </p:cNvPr>
            <p:cNvSpPr txBox="1"/>
            <p:nvPr/>
          </p:nvSpPr>
          <p:spPr>
            <a:xfrm>
              <a:off x="4113988" y="3228121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CS" dirty="0"/>
                <a:t>2</a:t>
              </a:r>
              <a:endParaRPr lang="sr-Cyrl-ME" dirty="0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52D3B06-2747-4358-91A1-A689631DD870}"/>
                </a:ext>
              </a:extLst>
            </p:cNvPr>
            <p:cNvSpPr txBox="1"/>
            <p:nvPr/>
          </p:nvSpPr>
          <p:spPr>
            <a:xfrm>
              <a:off x="4798167" y="3228121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CS" dirty="0"/>
                <a:t>4</a:t>
              </a:r>
              <a:endParaRPr lang="sr-Cyrl-ME" dirty="0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59BFDAF6-CF81-4A8A-90DE-F994F0147FAE}"/>
                </a:ext>
              </a:extLst>
            </p:cNvPr>
            <p:cNvSpPr txBox="1"/>
            <p:nvPr/>
          </p:nvSpPr>
          <p:spPr>
            <a:xfrm>
              <a:off x="5492072" y="3228121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CS" dirty="0"/>
                <a:t>6</a:t>
              </a:r>
              <a:endParaRPr lang="sr-Cyrl-ME" dirty="0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E1BCFBDD-2A53-4864-BCEC-E7B40C5D24B8}"/>
                </a:ext>
              </a:extLst>
            </p:cNvPr>
            <p:cNvSpPr txBox="1"/>
            <p:nvPr/>
          </p:nvSpPr>
          <p:spPr>
            <a:xfrm>
              <a:off x="2037137" y="3243404"/>
              <a:ext cx="3898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CS" dirty="0"/>
                <a:t>-4</a:t>
              </a:r>
              <a:endParaRPr lang="sr-Cyrl-ME" dirty="0"/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ECB4B070-0264-4914-A784-541EB4C2E4B3}"/>
                </a:ext>
              </a:extLst>
            </p:cNvPr>
            <p:cNvSpPr txBox="1"/>
            <p:nvPr/>
          </p:nvSpPr>
          <p:spPr>
            <a:xfrm>
              <a:off x="2721316" y="3243404"/>
              <a:ext cx="3898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CS" dirty="0"/>
                <a:t>-2</a:t>
              </a:r>
              <a:endParaRPr lang="sr-Cyrl-ME" dirty="0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30CDA0E7-27DC-48FF-993B-3C3F7A303960}"/>
                </a:ext>
              </a:extLst>
            </p:cNvPr>
            <p:cNvSpPr txBox="1"/>
            <p:nvPr/>
          </p:nvSpPr>
          <p:spPr>
            <a:xfrm>
              <a:off x="3289354" y="3242911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CS" dirty="0"/>
                <a:t>0</a:t>
              </a:r>
              <a:endParaRPr lang="sr-Cyrl-ME" dirty="0"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31A77885-6CAF-4F6F-AFB1-F63223F80AD3}"/>
                </a:ext>
              </a:extLst>
            </p:cNvPr>
            <p:cNvSpPr txBox="1"/>
            <p:nvPr/>
          </p:nvSpPr>
          <p:spPr>
            <a:xfrm>
              <a:off x="1327022" y="3257305"/>
              <a:ext cx="3898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CS" dirty="0"/>
                <a:t>-6</a:t>
              </a:r>
              <a:endParaRPr lang="sr-Cyrl-ME" dirty="0"/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FFCF1D6F-503F-4054-A414-C20300DCC082}"/>
                </a:ext>
              </a:extLst>
            </p:cNvPr>
            <p:cNvSpPr txBox="1"/>
            <p:nvPr/>
          </p:nvSpPr>
          <p:spPr>
            <a:xfrm>
              <a:off x="3339831" y="2416179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CS" dirty="0"/>
                <a:t>1</a:t>
              </a:r>
              <a:endParaRPr lang="sr-Cyrl-ME" dirty="0"/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0E197383-4ECF-4CA8-98D3-374824CBA336}"/>
                </a:ext>
              </a:extLst>
            </p:cNvPr>
            <p:cNvSpPr txBox="1"/>
            <p:nvPr/>
          </p:nvSpPr>
          <p:spPr>
            <a:xfrm>
              <a:off x="3339831" y="1694714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CS" dirty="0"/>
                <a:t>2</a:t>
              </a:r>
              <a:endParaRPr lang="sr-Cyrl-ME" dirty="0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795AB4DF-EB53-4CAF-B139-137091B61D66}"/>
                </a:ext>
              </a:extLst>
            </p:cNvPr>
            <p:cNvSpPr txBox="1"/>
            <p:nvPr/>
          </p:nvSpPr>
          <p:spPr>
            <a:xfrm>
              <a:off x="3318818" y="1017501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CS" dirty="0"/>
                <a:t>3</a:t>
              </a:r>
              <a:endParaRPr lang="sr-Cyrl-ME" dirty="0"/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67BB2307-908C-44AC-9B74-EE68CC03E11D}"/>
                </a:ext>
              </a:extLst>
            </p:cNvPr>
            <p:cNvSpPr txBox="1"/>
            <p:nvPr/>
          </p:nvSpPr>
          <p:spPr>
            <a:xfrm>
              <a:off x="3253843" y="3807265"/>
              <a:ext cx="3898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CS" dirty="0"/>
                <a:t>-1</a:t>
              </a:r>
              <a:endParaRPr lang="sr-Cyrl-ME" dirty="0"/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17E801DB-E817-47A8-9183-CC0625E7B4E3}"/>
                </a:ext>
              </a:extLst>
            </p:cNvPr>
            <p:cNvSpPr txBox="1"/>
            <p:nvPr/>
          </p:nvSpPr>
          <p:spPr>
            <a:xfrm>
              <a:off x="3241874" y="4503074"/>
              <a:ext cx="3898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CS" dirty="0"/>
                <a:t>-2</a:t>
              </a:r>
              <a:endParaRPr lang="sr-Cyrl-ME" dirty="0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06F9BEF0-C84E-477B-BB55-0BB3C7C7C091}"/>
                </a:ext>
              </a:extLst>
            </p:cNvPr>
            <p:cNvSpPr txBox="1"/>
            <p:nvPr/>
          </p:nvSpPr>
          <p:spPr>
            <a:xfrm>
              <a:off x="3241874" y="5207336"/>
              <a:ext cx="3898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CS" dirty="0"/>
                <a:t>-3</a:t>
              </a:r>
              <a:endParaRPr lang="sr-Cyrl-ME" dirty="0"/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A2951243-D048-4AD4-A3E6-635BB196B641}"/>
              </a:ext>
            </a:extLst>
          </p:cNvPr>
          <p:cNvGrpSpPr/>
          <p:nvPr/>
        </p:nvGrpSpPr>
        <p:grpSpPr>
          <a:xfrm>
            <a:off x="3566807" y="917228"/>
            <a:ext cx="1397537" cy="2389251"/>
            <a:chOff x="3566807" y="917228"/>
            <a:chExt cx="1397537" cy="2389251"/>
          </a:xfrm>
        </p:grpSpPr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55B44168-B8A5-460D-8936-C9DFFBEAAC6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66807" y="1202167"/>
              <a:ext cx="1397537" cy="2104312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FBEC30B2-C422-446D-98F0-03AADD35F761}"/>
                    </a:ext>
                  </a:extLst>
                </p:cNvPr>
                <p:cNvSpPr txBox="1"/>
                <p:nvPr/>
              </p:nvSpPr>
              <p:spPr>
                <a:xfrm>
                  <a:off x="4618059" y="917228"/>
                  <a:ext cx="34297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sr-Latn-CS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r-Latn-CS" b="1" i="1" smtClean="0">
                                <a:latin typeface="Cambria Math" panose="02040503050406030204" pitchFamily="18" charset="0"/>
                              </a:rPr>
                              <m:t>𝑼</m:t>
                            </m:r>
                          </m:e>
                          <m:sub>
                            <m:r>
                              <a:rPr lang="sr-Latn-CS" b="1" i="1" smtClean="0"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oMath>
                    </m:oMathPara>
                  </a14:m>
                  <a:endParaRPr lang="sr-Cyrl-ME" b="1" dirty="0"/>
                </a:p>
              </p:txBody>
            </p:sp>
          </mc:Choice>
          <mc:Fallback xmlns=""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FBEC30B2-C422-446D-98F0-03AADD35F76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18059" y="917228"/>
                  <a:ext cx="342978" cy="276999"/>
                </a:xfrm>
                <a:prstGeom prst="rect">
                  <a:avLst/>
                </a:prstGeom>
                <a:blipFill>
                  <a:blip r:embed="rId2"/>
                  <a:stretch>
                    <a:fillRect l="-16071" r="-7143" b="-19565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5EE0F24F-88A5-4078-8A0B-B971644C941F}"/>
                  </a:ext>
                </a:extLst>
              </p:cNvPr>
              <p:cNvSpPr txBox="1"/>
              <p:nvPr/>
            </p:nvSpPr>
            <p:spPr>
              <a:xfrm>
                <a:off x="8325674" y="1549642"/>
                <a:ext cx="547971" cy="2901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C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bar>
                            <m:barPr>
                              <m:ctrlPr>
                                <a:rPr lang="sr-Cyrl-ME" i="1" smtClean="0"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sr-Latn-CS" b="0" i="1" smtClean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</m:bar>
                        </m:e>
                        <m:sub>
                          <m:r>
                            <a:rPr lang="sr-Latn-C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sr-Latn-CS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5EE0F24F-88A5-4078-8A0B-B971644C94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5674" y="1549642"/>
                <a:ext cx="547971" cy="290144"/>
              </a:xfrm>
              <a:prstGeom prst="rect">
                <a:avLst/>
              </a:prstGeom>
              <a:blipFill>
                <a:blip r:embed="rId3"/>
                <a:stretch>
                  <a:fillRect l="-8889" r="-2222" b="-12500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A66E871A-E8BB-43EC-8CEA-8100FAE09E54}"/>
                  </a:ext>
                </a:extLst>
              </p:cNvPr>
              <p:cNvSpPr txBox="1"/>
              <p:nvPr/>
            </p:nvSpPr>
            <p:spPr>
              <a:xfrm>
                <a:off x="8877823" y="1541062"/>
                <a:ext cx="88254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CS" b="0" i="1" smtClean="0">
                          <a:latin typeface="Cambria Math" panose="02040503050406030204" pitchFamily="18" charset="0"/>
                        </a:rPr>
                        <m:t>4+</m:t>
                      </m:r>
                      <m:r>
                        <a:rPr lang="sr-Latn-CS" b="0" i="1" smtClean="0"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sr-Latn-CS" b="0" i="1" smtClean="0">
                          <a:latin typeface="Cambria Math" panose="02040503050406030204" pitchFamily="18" charset="0"/>
                        </a:rPr>
                        <m:t>3 </m:t>
                      </m:r>
                      <m:r>
                        <a:rPr lang="sr-Latn-CS" b="0" i="1" smtClean="0"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A66E871A-E8BB-43EC-8CEA-8100FAE09E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77823" y="1541062"/>
                <a:ext cx="882549" cy="276999"/>
              </a:xfrm>
              <a:prstGeom prst="rect">
                <a:avLst/>
              </a:prstGeom>
              <a:blipFill>
                <a:blip r:embed="rId4"/>
                <a:stretch>
                  <a:fillRect l="-4828" r="-4828" b="-40000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8" name="Group 47">
            <a:extLst>
              <a:ext uri="{FF2B5EF4-FFF2-40B4-BE49-F238E27FC236}">
                <a16:creationId xmlns:a16="http://schemas.microsoft.com/office/drawing/2014/main" id="{30ACE147-C257-4277-973D-9C931EF1C503}"/>
              </a:ext>
            </a:extLst>
          </p:cNvPr>
          <p:cNvGrpSpPr/>
          <p:nvPr/>
        </p:nvGrpSpPr>
        <p:grpSpPr>
          <a:xfrm>
            <a:off x="3559370" y="1780167"/>
            <a:ext cx="376743" cy="1520277"/>
            <a:chOff x="3566807" y="1786202"/>
            <a:chExt cx="376743" cy="1520277"/>
          </a:xfrm>
        </p:grpSpPr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CAB83BDF-F0A4-4A42-861A-CF9D9D6564C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66807" y="1893654"/>
              <a:ext cx="0" cy="1412825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7BAA9867-9326-439D-B51E-70EA01BBC9AD}"/>
                    </a:ext>
                  </a:extLst>
                </p:cNvPr>
                <p:cNvSpPr txBox="1"/>
                <p:nvPr/>
              </p:nvSpPr>
              <p:spPr>
                <a:xfrm>
                  <a:off x="3667897" y="1786202"/>
                  <a:ext cx="275653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sr-Latn-CS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r-Latn-ME" b="1" i="1" smtClean="0">
                                <a:latin typeface="Cambria Math" panose="02040503050406030204" pitchFamily="18" charset="0"/>
                              </a:rPr>
                              <m:t>𝑰</m:t>
                            </m:r>
                          </m:e>
                          <m:sub>
                            <m:r>
                              <a:rPr lang="sr-Latn-ME" b="1" i="1" smtClean="0"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b>
                        </m:sSub>
                      </m:oMath>
                    </m:oMathPara>
                  </a14:m>
                  <a:endParaRPr lang="sr-Cyrl-ME" b="1" dirty="0"/>
                </a:p>
              </p:txBody>
            </p:sp>
          </mc:Choice>
          <mc:Fallback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7BAA9867-9326-439D-B51E-70EA01BBC9A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67897" y="1786202"/>
                  <a:ext cx="275653" cy="276999"/>
                </a:xfrm>
                <a:prstGeom prst="rect">
                  <a:avLst/>
                </a:prstGeom>
                <a:blipFill>
                  <a:blip r:embed="rId5"/>
                  <a:stretch>
                    <a:fillRect l="-17391" r="-6522" b="-22222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F2897FA1-291E-4714-A978-7D42F028361D}"/>
                  </a:ext>
                </a:extLst>
              </p:cNvPr>
              <p:cNvSpPr txBox="1"/>
              <p:nvPr/>
            </p:nvSpPr>
            <p:spPr>
              <a:xfrm>
                <a:off x="8321496" y="2065746"/>
                <a:ext cx="483337" cy="28822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C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bar>
                            <m:barPr>
                              <m:ctrlPr>
                                <a:rPr lang="sr-Cyrl-ME" i="1" smtClean="0"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sr-Latn-ME" b="0" i="1" smtClean="0"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</m:bar>
                        </m:e>
                        <m:sub>
                          <m:r>
                            <a:rPr lang="sr-Latn-ME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sr-Latn-CS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sr-Cyrl-ME" dirty="0"/>
              </a:p>
            </p:txBody>
          </p:sp>
        </mc:Choice>
        <mc:Fallback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F2897FA1-291E-4714-A978-7D42F02836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1496" y="2065746"/>
                <a:ext cx="483337" cy="288220"/>
              </a:xfrm>
              <a:prstGeom prst="rect">
                <a:avLst/>
              </a:prstGeom>
              <a:blipFill>
                <a:blip r:embed="rId6"/>
                <a:stretch>
                  <a:fillRect l="-8861" r="-5063" b="-12766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4107AD2E-C031-405B-9CB4-02C05541C7D8}"/>
                  </a:ext>
                </a:extLst>
              </p:cNvPr>
              <p:cNvSpPr txBox="1"/>
              <p:nvPr/>
            </p:nvSpPr>
            <p:spPr>
              <a:xfrm>
                <a:off x="8804833" y="2057166"/>
                <a:ext cx="154709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ME" b="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sr-Latn-C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sr-Latn-CS" b="0" i="1" smtClean="0"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sr-Latn-ME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sr-Latn-C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sr-Latn-ME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sr-Latn-ME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sr-Latn-ME" b="0" i="1" smtClean="0"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sr-Latn-ME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sr-Latn-ME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sr-Cyrl-ME" dirty="0"/>
              </a:p>
            </p:txBody>
          </p:sp>
        </mc:Choice>
        <mc:Fallback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4107AD2E-C031-405B-9CB4-02C05541C7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04833" y="2057166"/>
                <a:ext cx="1547090" cy="276999"/>
              </a:xfrm>
              <a:prstGeom prst="rect">
                <a:avLst/>
              </a:prstGeom>
              <a:blipFill>
                <a:blip r:embed="rId7"/>
                <a:stretch>
                  <a:fillRect l="-2362" r="-4331" b="-36957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9" name="Group 58">
            <a:extLst>
              <a:ext uri="{FF2B5EF4-FFF2-40B4-BE49-F238E27FC236}">
                <a16:creationId xmlns:a16="http://schemas.microsoft.com/office/drawing/2014/main" id="{59915AA6-B10E-48E9-89AD-F901AB433B85}"/>
              </a:ext>
            </a:extLst>
          </p:cNvPr>
          <p:cNvGrpSpPr/>
          <p:nvPr/>
        </p:nvGrpSpPr>
        <p:grpSpPr>
          <a:xfrm>
            <a:off x="3551934" y="3289571"/>
            <a:ext cx="394284" cy="2102431"/>
            <a:chOff x="3399534" y="3137171"/>
            <a:chExt cx="394284" cy="2102431"/>
          </a:xfrm>
        </p:grpSpPr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0308BBA8-B7B4-439C-AA8B-D32A634245E6}"/>
                </a:ext>
              </a:extLst>
            </p:cNvPr>
            <p:cNvCxnSpPr>
              <a:cxnSpLocks/>
            </p:cNvCxnSpPr>
            <p:nvPr/>
          </p:nvCxnSpPr>
          <p:spPr>
            <a:xfrm>
              <a:off x="3399534" y="3137171"/>
              <a:ext cx="0" cy="2102431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1" name="TextBox 60">
                  <a:extLst>
                    <a:ext uri="{FF2B5EF4-FFF2-40B4-BE49-F238E27FC236}">
                      <a16:creationId xmlns:a16="http://schemas.microsoft.com/office/drawing/2014/main" id="{BA89A1BB-1EF0-4C69-86F2-4AC925A7ED76}"/>
                    </a:ext>
                  </a:extLst>
                </p:cNvPr>
                <p:cNvSpPr txBox="1"/>
                <p:nvPr/>
              </p:nvSpPr>
              <p:spPr>
                <a:xfrm>
                  <a:off x="3518165" y="4941890"/>
                  <a:ext cx="275653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sr-Latn-CS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r-Latn-ME" b="1" i="1" smtClean="0">
                                <a:latin typeface="Cambria Math" panose="02040503050406030204" pitchFamily="18" charset="0"/>
                              </a:rPr>
                              <m:t>𝑰</m:t>
                            </m:r>
                          </m:e>
                          <m:sub>
                            <m:r>
                              <a:rPr lang="sr-Latn-ME" b="1" i="1" smtClean="0">
                                <a:latin typeface="Cambria Math" panose="02040503050406030204" pitchFamily="18" charset="0"/>
                              </a:rPr>
                              <m:t>𝟑</m:t>
                            </m:r>
                          </m:sub>
                        </m:sSub>
                      </m:oMath>
                    </m:oMathPara>
                  </a14:m>
                  <a:endParaRPr lang="sr-Cyrl-ME" b="1" dirty="0"/>
                </a:p>
              </p:txBody>
            </p:sp>
          </mc:Choice>
          <mc:Fallback>
            <p:sp>
              <p:nvSpPr>
                <p:cNvPr id="61" name="TextBox 60">
                  <a:extLst>
                    <a:ext uri="{FF2B5EF4-FFF2-40B4-BE49-F238E27FC236}">
                      <a16:creationId xmlns:a16="http://schemas.microsoft.com/office/drawing/2014/main" id="{BA89A1BB-1EF0-4C69-86F2-4AC925A7ED7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18165" y="4941890"/>
                  <a:ext cx="275653" cy="276999"/>
                </a:xfrm>
                <a:prstGeom prst="rect">
                  <a:avLst/>
                </a:prstGeom>
                <a:blipFill>
                  <a:blip r:embed="rId8"/>
                  <a:stretch>
                    <a:fillRect l="-17778" r="-8889" b="-22222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16304A9D-0C80-4493-93A6-A1D315669FE9}"/>
                  </a:ext>
                </a:extLst>
              </p:cNvPr>
              <p:cNvSpPr txBox="1"/>
              <p:nvPr/>
            </p:nvSpPr>
            <p:spPr>
              <a:xfrm>
                <a:off x="8321496" y="2568705"/>
                <a:ext cx="483337" cy="28822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C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bar>
                            <m:barPr>
                              <m:ctrlPr>
                                <a:rPr lang="sr-Cyrl-ME" i="1" smtClean="0"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sr-Latn-ME" b="0" i="1" smtClean="0"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</m:bar>
                        </m:e>
                        <m:sub>
                          <m:r>
                            <a:rPr lang="sr-Latn-ME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sr-Latn-CS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sr-Cyrl-ME" dirty="0"/>
              </a:p>
            </p:txBody>
          </p:sp>
        </mc:Choice>
        <mc:Fallback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16304A9D-0C80-4493-93A6-A1D315669F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1496" y="2568705"/>
                <a:ext cx="483337" cy="288220"/>
              </a:xfrm>
              <a:prstGeom prst="rect">
                <a:avLst/>
              </a:prstGeom>
              <a:blipFill>
                <a:blip r:embed="rId9"/>
                <a:stretch>
                  <a:fillRect l="-8861" r="-5063" b="-12500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39CB6B26-3B1F-46AB-994B-15736BD2B7FF}"/>
                  </a:ext>
                </a:extLst>
              </p:cNvPr>
              <p:cNvSpPr txBox="1"/>
              <p:nvPr/>
            </p:nvSpPr>
            <p:spPr>
              <a:xfrm>
                <a:off x="8804833" y="2560125"/>
                <a:ext cx="171675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ME" b="0" i="1" smtClean="0">
                          <a:latin typeface="Cambria Math" panose="02040503050406030204" pitchFamily="18" charset="0"/>
                        </a:rPr>
                        <m:t>0−</m:t>
                      </m:r>
                      <m:r>
                        <a:rPr lang="sr-Latn-CS" b="0" i="1" smtClean="0"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sr-Latn-ME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sr-Latn-C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sr-Latn-ME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sr-Latn-ME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sr-Latn-ME" b="0" i="1" smtClean="0"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sr-Latn-ME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sr-Latn-ME" b="0" i="1" smtClean="0"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sr-Cyrl-ME" dirty="0"/>
              </a:p>
            </p:txBody>
          </p:sp>
        </mc:Choice>
        <mc:Fallback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39CB6B26-3B1F-46AB-994B-15736BD2B7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04833" y="2560125"/>
                <a:ext cx="1716752" cy="276999"/>
              </a:xfrm>
              <a:prstGeom prst="rect">
                <a:avLst/>
              </a:prstGeom>
              <a:blipFill>
                <a:blip r:embed="rId10"/>
                <a:stretch>
                  <a:fillRect l="-2128" r="-3901" b="-40000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4" name="Group 63">
            <a:extLst>
              <a:ext uri="{FF2B5EF4-FFF2-40B4-BE49-F238E27FC236}">
                <a16:creationId xmlns:a16="http://schemas.microsoft.com/office/drawing/2014/main" id="{0674991D-5F02-40FA-8066-475A2C6B727F}"/>
              </a:ext>
            </a:extLst>
          </p:cNvPr>
          <p:cNvGrpSpPr/>
          <p:nvPr/>
        </p:nvGrpSpPr>
        <p:grpSpPr>
          <a:xfrm>
            <a:off x="3566806" y="2995665"/>
            <a:ext cx="1642393" cy="295418"/>
            <a:chOff x="3414406" y="2843265"/>
            <a:chExt cx="1642393" cy="295418"/>
          </a:xfrm>
        </p:grpSpPr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AD3F4129-0B0F-4B81-9098-72AA8011CAD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14406" y="3138683"/>
              <a:ext cx="1375142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id="{BCECF392-9656-4388-A85E-8EB74C3CEBA8}"/>
                    </a:ext>
                  </a:extLst>
                </p:cNvPr>
                <p:cNvSpPr txBox="1"/>
                <p:nvPr/>
              </p:nvSpPr>
              <p:spPr>
                <a:xfrm>
                  <a:off x="4713820" y="2843265"/>
                  <a:ext cx="342979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sr-Latn-CS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r-Latn-CS" b="1" i="1" smtClean="0">
                                <a:latin typeface="Cambria Math" panose="02040503050406030204" pitchFamily="18" charset="0"/>
                              </a:rPr>
                              <m:t>𝑼</m:t>
                            </m:r>
                          </m:e>
                          <m:sub>
                            <m:r>
                              <a:rPr lang="sr-Latn-ME" b="1" i="1" smtClean="0"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b>
                        </m:sSub>
                      </m:oMath>
                    </m:oMathPara>
                  </a14:m>
                  <a:endParaRPr lang="sr-Cyrl-ME" b="1" dirty="0"/>
                </a:p>
              </p:txBody>
            </p:sp>
          </mc:Choice>
          <mc:Fallback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id="{BCECF392-9656-4388-A85E-8EB74C3CEBA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13820" y="2843265"/>
                  <a:ext cx="342979" cy="276999"/>
                </a:xfrm>
                <a:prstGeom prst="rect">
                  <a:avLst/>
                </a:prstGeom>
                <a:blipFill>
                  <a:blip r:embed="rId11"/>
                  <a:stretch>
                    <a:fillRect l="-14035" r="-5263" b="-19565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C9F6D533-88D0-4BF1-A66A-BC1D245E91A5}"/>
                  </a:ext>
                </a:extLst>
              </p:cNvPr>
              <p:cNvSpPr txBox="1"/>
              <p:nvPr/>
            </p:nvSpPr>
            <p:spPr>
              <a:xfrm>
                <a:off x="8325674" y="3052730"/>
                <a:ext cx="547971" cy="2901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C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bar>
                            <m:barPr>
                              <m:ctrlPr>
                                <a:rPr lang="sr-Cyrl-ME" i="1" smtClean="0"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sr-Latn-CS" b="0" i="1" smtClean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</m:bar>
                        </m:e>
                        <m:sub>
                          <m:r>
                            <a:rPr lang="sr-Latn-C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sr-Latn-CS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sr-Cyrl-ME" dirty="0"/>
              </a:p>
            </p:txBody>
          </p:sp>
        </mc:Choice>
        <mc:Fallback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C9F6D533-88D0-4BF1-A66A-BC1D245E91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5674" y="3052730"/>
                <a:ext cx="547971" cy="290144"/>
              </a:xfrm>
              <a:prstGeom prst="rect">
                <a:avLst/>
              </a:prstGeom>
              <a:blipFill>
                <a:blip r:embed="rId12"/>
                <a:stretch>
                  <a:fillRect l="-8889" r="-2222" b="-12766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56A764DE-4C0A-4954-9367-91263F46A2C1}"/>
                  </a:ext>
                </a:extLst>
              </p:cNvPr>
              <p:cNvSpPr txBox="1"/>
              <p:nvPr/>
            </p:nvSpPr>
            <p:spPr>
              <a:xfrm>
                <a:off x="8877823" y="3044150"/>
                <a:ext cx="146373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CS" b="0" i="1" smtClean="0">
                          <a:latin typeface="Cambria Math" panose="02040503050406030204" pitchFamily="18" charset="0"/>
                        </a:rPr>
                        <m:t>4+</m:t>
                      </m:r>
                      <m:r>
                        <a:rPr lang="sr-Latn-CS" b="0" i="1" smtClean="0"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sr-Latn-ME" b="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sr-Latn-C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sr-Latn-CS" b="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sr-Latn-ME" b="0" i="1" smtClean="0"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sr-Latn-ME" b="0" i="1" smtClean="0"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sr-Cyrl-ME" dirty="0"/>
              </a:p>
            </p:txBody>
          </p:sp>
        </mc:Choice>
        <mc:Fallback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56A764DE-4C0A-4954-9367-91263F46A2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77823" y="3044150"/>
                <a:ext cx="1463734" cy="276999"/>
              </a:xfrm>
              <a:prstGeom prst="rect">
                <a:avLst/>
              </a:prstGeom>
              <a:blipFill>
                <a:blip r:embed="rId13"/>
                <a:stretch>
                  <a:fillRect l="-2917" r="-2917" b="-36957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83359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8" grpId="0"/>
      <p:bldP spid="52" grpId="0"/>
      <p:bldP spid="57" grpId="0"/>
      <p:bldP spid="62" grpId="0"/>
      <p:bldP spid="63" grpId="0"/>
      <p:bldP spid="67" grpId="0"/>
      <p:bldP spid="6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AB2C36-1280-4E80-BB4A-2456D3FEE5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632298"/>
            <a:ext cx="8761413" cy="1048334"/>
          </a:xfrm>
        </p:spPr>
        <p:txBody>
          <a:bodyPr/>
          <a:lstStyle/>
          <a:p>
            <a:endParaRPr lang="sr-Cyrl-ME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9C1DF3E9-5E7B-4371-BE8D-A002D6E08402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648070" y="2370338"/>
                <a:ext cx="5332042" cy="4047879"/>
              </a:xfrm>
            </p:spPr>
            <p:txBody>
              <a:bodyPr>
                <a:normAutofit/>
              </a:bodyPr>
              <a:lstStyle/>
              <a:p>
                <a:r>
                  <a:rPr lang="sr-Cyrl-ME" dirty="0"/>
                  <a:t>Ефективна вриједност из комплексне представе: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ar>
                        <m:barPr>
                          <m:ctrlPr>
                            <a:rPr lang="sr-Cyrl-ME" sz="2000" i="1" smtClean="0"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sr-Latn-ME" sz="2000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</m:bar>
                      <m:r>
                        <a:rPr lang="sr-Latn-ME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sr-Latn-ME" sz="2000" b="0" i="1" smtClean="0">
                          <a:latin typeface="Cambria Math" panose="02040503050406030204" pitchFamily="18" charset="0"/>
                        </a:rPr>
                        <m:t>𝑅𝑒</m:t>
                      </m:r>
                      <m:r>
                        <a:rPr lang="sr-Latn-ME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sr-Latn-ME" sz="2000" b="0" i="1" smtClean="0">
                          <a:latin typeface="Cambria Math" panose="02040503050406030204" pitchFamily="18" charset="0"/>
                        </a:rPr>
                        <m:t>𝑗𝐼𝑚</m:t>
                      </m:r>
                    </m:oMath>
                  </m:oMathPara>
                </a14:m>
                <a:endParaRPr lang="sr-Latn-ME" sz="2000" b="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ME" sz="2000" b="1" i="1" smtClean="0">
                          <a:latin typeface="Cambria Math" panose="02040503050406030204" pitchFamily="18" charset="0"/>
                        </a:rPr>
                        <m:t>𝑼</m:t>
                      </m:r>
                      <m:r>
                        <a:rPr lang="sr-Latn-ME" sz="2000" b="1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000" b="1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𝑹</m:t>
                          </m:r>
                          <m:sSup>
                            <m:sSupPr>
                              <m:ctrlPr>
                                <a:rPr lang="en-US" sz="2000" b="1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1" i="1" smtClean="0">
                                  <a:latin typeface="Cambria Math" panose="02040503050406030204" pitchFamily="18" charset="0"/>
                                </a:rPr>
                                <m:t>𝒆</m:t>
                              </m:r>
                            </m:e>
                            <m:sup>
                              <m:r>
                                <a:rPr lang="en-US" sz="2000" b="1" i="1" smtClean="0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𝑰</m:t>
                          </m:r>
                          <m:sSup>
                            <m:sSupPr>
                              <m:ctrlPr>
                                <a:rPr lang="en-US" sz="2000" b="1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1" i="1" smtClean="0">
                                  <a:latin typeface="Cambria Math" panose="02040503050406030204" pitchFamily="18" charset="0"/>
                                </a:rPr>
                                <m:t>𝒎</m:t>
                              </m:r>
                            </m:e>
                            <m:sup>
                              <m:r>
                                <a:rPr lang="en-US" sz="2000" b="1" i="1" smtClean="0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US" sz="2000" b="1" dirty="0"/>
              </a:p>
              <a:p>
                <a:r>
                  <a:rPr lang="sr-Cyrl-ME" sz="2000" dirty="0"/>
                  <a:t>Почетни угао из комплексне представе: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𝜽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2000" b="1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US" sz="2000" b="1" i="0" smtClean="0">
                              <a:latin typeface="Cambria Math" panose="02040503050406030204" pitchFamily="18" charset="0"/>
                            </a:rPr>
                            <m:t>𝐚𝐫𝐜</m:t>
                          </m:r>
                          <m:r>
                            <a:rPr lang="en-US" sz="2000" b="1" i="0" smtClean="0">
                              <a:latin typeface="Cambria Math" panose="02040503050406030204" pitchFamily="18" charset="0"/>
                            </a:rPr>
                            <m:t>𝐭</m:t>
                          </m:r>
                          <m:r>
                            <m:rPr>
                              <m:nor/>
                            </m:rPr>
                            <a:rPr lang="en-US" sz="2000" b="1" i="0" smtClean="0">
                              <a:latin typeface="Cambria Math" panose="02040503050406030204" pitchFamily="18" charset="0"/>
                            </a:rPr>
                            <m:t>g</m:t>
                          </m:r>
                        </m:fName>
                        <m:e>
                          <m:d>
                            <m:dPr>
                              <m:ctrlPr>
                                <a:rPr lang="en-US" sz="2000" b="1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000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b="1" i="1" smtClean="0">
                                      <a:latin typeface="Cambria Math" panose="02040503050406030204" pitchFamily="18" charset="0"/>
                                    </a:rPr>
                                    <m:t>𝑰𝒎</m:t>
                                  </m:r>
                                </m:num>
                                <m:den>
                                  <m:r>
                                    <a:rPr lang="en-US" sz="2000" b="1" i="1" smtClean="0">
                                      <a:latin typeface="Cambria Math" panose="02040503050406030204" pitchFamily="18" charset="0"/>
                                    </a:rPr>
                                    <m:t>𝑹𝒆</m:t>
                                  </m:r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en-US" sz="2000" b="1" dirty="0"/>
              </a:p>
              <a:p>
                <a:pPr marL="0" indent="0">
                  <a:buNone/>
                </a:pPr>
                <a:r>
                  <a:rPr lang="sr-Cyrl-ME" sz="2000" dirty="0"/>
                  <a:t>Аркустангенс има два рјешења: </a:t>
                </a:r>
                <a14:m>
                  <m:oMath xmlns:m="http://schemas.openxmlformats.org/officeDocument/2006/math">
                    <m:r>
                      <a:rPr lang="en-US" sz="2000" b="1" i="1">
                        <a:latin typeface="Cambria Math" panose="02040503050406030204" pitchFamily="18" charset="0"/>
                      </a:rPr>
                      <m:t>𝜽</m:t>
                    </m:r>
                  </m:oMath>
                </a14:m>
                <a:r>
                  <a:rPr lang="sr-Cyrl-ME" sz="2000" dirty="0"/>
                  <a:t> и </a:t>
                </a:r>
                <a14:m>
                  <m:oMath xmlns:m="http://schemas.openxmlformats.org/officeDocument/2006/math">
                    <m:r>
                      <a:rPr lang="en-US" sz="2000" b="1" i="1">
                        <a:latin typeface="Cambria Math" panose="02040503050406030204" pitchFamily="18" charset="0"/>
                      </a:rPr>
                      <m:t>𝜽</m:t>
                    </m:r>
                    <m:r>
                      <a:rPr lang="sr-Cyrl-ME" sz="2000" b="1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sr-Cyrl-ME" sz="2000" b="1" i="1" smtClean="0">
                        <a:latin typeface="Cambria Math" panose="02040503050406030204" pitchFamily="18" charset="0"/>
                      </a:rPr>
                      <m:t>𝟏𝟖𝟎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sz="2000" dirty="0"/>
                  <a:t>.</a:t>
                </a:r>
                <a:endParaRPr lang="sr-Cyrl-ME" sz="2000" dirty="0"/>
              </a:p>
            </p:txBody>
          </p:sp>
        </mc:Choice>
        <mc:Fallback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9C1DF3E9-5E7B-4371-BE8D-A002D6E0840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648070" y="2370338"/>
                <a:ext cx="5332042" cy="4047879"/>
              </a:xfrm>
              <a:blipFill>
                <a:blip r:embed="rId2"/>
                <a:stretch>
                  <a:fillRect l="-1143" t="-904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FBDAFB26-758C-4FC6-B6E8-E83EB5868CF0}"/>
              </a:ext>
            </a:extLst>
          </p:cNvPr>
          <p:cNvCxnSpPr/>
          <p:nvPr/>
        </p:nvCxnSpPr>
        <p:spPr>
          <a:xfrm>
            <a:off x="7838983" y="4527612"/>
            <a:ext cx="3187083" cy="0"/>
          </a:xfrm>
          <a:prstGeom prst="straightConnector1">
            <a:avLst/>
          </a:prstGeom>
          <a:ln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6E051391-2C6E-4831-98C4-D987002125FE}"/>
              </a:ext>
            </a:extLst>
          </p:cNvPr>
          <p:cNvCxnSpPr>
            <a:cxnSpLocks/>
          </p:cNvCxnSpPr>
          <p:nvPr/>
        </p:nvCxnSpPr>
        <p:spPr>
          <a:xfrm flipV="1">
            <a:off x="7856401" y="2891246"/>
            <a:ext cx="1368000" cy="162000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EB4BF757-7EF3-4400-9C86-D21550C208FA}"/>
              </a:ext>
            </a:extLst>
          </p:cNvPr>
          <p:cNvCxnSpPr/>
          <p:nvPr/>
        </p:nvCxnSpPr>
        <p:spPr>
          <a:xfrm flipV="1">
            <a:off x="7838983" y="2330388"/>
            <a:ext cx="0" cy="3689413"/>
          </a:xfrm>
          <a:prstGeom prst="straightConnector1">
            <a:avLst/>
          </a:prstGeom>
          <a:ln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FC6FAF9-A978-4942-8E4F-3642962D31AF}"/>
                  </a:ext>
                </a:extLst>
              </p:cNvPr>
              <p:cNvSpPr txBox="1"/>
              <p:nvPr/>
            </p:nvSpPr>
            <p:spPr>
              <a:xfrm>
                <a:off x="7387557" y="2752746"/>
                <a:ext cx="35022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CS" b="0" i="1" smtClean="0">
                          <a:latin typeface="Cambria Math" panose="02040503050406030204" pitchFamily="18" charset="0"/>
                        </a:rPr>
                        <m:t>𝐼𝑚</m:t>
                      </m:r>
                    </m:oMath>
                  </m:oMathPara>
                </a14:m>
                <a:endParaRPr lang="sr-Cyrl-ME" dirty="0"/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FC6FAF9-A978-4942-8E4F-3642962D31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87557" y="2752746"/>
                <a:ext cx="350224" cy="276999"/>
              </a:xfrm>
              <a:prstGeom prst="rect">
                <a:avLst/>
              </a:prstGeom>
              <a:blipFill>
                <a:blip r:embed="rId3"/>
                <a:stretch>
                  <a:fillRect l="-15789" r="-12281" b="-11111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788A9F1-EF61-40B8-A43E-F9818EC4BF78}"/>
                  </a:ext>
                </a:extLst>
              </p:cNvPr>
              <p:cNvSpPr txBox="1"/>
              <p:nvPr/>
            </p:nvSpPr>
            <p:spPr>
              <a:xfrm>
                <a:off x="9041743" y="4511246"/>
                <a:ext cx="33047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CS" b="0" i="1" smtClean="0">
                          <a:latin typeface="Cambria Math" panose="02040503050406030204" pitchFamily="18" charset="0"/>
                        </a:rPr>
                        <m:t>𝑅𝑒</m:t>
                      </m:r>
                    </m:oMath>
                  </m:oMathPara>
                </a14:m>
                <a:endParaRPr lang="sr-Cyrl-ME" dirty="0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788A9F1-EF61-40B8-A43E-F9818EC4BF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41743" y="4511246"/>
                <a:ext cx="330475" cy="276999"/>
              </a:xfrm>
              <a:prstGeom prst="rect">
                <a:avLst/>
              </a:prstGeom>
              <a:blipFill>
                <a:blip r:embed="rId4"/>
                <a:stretch>
                  <a:fillRect l="-14815" r="-14815" b="-13333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5B4A331-E31B-4AAA-8C7A-A4724D4EE7FD}"/>
              </a:ext>
            </a:extLst>
          </p:cNvPr>
          <p:cNvCxnSpPr>
            <a:cxnSpLocks/>
          </p:cNvCxnSpPr>
          <p:nvPr/>
        </p:nvCxnSpPr>
        <p:spPr>
          <a:xfrm flipH="1" flipV="1">
            <a:off x="7838981" y="2891246"/>
            <a:ext cx="1368000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2FB814B-9602-4533-9018-DCA02B91526A}"/>
              </a:ext>
            </a:extLst>
          </p:cNvPr>
          <p:cNvCxnSpPr>
            <a:cxnSpLocks/>
          </p:cNvCxnSpPr>
          <p:nvPr/>
        </p:nvCxnSpPr>
        <p:spPr>
          <a:xfrm flipH="1" flipV="1">
            <a:off x="9206981" y="2891246"/>
            <a:ext cx="0" cy="162000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691B2BFA-598E-4BE5-8100-260F996B39CE}"/>
                  </a:ext>
                </a:extLst>
              </p:cNvPr>
              <p:cNvSpPr txBox="1"/>
              <p:nvPr/>
            </p:nvSpPr>
            <p:spPr>
              <a:xfrm>
                <a:off x="9051490" y="2551701"/>
                <a:ext cx="31098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CS" sz="2400" b="1" i="1" smtClean="0">
                          <a:latin typeface="Cambria Math" panose="02040503050406030204" pitchFamily="18" charset="0"/>
                        </a:rPr>
                        <m:t>𝑼</m:t>
                      </m:r>
                    </m:oMath>
                  </m:oMathPara>
                </a14:m>
                <a:endParaRPr lang="sr-Cyrl-ME" sz="2400" b="1" dirty="0"/>
              </a:p>
            </p:txBody>
          </p:sp>
        </mc:Choice>
        <mc:Fallback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691B2BFA-598E-4BE5-8100-260F996B39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51490" y="2551701"/>
                <a:ext cx="310983" cy="369332"/>
              </a:xfrm>
              <a:prstGeom prst="rect">
                <a:avLst/>
              </a:prstGeom>
              <a:blipFill>
                <a:blip r:embed="rId5"/>
                <a:stretch>
                  <a:fillRect l="-21569" r="-17647" b="-10000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28935D66-382E-4F09-B703-9E920FAF9B00}"/>
                  </a:ext>
                </a:extLst>
              </p:cNvPr>
              <p:cNvSpPr txBox="1"/>
              <p:nvPr/>
            </p:nvSpPr>
            <p:spPr>
              <a:xfrm>
                <a:off x="8171562" y="4136901"/>
                <a:ext cx="27892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𝜽</m:t>
                      </m:r>
                    </m:oMath>
                  </m:oMathPara>
                </a14:m>
                <a:endParaRPr lang="sr-Cyrl-ME" sz="2400" b="1" dirty="0"/>
              </a:p>
            </p:txBody>
          </p:sp>
        </mc:Choice>
        <mc:Fallback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28935D66-382E-4F09-B703-9E920FAF9B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71562" y="4136901"/>
                <a:ext cx="278923" cy="369332"/>
              </a:xfrm>
              <a:prstGeom prst="rect">
                <a:avLst/>
              </a:prstGeom>
              <a:blipFill>
                <a:blip r:embed="rId6"/>
                <a:stretch>
                  <a:fillRect l="-21739" r="-21739" b="-10000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Arc 21">
            <a:extLst>
              <a:ext uri="{FF2B5EF4-FFF2-40B4-BE49-F238E27FC236}">
                <a16:creationId xmlns:a16="http://schemas.microsoft.com/office/drawing/2014/main" id="{5BB51C12-4656-42CE-9784-16CFD56A5097}"/>
              </a:ext>
            </a:extLst>
          </p:cNvPr>
          <p:cNvSpPr/>
          <p:nvPr/>
        </p:nvSpPr>
        <p:spPr>
          <a:xfrm>
            <a:off x="7081440" y="3766756"/>
            <a:ext cx="1499798" cy="1499798"/>
          </a:xfrm>
          <a:prstGeom prst="arc">
            <a:avLst>
              <a:gd name="adj1" fmla="val 18856893"/>
              <a:gd name="adj2" fmla="val 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6968E0CC-75A1-4A8E-94A8-129D9CF93DB0}"/>
              </a:ext>
            </a:extLst>
          </p:cNvPr>
          <p:cNvGrpSpPr/>
          <p:nvPr/>
        </p:nvGrpSpPr>
        <p:grpSpPr>
          <a:xfrm>
            <a:off x="7568980" y="2630453"/>
            <a:ext cx="540000" cy="540000"/>
            <a:chOff x="7568980" y="2630453"/>
            <a:chExt cx="540000" cy="540000"/>
          </a:xfrm>
        </p:grpSpPr>
        <p:sp>
          <p:nvSpPr>
            <p:cNvPr id="23" name="Arc 22">
              <a:extLst>
                <a:ext uri="{FF2B5EF4-FFF2-40B4-BE49-F238E27FC236}">
                  <a16:creationId xmlns:a16="http://schemas.microsoft.com/office/drawing/2014/main" id="{7588B141-A16A-4B7B-A49A-AF51B2E7D269}"/>
                </a:ext>
              </a:extLst>
            </p:cNvPr>
            <p:cNvSpPr/>
            <p:nvPr/>
          </p:nvSpPr>
          <p:spPr>
            <a:xfrm>
              <a:off x="7568980" y="2630453"/>
              <a:ext cx="540000" cy="540000"/>
            </a:xfrm>
            <a:prstGeom prst="arc">
              <a:avLst>
                <a:gd name="adj1" fmla="val 41108"/>
                <a:gd name="adj2" fmla="val 5423962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D37CBEC-FD75-4584-8282-E01A3FF4FA66}"/>
                </a:ext>
              </a:extLst>
            </p:cNvPr>
            <p:cNvSpPr txBox="1"/>
            <p:nvPr/>
          </p:nvSpPr>
          <p:spPr>
            <a:xfrm>
              <a:off x="7821562" y="2764402"/>
              <a:ext cx="2487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CS" dirty="0"/>
                <a:t>.</a:t>
              </a:r>
              <a:endParaRPr lang="sr-Cyrl-ME" dirty="0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C039EEF0-E05F-4CE4-AC8B-FCE7C9750708}"/>
              </a:ext>
            </a:extLst>
          </p:cNvPr>
          <p:cNvGrpSpPr/>
          <p:nvPr/>
        </p:nvGrpSpPr>
        <p:grpSpPr>
          <a:xfrm rot="10800000">
            <a:off x="8922784" y="4246655"/>
            <a:ext cx="540000" cy="540000"/>
            <a:chOff x="7568980" y="2630453"/>
            <a:chExt cx="540000" cy="540000"/>
          </a:xfrm>
        </p:grpSpPr>
        <p:sp>
          <p:nvSpPr>
            <p:cNvPr id="27" name="Arc 26">
              <a:extLst>
                <a:ext uri="{FF2B5EF4-FFF2-40B4-BE49-F238E27FC236}">
                  <a16:creationId xmlns:a16="http://schemas.microsoft.com/office/drawing/2014/main" id="{246F84C0-8985-46B7-AE4A-4264DDACCE8B}"/>
                </a:ext>
              </a:extLst>
            </p:cNvPr>
            <p:cNvSpPr/>
            <p:nvPr/>
          </p:nvSpPr>
          <p:spPr>
            <a:xfrm>
              <a:off x="7568980" y="2630453"/>
              <a:ext cx="540000" cy="540000"/>
            </a:xfrm>
            <a:prstGeom prst="arc">
              <a:avLst>
                <a:gd name="adj1" fmla="val 41108"/>
                <a:gd name="adj2" fmla="val 5423962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6E20F13-CD82-4051-9835-08E9F668AC35}"/>
                </a:ext>
              </a:extLst>
            </p:cNvPr>
            <p:cNvSpPr txBox="1"/>
            <p:nvPr/>
          </p:nvSpPr>
          <p:spPr>
            <a:xfrm>
              <a:off x="7821562" y="2764402"/>
              <a:ext cx="2487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CS" dirty="0"/>
                <a:t>.</a:t>
              </a:r>
              <a:endParaRPr lang="sr-Cyrl-ME" dirty="0"/>
            </a:p>
          </p:txBody>
        </p:sp>
      </p:grpSp>
    </p:spTree>
    <p:extLst>
      <p:ext uri="{BB962C8B-B14F-4D97-AF65-F5344CB8AC3E}">
        <p14:creationId xmlns:p14="http://schemas.microsoft.com/office/powerpoint/2010/main" val="3120811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10" grpId="0"/>
      <p:bldP spid="11" grpId="0"/>
      <p:bldP spid="18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Group 54">
            <a:extLst>
              <a:ext uri="{FF2B5EF4-FFF2-40B4-BE49-F238E27FC236}">
                <a16:creationId xmlns:a16="http://schemas.microsoft.com/office/drawing/2014/main" id="{AEB9564E-2B4A-4EBE-AED6-5D8550137EC6}"/>
              </a:ext>
            </a:extLst>
          </p:cNvPr>
          <p:cNvGrpSpPr/>
          <p:nvPr/>
        </p:nvGrpSpPr>
        <p:grpSpPr>
          <a:xfrm>
            <a:off x="496110" y="523673"/>
            <a:ext cx="6791002" cy="5836596"/>
            <a:chOff x="496110" y="523673"/>
            <a:chExt cx="6791002" cy="5836596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9F59D5AE-868E-4F67-88AA-176B15B306AD}"/>
                </a:ext>
              </a:extLst>
            </p:cNvPr>
            <p:cNvCxnSpPr/>
            <p:nvPr/>
          </p:nvCxnSpPr>
          <p:spPr>
            <a:xfrm>
              <a:off x="496110" y="3983477"/>
              <a:ext cx="5836596" cy="0"/>
            </a:xfrm>
            <a:prstGeom prst="line">
              <a:avLst/>
            </a:prstGeom>
            <a:ln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47827EB3-055F-4A35-B185-83860088306B}"/>
                </a:ext>
              </a:extLst>
            </p:cNvPr>
            <p:cNvCxnSpPr/>
            <p:nvPr/>
          </p:nvCxnSpPr>
          <p:spPr>
            <a:xfrm>
              <a:off x="496110" y="3289571"/>
              <a:ext cx="5836596" cy="0"/>
            </a:xfrm>
            <a:prstGeom prst="line">
              <a:avLst/>
            </a:prstGeom>
            <a:ln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C7A04840-C692-4103-AC0F-9E8914D3BFEC}"/>
                </a:ext>
              </a:extLst>
            </p:cNvPr>
            <p:cNvCxnSpPr/>
            <p:nvPr/>
          </p:nvCxnSpPr>
          <p:spPr>
            <a:xfrm>
              <a:off x="496110" y="3289571"/>
              <a:ext cx="5836596" cy="0"/>
            </a:xfrm>
            <a:prstGeom prst="line">
              <a:avLst/>
            </a:prstGeom>
            <a:ln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AAA715C-2E89-4729-BF0D-AA03A0C4D086}"/>
                </a:ext>
              </a:extLst>
            </p:cNvPr>
            <p:cNvCxnSpPr/>
            <p:nvPr/>
          </p:nvCxnSpPr>
          <p:spPr>
            <a:xfrm>
              <a:off x="496110" y="2595665"/>
              <a:ext cx="5836596" cy="0"/>
            </a:xfrm>
            <a:prstGeom prst="line">
              <a:avLst/>
            </a:prstGeom>
            <a:ln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A5FC7F28-7108-4EC6-AD2A-F0CB93D7AA59}"/>
                </a:ext>
              </a:extLst>
            </p:cNvPr>
            <p:cNvCxnSpPr/>
            <p:nvPr/>
          </p:nvCxnSpPr>
          <p:spPr>
            <a:xfrm>
              <a:off x="496110" y="5371289"/>
              <a:ext cx="5836596" cy="0"/>
            </a:xfrm>
            <a:prstGeom prst="line">
              <a:avLst/>
            </a:prstGeom>
            <a:ln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6C2FA523-197E-4AF8-BB32-58120F0E9609}"/>
                </a:ext>
              </a:extLst>
            </p:cNvPr>
            <p:cNvCxnSpPr/>
            <p:nvPr/>
          </p:nvCxnSpPr>
          <p:spPr>
            <a:xfrm>
              <a:off x="496110" y="4677383"/>
              <a:ext cx="5836596" cy="0"/>
            </a:xfrm>
            <a:prstGeom prst="line">
              <a:avLst/>
            </a:prstGeom>
            <a:ln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C4959F0-DCF5-4DB6-85A2-E27784A7EAD0}"/>
                </a:ext>
              </a:extLst>
            </p:cNvPr>
            <p:cNvCxnSpPr/>
            <p:nvPr/>
          </p:nvCxnSpPr>
          <p:spPr>
            <a:xfrm>
              <a:off x="496110" y="4677383"/>
              <a:ext cx="5836596" cy="0"/>
            </a:xfrm>
            <a:prstGeom prst="line">
              <a:avLst/>
            </a:prstGeom>
            <a:ln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C2999862-B845-4D6D-986A-40F5DAA20013}"/>
                </a:ext>
              </a:extLst>
            </p:cNvPr>
            <p:cNvCxnSpPr/>
            <p:nvPr/>
          </p:nvCxnSpPr>
          <p:spPr>
            <a:xfrm>
              <a:off x="496110" y="3983477"/>
              <a:ext cx="5836596" cy="0"/>
            </a:xfrm>
            <a:prstGeom prst="line">
              <a:avLst/>
            </a:prstGeom>
            <a:ln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B6400597-B453-4313-877A-20E5D6DC5C8E}"/>
                </a:ext>
              </a:extLst>
            </p:cNvPr>
            <p:cNvCxnSpPr/>
            <p:nvPr/>
          </p:nvCxnSpPr>
          <p:spPr>
            <a:xfrm>
              <a:off x="496110" y="2595665"/>
              <a:ext cx="5836596" cy="0"/>
            </a:xfrm>
            <a:prstGeom prst="line">
              <a:avLst/>
            </a:prstGeom>
            <a:ln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41F12DC5-AD63-41DB-A38A-35FB8D1032B4}"/>
                </a:ext>
              </a:extLst>
            </p:cNvPr>
            <p:cNvCxnSpPr/>
            <p:nvPr/>
          </p:nvCxnSpPr>
          <p:spPr>
            <a:xfrm>
              <a:off x="496110" y="1901759"/>
              <a:ext cx="5836596" cy="0"/>
            </a:xfrm>
            <a:prstGeom prst="line">
              <a:avLst/>
            </a:prstGeom>
            <a:ln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59B728C2-E01D-4E0B-A915-87DBC05C856B}"/>
                </a:ext>
              </a:extLst>
            </p:cNvPr>
            <p:cNvCxnSpPr/>
            <p:nvPr/>
          </p:nvCxnSpPr>
          <p:spPr>
            <a:xfrm>
              <a:off x="496110" y="1901759"/>
              <a:ext cx="5836596" cy="0"/>
            </a:xfrm>
            <a:prstGeom prst="line">
              <a:avLst/>
            </a:prstGeom>
            <a:ln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9500DCE-A0E4-4CA0-83BC-15519350C576}"/>
                </a:ext>
              </a:extLst>
            </p:cNvPr>
            <p:cNvCxnSpPr/>
            <p:nvPr/>
          </p:nvCxnSpPr>
          <p:spPr>
            <a:xfrm>
              <a:off x="496110" y="1207853"/>
              <a:ext cx="5836596" cy="0"/>
            </a:xfrm>
            <a:prstGeom prst="line">
              <a:avLst/>
            </a:prstGeom>
            <a:ln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1056873D-3EEF-4AD4-92BB-AE0B988CF835}"/>
                </a:ext>
              </a:extLst>
            </p:cNvPr>
            <p:cNvGrpSpPr/>
            <p:nvPr/>
          </p:nvGrpSpPr>
          <p:grpSpPr>
            <a:xfrm rot="5400000">
              <a:off x="648510" y="1360253"/>
              <a:ext cx="5836596" cy="4163436"/>
              <a:chOff x="2992877" y="805776"/>
              <a:chExt cx="5836596" cy="4163436"/>
            </a:xfrm>
          </p:grpSpPr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9B8F6EF7-EFA5-4DA8-B437-C61CA493A927}"/>
                  </a:ext>
                </a:extLst>
              </p:cNvPr>
              <p:cNvCxnSpPr/>
              <p:nvPr/>
            </p:nvCxnSpPr>
            <p:spPr>
              <a:xfrm>
                <a:off x="2992877" y="3581400"/>
                <a:ext cx="5836596" cy="0"/>
              </a:xfrm>
              <a:prstGeom prst="line">
                <a:avLst/>
              </a:prstGeom>
              <a:ln>
                <a:prstDash val="lg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04BBC28E-3B85-4CE8-86EA-3F204867DABD}"/>
                  </a:ext>
                </a:extLst>
              </p:cNvPr>
              <p:cNvCxnSpPr/>
              <p:nvPr/>
            </p:nvCxnSpPr>
            <p:spPr>
              <a:xfrm>
                <a:off x="2992877" y="2887494"/>
                <a:ext cx="5836596" cy="0"/>
              </a:xfrm>
              <a:prstGeom prst="line">
                <a:avLst/>
              </a:prstGeom>
              <a:ln>
                <a:prstDash val="lg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27AFD946-50E4-4587-B327-65AFDBF86190}"/>
                  </a:ext>
                </a:extLst>
              </p:cNvPr>
              <p:cNvCxnSpPr/>
              <p:nvPr/>
            </p:nvCxnSpPr>
            <p:spPr>
              <a:xfrm>
                <a:off x="2992877" y="2887494"/>
                <a:ext cx="5836596" cy="0"/>
              </a:xfrm>
              <a:prstGeom prst="line">
                <a:avLst/>
              </a:prstGeom>
              <a:ln>
                <a:prstDash val="lg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1C4CFFBC-F603-4BAB-AD8C-5F3605951FEA}"/>
                  </a:ext>
                </a:extLst>
              </p:cNvPr>
              <p:cNvCxnSpPr/>
              <p:nvPr/>
            </p:nvCxnSpPr>
            <p:spPr>
              <a:xfrm>
                <a:off x="2992877" y="2193588"/>
                <a:ext cx="5836596" cy="0"/>
              </a:xfrm>
              <a:prstGeom prst="line">
                <a:avLst/>
              </a:prstGeom>
              <a:ln>
                <a:prstDash val="lg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B8B563DA-49EC-4163-8C1D-CD4384351489}"/>
                  </a:ext>
                </a:extLst>
              </p:cNvPr>
              <p:cNvCxnSpPr/>
              <p:nvPr/>
            </p:nvCxnSpPr>
            <p:spPr>
              <a:xfrm>
                <a:off x="2992877" y="4969212"/>
                <a:ext cx="5836596" cy="0"/>
              </a:xfrm>
              <a:prstGeom prst="line">
                <a:avLst/>
              </a:prstGeom>
              <a:ln>
                <a:prstDash val="lg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EDEA98A2-54DB-4A4D-A9F3-2C9E96F81B49}"/>
                  </a:ext>
                </a:extLst>
              </p:cNvPr>
              <p:cNvCxnSpPr/>
              <p:nvPr/>
            </p:nvCxnSpPr>
            <p:spPr>
              <a:xfrm>
                <a:off x="2992877" y="4275306"/>
                <a:ext cx="5836596" cy="0"/>
              </a:xfrm>
              <a:prstGeom prst="line">
                <a:avLst/>
              </a:prstGeom>
              <a:ln>
                <a:prstDash val="lg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E6C74A95-B1BC-4DC3-91D2-1A96B639527F}"/>
                  </a:ext>
                </a:extLst>
              </p:cNvPr>
              <p:cNvCxnSpPr/>
              <p:nvPr/>
            </p:nvCxnSpPr>
            <p:spPr>
              <a:xfrm>
                <a:off x="2992877" y="4275306"/>
                <a:ext cx="5836596" cy="0"/>
              </a:xfrm>
              <a:prstGeom prst="line">
                <a:avLst/>
              </a:prstGeom>
              <a:ln>
                <a:prstDash val="lg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D51824C2-FA9F-4A4F-BEF0-D29FEB9D3C49}"/>
                  </a:ext>
                </a:extLst>
              </p:cNvPr>
              <p:cNvCxnSpPr/>
              <p:nvPr/>
            </p:nvCxnSpPr>
            <p:spPr>
              <a:xfrm>
                <a:off x="2992877" y="3581400"/>
                <a:ext cx="5836596" cy="0"/>
              </a:xfrm>
              <a:prstGeom prst="line">
                <a:avLst/>
              </a:prstGeom>
              <a:ln>
                <a:prstDash val="lg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7DEB6744-054F-4334-8093-4BDD2FDE572D}"/>
                  </a:ext>
                </a:extLst>
              </p:cNvPr>
              <p:cNvCxnSpPr/>
              <p:nvPr/>
            </p:nvCxnSpPr>
            <p:spPr>
              <a:xfrm>
                <a:off x="2992877" y="2193588"/>
                <a:ext cx="5836596" cy="0"/>
              </a:xfrm>
              <a:prstGeom prst="line">
                <a:avLst/>
              </a:prstGeom>
              <a:ln>
                <a:prstDash val="lg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05DBDA27-2F4A-4A86-8892-BFC12A7E716A}"/>
                  </a:ext>
                </a:extLst>
              </p:cNvPr>
              <p:cNvCxnSpPr/>
              <p:nvPr/>
            </p:nvCxnSpPr>
            <p:spPr>
              <a:xfrm>
                <a:off x="2992877" y="1499682"/>
                <a:ext cx="5836596" cy="0"/>
              </a:xfrm>
              <a:prstGeom prst="line">
                <a:avLst/>
              </a:prstGeom>
              <a:ln>
                <a:prstDash val="lg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919C0491-4F6A-498B-A0BB-AE5B488E9D53}"/>
                  </a:ext>
                </a:extLst>
              </p:cNvPr>
              <p:cNvCxnSpPr/>
              <p:nvPr/>
            </p:nvCxnSpPr>
            <p:spPr>
              <a:xfrm>
                <a:off x="2992877" y="1499682"/>
                <a:ext cx="5836596" cy="0"/>
              </a:xfrm>
              <a:prstGeom prst="line">
                <a:avLst/>
              </a:prstGeom>
              <a:ln>
                <a:prstDash val="lg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ABFA6A7D-2E1C-4F9E-8D48-E9B22982E209}"/>
                  </a:ext>
                </a:extLst>
              </p:cNvPr>
              <p:cNvCxnSpPr/>
              <p:nvPr/>
            </p:nvCxnSpPr>
            <p:spPr>
              <a:xfrm>
                <a:off x="2992877" y="805776"/>
                <a:ext cx="5836596" cy="0"/>
              </a:xfrm>
              <a:prstGeom prst="line">
                <a:avLst/>
              </a:prstGeom>
              <a:ln>
                <a:prstDash val="lg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D28F9D9E-2615-4F3D-925E-DB5DFE3593EC}"/>
                </a:ext>
              </a:extLst>
            </p:cNvPr>
            <p:cNvCxnSpPr>
              <a:cxnSpLocks/>
            </p:cNvCxnSpPr>
            <p:nvPr/>
          </p:nvCxnSpPr>
          <p:spPr>
            <a:xfrm>
              <a:off x="3566808" y="3289571"/>
              <a:ext cx="3660843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2065F9C-BE79-4C4D-AF3C-0FDBCC2A63DE}"/>
                </a:ext>
              </a:extLst>
            </p:cNvPr>
            <p:cNvSpPr txBox="1"/>
            <p:nvPr/>
          </p:nvSpPr>
          <p:spPr>
            <a:xfrm>
              <a:off x="6302547" y="2977811"/>
              <a:ext cx="98456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CS" dirty="0"/>
                <a:t>фазна</a:t>
              </a:r>
            </a:p>
            <a:p>
              <a:r>
                <a:rPr lang="sr-Cyrl-CS" dirty="0"/>
                <a:t>оса</a:t>
              </a:r>
              <a:endParaRPr lang="sr-Cyrl-ME" dirty="0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E3CAAA8-B9FF-463C-AF9D-0A9C780C67EA}"/>
                </a:ext>
              </a:extLst>
            </p:cNvPr>
            <p:cNvSpPr txBox="1"/>
            <p:nvPr/>
          </p:nvSpPr>
          <p:spPr>
            <a:xfrm>
              <a:off x="4113988" y="3228121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CS" dirty="0"/>
                <a:t>2</a:t>
              </a:r>
              <a:endParaRPr lang="sr-Cyrl-ME" dirty="0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52D3B06-2747-4358-91A1-A689631DD870}"/>
                </a:ext>
              </a:extLst>
            </p:cNvPr>
            <p:cNvSpPr txBox="1"/>
            <p:nvPr/>
          </p:nvSpPr>
          <p:spPr>
            <a:xfrm>
              <a:off x="4798167" y="3228121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CS" dirty="0"/>
                <a:t>4</a:t>
              </a:r>
              <a:endParaRPr lang="sr-Cyrl-ME" dirty="0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59BFDAF6-CF81-4A8A-90DE-F994F0147FAE}"/>
                </a:ext>
              </a:extLst>
            </p:cNvPr>
            <p:cNvSpPr txBox="1"/>
            <p:nvPr/>
          </p:nvSpPr>
          <p:spPr>
            <a:xfrm>
              <a:off x="5492072" y="3228121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CS" dirty="0"/>
                <a:t>6</a:t>
              </a:r>
              <a:endParaRPr lang="sr-Cyrl-ME" dirty="0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E1BCFBDD-2A53-4864-BCEC-E7B40C5D24B8}"/>
                </a:ext>
              </a:extLst>
            </p:cNvPr>
            <p:cNvSpPr txBox="1"/>
            <p:nvPr/>
          </p:nvSpPr>
          <p:spPr>
            <a:xfrm>
              <a:off x="2037137" y="3243404"/>
              <a:ext cx="3898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CS" dirty="0"/>
                <a:t>-4</a:t>
              </a:r>
              <a:endParaRPr lang="sr-Cyrl-ME" dirty="0"/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ECB4B070-0264-4914-A784-541EB4C2E4B3}"/>
                </a:ext>
              </a:extLst>
            </p:cNvPr>
            <p:cNvSpPr txBox="1"/>
            <p:nvPr/>
          </p:nvSpPr>
          <p:spPr>
            <a:xfrm>
              <a:off x="2721316" y="3243404"/>
              <a:ext cx="3898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CS" dirty="0"/>
                <a:t>-2</a:t>
              </a:r>
              <a:endParaRPr lang="sr-Cyrl-ME" dirty="0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30CDA0E7-27DC-48FF-993B-3C3F7A303960}"/>
                </a:ext>
              </a:extLst>
            </p:cNvPr>
            <p:cNvSpPr txBox="1"/>
            <p:nvPr/>
          </p:nvSpPr>
          <p:spPr>
            <a:xfrm>
              <a:off x="3289354" y="3242911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CS" dirty="0"/>
                <a:t>0</a:t>
              </a:r>
              <a:endParaRPr lang="sr-Cyrl-ME" dirty="0"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31A77885-6CAF-4F6F-AFB1-F63223F80AD3}"/>
                </a:ext>
              </a:extLst>
            </p:cNvPr>
            <p:cNvSpPr txBox="1"/>
            <p:nvPr/>
          </p:nvSpPr>
          <p:spPr>
            <a:xfrm>
              <a:off x="1327022" y="3257305"/>
              <a:ext cx="3898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CS" dirty="0"/>
                <a:t>-6</a:t>
              </a:r>
              <a:endParaRPr lang="sr-Cyrl-ME" dirty="0"/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FFCF1D6F-503F-4054-A414-C20300DCC082}"/>
                </a:ext>
              </a:extLst>
            </p:cNvPr>
            <p:cNvSpPr txBox="1"/>
            <p:nvPr/>
          </p:nvSpPr>
          <p:spPr>
            <a:xfrm>
              <a:off x="3339831" y="2416179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CS" dirty="0"/>
                <a:t>1</a:t>
              </a:r>
              <a:endParaRPr lang="sr-Cyrl-ME" dirty="0"/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0E197383-4ECF-4CA8-98D3-374824CBA336}"/>
                </a:ext>
              </a:extLst>
            </p:cNvPr>
            <p:cNvSpPr txBox="1"/>
            <p:nvPr/>
          </p:nvSpPr>
          <p:spPr>
            <a:xfrm>
              <a:off x="3339831" y="1694714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CS" dirty="0"/>
                <a:t>2</a:t>
              </a:r>
              <a:endParaRPr lang="sr-Cyrl-ME" dirty="0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795AB4DF-EB53-4CAF-B139-137091B61D66}"/>
                </a:ext>
              </a:extLst>
            </p:cNvPr>
            <p:cNvSpPr txBox="1"/>
            <p:nvPr/>
          </p:nvSpPr>
          <p:spPr>
            <a:xfrm>
              <a:off x="3318818" y="1017501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CS" dirty="0"/>
                <a:t>3</a:t>
              </a:r>
              <a:endParaRPr lang="sr-Cyrl-ME" dirty="0"/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67BB2307-908C-44AC-9B74-EE68CC03E11D}"/>
                </a:ext>
              </a:extLst>
            </p:cNvPr>
            <p:cNvSpPr txBox="1"/>
            <p:nvPr/>
          </p:nvSpPr>
          <p:spPr>
            <a:xfrm>
              <a:off x="3253843" y="3807265"/>
              <a:ext cx="3898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CS" dirty="0"/>
                <a:t>-1</a:t>
              </a:r>
              <a:endParaRPr lang="sr-Cyrl-ME" dirty="0"/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17E801DB-E817-47A8-9183-CC0625E7B4E3}"/>
                </a:ext>
              </a:extLst>
            </p:cNvPr>
            <p:cNvSpPr txBox="1"/>
            <p:nvPr/>
          </p:nvSpPr>
          <p:spPr>
            <a:xfrm>
              <a:off x="3241874" y="4503074"/>
              <a:ext cx="3898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CS" dirty="0"/>
                <a:t>-2</a:t>
              </a:r>
              <a:endParaRPr lang="sr-Cyrl-ME" dirty="0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06F9BEF0-C84E-477B-BB55-0BB3C7C7C091}"/>
                </a:ext>
              </a:extLst>
            </p:cNvPr>
            <p:cNvSpPr txBox="1"/>
            <p:nvPr/>
          </p:nvSpPr>
          <p:spPr>
            <a:xfrm>
              <a:off x="3241874" y="5207336"/>
              <a:ext cx="3898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CS" dirty="0"/>
                <a:t>-3</a:t>
              </a:r>
              <a:endParaRPr lang="sr-Cyrl-ME" dirty="0"/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A2951243-D048-4AD4-A3E6-635BB196B641}"/>
              </a:ext>
            </a:extLst>
          </p:cNvPr>
          <p:cNvGrpSpPr/>
          <p:nvPr/>
        </p:nvGrpSpPr>
        <p:grpSpPr>
          <a:xfrm>
            <a:off x="3566807" y="953691"/>
            <a:ext cx="430044" cy="2352788"/>
            <a:chOff x="3566807" y="953691"/>
            <a:chExt cx="430044" cy="2352788"/>
          </a:xfrm>
        </p:grpSpPr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55B44168-B8A5-460D-8936-C9DFFBEAAC6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66807" y="1202167"/>
              <a:ext cx="0" cy="2104312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FBEC30B2-C422-446D-98F0-03AADD35F761}"/>
                    </a:ext>
                  </a:extLst>
                </p:cNvPr>
                <p:cNvSpPr txBox="1"/>
                <p:nvPr/>
              </p:nvSpPr>
              <p:spPr>
                <a:xfrm>
                  <a:off x="3653873" y="953691"/>
                  <a:ext cx="34297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sr-Latn-CS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r-Latn-CS" b="1" i="1" smtClean="0">
                                <a:latin typeface="Cambria Math" panose="02040503050406030204" pitchFamily="18" charset="0"/>
                              </a:rPr>
                              <m:t>𝑼</m:t>
                            </m:r>
                          </m:e>
                          <m:sub>
                            <m:r>
                              <a:rPr lang="sr-Latn-CS" b="1" i="1" smtClean="0"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oMath>
                    </m:oMathPara>
                  </a14:m>
                  <a:endParaRPr lang="sr-Cyrl-ME" b="1" dirty="0"/>
                </a:p>
              </p:txBody>
            </p:sp>
          </mc:Choice>
          <mc:Fallback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FBEC30B2-C422-446D-98F0-03AADD35F76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53873" y="953691"/>
                  <a:ext cx="342978" cy="276999"/>
                </a:xfrm>
                <a:prstGeom prst="rect">
                  <a:avLst/>
                </a:prstGeom>
                <a:blipFill>
                  <a:blip r:embed="rId2"/>
                  <a:stretch>
                    <a:fillRect l="-14035" r="-5263" b="-19565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490405DC-474D-449C-A573-0BB9593D7D13}"/>
                  </a:ext>
                </a:extLst>
              </p:cNvPr>
              <p:cNvSpPr txBox="1"/>
              <p:nvPr/>
            </p:nvSpPr>
            <p:spPr>
              <a:xfrm>
                <a:off x="7913633" y="523673"/>
                <a:ext cx="1021049" cy="29007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bar>
                            <m:barPr>
                              <m:ctrlPr>
                                <a:rPr lang="sr-Latn-ME" b="1" i="1" smtClean="0"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sr-Latn-ME" b="1" i="1">
                                  <a:latin typeface="Cambria Math" panose="02040503050406030204" pitchFamily="18" charset="0"/>
                                </a:rPr>
                                <m:t>𝑼</m:t>
                              </m:r>
                            </m:e>
                          </m:bar>
                        </m:e>
                        <m:sub>
                          <m:r>
                            <a:rPr lang="sr-Latn-ME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sr-Latn-ME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sr-Latn-ME" b="1" i="1" smtClean="0">
                          <a:latin typeface="Cambria Math" panose="02040503050406030204" pitchFamily="18" charset="0"/>
                        </a:rPr>
                        <m:t>𝒋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𝑽</m:t>
                      </m:r>
                    </m:oMath>
                  </m:oMathPara>
                </a14:m>
                <a:endParaRPr lang="sr-Cyrl-ME" b="1" dirty="0"/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490405DC-474D-449C-A573-0BB9593D7D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3633" y="523673"/>
                <a:ext cx="1021049" cy="290079"/>
              </a:xfrm>
              <a:prstGeom prst="rect">
                <a:avLst/>
              </a:prstGeom>
              <a:blipFill>
                <a:blip r:embed="rId3"/>
                <a:stretch>
                  <a:fillRect l="-4167" r="-4762" b="-29787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DF15426-BE52-4BFB-9ED0-88B692EE9652}"/>
                  </a:ext>
                </a:extLst>
              </p:cNvPr>
              <p:cNvSpPr txBox="1"/>
              <p:nvPr/>
            </p:nvSpPr>
            <p:spPr>
              <a:xfrm>
                <a:off x="7926152" y="960068"/>
                <a:ext cx="89191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sr-Cyrl-ME" dirty="0"/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DF15426-BE52-4BFB-9ED0-88B692EE96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26152" y="960068"/>
                <a:ext cx="891911" cy="276999"/>
              </a:xfrm>
              <a:prstGeom prst="rect">
                <a:avLst/>
              </a:prstGeom>
              <a:blipFill>
                <a:blip r:embed="rId4"/>
                <a:stretch>
                  <a:fillRect l="-4762" r="-4762" b="-19565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E285DF7-7E04-491B-9CA2-EF64E538D920}"/>
                  </a:ext>
                </a:extLst>
              </p:cNvPr>
              <p:cNvSpPr txBox="1"/>
              <p:nvPr/>
            </p:nvSpPr>
            <p:spPr>
              <a:xfrm>
                <a:off x="7926152" y="1288855"/>
                <a:ext cx="1146468" cy="47064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𝑟𝑎𝑑</m:t>
                      </m:r>
                    </m:oMath>
                  </m:oMathPara>
                </a14:m>
                <a:endParaRPr lang="sr-Cyrl-ME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E285DF7-7E04-491B-9CA2-EF64E538D9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26152" y="1288855"/>
                <a:ext cx="1146468" cy="47064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Arc 4">
            <a:extLst>
              <a:ext uri="{FF2B5EF4-FFF2-40B4-BE49-F238E27FC236}">
                <a16:creationId xmlns:a16="http://schemas.microsoft.com/office/drawing/2014/main" id="{9AA42CE1-EDA1-42BC-A052-92487B8B04CE}"/>
              </a:ext>
            </a:extLst>
          </p:cNvPr>
          <p:cNvSpPr/>
          <p:nvPr/>
        </p:nvSpPr>
        <p:spPr>
          <a:xfrm>
            <a:off x="2723932" y="2434425"/>
            <a:ext cx="1703945" cy="1703945"/>
          </a:xfrm>
          <a:prstGeom prst="arc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44B7572A-E457-4F99-AF77-7D2CE61F8BD1}"/>
                  </a:ext>
                </a:extLst>
              </p:cNvPr>
              <p:cNvSpPr txBox="1"/>
              <p:nvPr/>
            </p:nvSpPr>
            <p:spPr>
              <a:xfrm>
                <a:off x="3661514" y="2729870"/>
                <a:ext cx="510909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sr-Cyrl-ME" sz="3200" dirty="0"/>
              </a:p>
            </p:txBody>
          </p:sp>
        </mc:Choice>
        <mc:Fallback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44B7572A-E457-4F99-AF77-7D2CE61F8B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1514" y="2729870"/>
                <a:ext cx="510909" cy="49244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9" name="Group 68">
            <a:extLst>
              <a:ext uri="{FF2B5EF4-FFF2-40B4-BE49-F238E27FC236}">
                <a16:creationId xmlns:a16="http://schemas.microsoft.com/office/drawing/2014/main" id="{A91CF192-F9DB-4CBB-A06B-7FAA1CD40BD5}"/>
              </a:ext>
            </a:extLst>
          </p:cNvPr>
          <p:cNvGrpSpPr/>
          <p:nvPr/>
        </p:nvGrpSpPr>
        <p:grpSpPr>
          <a:xfrm>
            <a:off x="3575904" y="2971208"/>
            <a:ext cx="1581862" cy="334633"/>
            <a:chOff x="3534919" y="1517573"/>
            <a:chExt cx="1581862" cy="334633"/>
          </a:xfrm>
        </p:grpSpPr>
        <p:cxnSp>
          <p:nvCxnSpPr>
            <p:cNvPr id="70" name="Straight Arrow Connector 69">
              <a:extLst>
                <a:ext uri="{FF2B5EF4-FFF2-40B4-BE49-F238E27FC236}">
                  <a16:creationId xmlns:a16="http://schemas.microsoft.com/office/drawing/2014/main" id="{E382A287-E664-4A46-B45E-62C1A7AB05A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34919" y="1852206"/>
              <a:ext cx="1404000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71" name="TextBox 70">
                  <a:extLst>
                    <a:ext uri="{FF2B5EF4-FFF2-40B4-BE49-F238E27FC236}">
                      <a16:creationId xmlns:a16="http://schemas.microsoft.com/office/drawing/2014/main" id="{F91EACB6-9DB7-46ED-A65A-C30AB500CF4F}"/>
                    </a:ext>
                  </a:extLst>
                </p:cNvPr>
                <p:cNvSpPr txBox="1"/>
                <p:nvPr/>
              </p:nvSpPr>
              <p:spPr>
                <a:xfrm>
                  <a:off x="4773802" y="1517573"/>
                  <a:ext cx="342979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sr-Latn-CS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r-Latn-CS" b="1" i="1" smtClean="0">
                                <a:latin typeface="Cambria Math" panose="02040503050406030204" pitchFamily="18" charset="0"/>
                              </a:rPr>
                              <m:t>𝑼</m:t>
                            </m:r>
                          </m:e>
                          <m:sub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b>
                        </m:sSub>
                      </m:oMath>
                    </m:oMathPara>
                  </a14:m>
                  <a:endParaRPr lang="sr-Cyrl-ME" b="1" dirty="0"/>
                </a:p>
              </p:txBody>
            </p:sp>
          </mc:Choice>
          <mc:Fallback>
            <p:sp>
              <p:nvSpPr>
                <p:cNvPr id="71" name="TextBox 70">
                  <a:extLst>
                    <a:ext uri="{FF2B5EF4-FFF2-40B4-BE49-F238E27FC236}">
                      <a16:creationId xmlns:a16="http://schemas.microsoft.com/office/drawing/2014/main" id="{F91EACB6-9DB7-46ED-A65A-C30AB500CF4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73802" y="1517573"/>
                  <a:ext cx="342979" cy="276999"/>
                </a:xfrm>
                <a:prstGeom prst="rect">
                  <a:avLst/>
                </a:prstGeom>
                <a:blipFill>
                  <a:blip r:embed="rId7"/>
                  <a:stretch>
                    <a:fillRect l="-16071" r="-7143" b="-19565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B1F86060-5AEB-44A1-983B-F2E7F0049E8A}"/>
                  </a:ext>
                </a:extLst>
              </p:cNvPr>
              <p:cNvSpPr txBox="1"/>
              <p:nvPr/>
            </p:nvSpPr>
            <p:spPr>
              <a:xfrm>
                <a:off x="7954618" y="1977308"/>
                <a:ext cx="931281" cy="29007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bar>
                            <m:barPr>
                              <m:ctrlPr>
                                <a:rPr lang="sr-Latn-ME" b="1" i="1" smtClean="0"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sr-Latn-ME" b="1" i="1">
                                  <a:latin typeface="Cambria Math" panose="02040503050406030204" pitchFamily="18" charset="0"/>
                                </a:rPr>
                                <m:t>𝑼</m:t>
                              </m:r>
                            </m:e>
                          </m:bar>
                        </m:e>
                        <m:sub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sr-Latn-ME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𝑽</m:t>
                      </m:r>
                    </m:oMath>
                  </m:oMathPara>
                </a14:m>
                <a:endParaRPr lang="sr-Cyrl-ME" b="1" dirty="0"/>
              </a:p>
            </p:txBody>
          </p:sp>
        </mc:Choice>
        <mc:Fallback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B1F86060-5AEB-44A1-983B-F2E7F0049E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54618" y="1977308"/>
                <a:ext cx="931281" cy="290079"/>
              </a:xfrm>
              <a:prstGeom prst="rect">
                <a:avLst/>
              </a:prstGeom>
              <a:blipFill>
                <a:blip r:embed="rId8"/>
                <a:stretch>
                  <a:fillRect l="-5229" r="-5229" b="-12500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523104B7-786F-4660-AA26-D5D260207823}"/>
                  </a:ext>
                </a:extLst>
              </p:cNvPr>
              <p:cNvSpPr txBox="1"/>
              <p:nvPr/>
            </p:nvSpPr>
            <p:spPr>
              <a:xfrm>
                <a:off x="7967137" y="2413703"/>
                <a:ext cx="89723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sr-Cyrl-ME" dirty="0"/>
              </a:p>
            </p:txBody>
          </p:sp>
        </mc:Choice>
        <mc:Fallback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523104B7-786F-4660-AA26-D5D2602078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7137" y="2413703"/>
                <a:ext cx="897233" cy="276999"/>
              </a:xfrm>
              <a:prstGeom prst="rect">
                <a:avLst/>
              </a:prstGeom>
              <a:blipFill>
                <a:blip r:embed="rId9"/>
                <a:stretch>
                  <a:fillRect l="-5442" r="-4762" b="-20000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383EF5F6-58F9-44BC-AD61-04F629127DD6}"/>
                  </a:ext>
                </a:extLst>
              </p:cNvPr>
              <p:cNvSpPr txBox="1"/>
              <p:nvPr/>
            </p:nvSpPr>
            <p:spPr>
              <a:xfrm>
                <a:off x="7967137" y="2742490"/>
                <a:ext cx="115166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𝑟𝑎𝑑</m:t>
                      </m:r>
                    </m:oMath>
                  </m:oMathPara>
                </a14:m>
                <a:endParaRPr lang="sr-Cyrl-ME" dirty="0"/>
              </a:p>
            </p:txBody>
          </p:sp>
        </mc:Choice>
        <mc:Fallback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383EF5F6-58F9-44BC-AD61-04F629127D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7137" y="2742490"/>
                <a:ext cx="1151662" cy="276999"/>
              </a:xfrm>
              <a:prstGeom prst="rect">
                <a:avLst/>
              </a:prstGeom>
              <a:blipFill>
                <a:blip r:embed="rId10"/>
                <a:stretch>
                  <a:fillRect l="-4233" r="-3704" b="-20000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8" name="Group 77">
            <a:extLst>
              <a:ext uri="{FF2B5EF4-FFF2-40B4-BE49-F238E27FC236}">
                <a16:creationId xmlns:a16="http://schemas.microsoft.com/office/drawing/2014/main" id="{AD393830-4675-4899-8A92-F1C39ABCFF40}"/>
              </a:ext>
            </a:extLst>
          </p:cNvPr>
          <p:cNvGrpSpPr/>
          <p:nvPr/>
        </p:nvGrpSpPr>
        <p:grpSpPr>
          <a:xfrm>
            <a:off x="1342648" y="2912289"/>
            <a:ext cx="2233256" cy="388687"/>
            <a:chOff x="599663" y="770959"/>
            <a:chExt cx="2233256" cy="388687"/>
          </a:xfrm>
        </p:grpSpPr>
        <p:cxnSp>
          <p:nvCxnSpPr>
            <p:cNvPr id="79" name="Straight Arrow Connector 78">
              <a:extLst>
                <a:ext uri="{FF2B5EF4-FFF2-40B4-BE49-F238E27FC236}">
                  <a16:creationId xmlns:a16="http://schemas.microsoft.com/office/drawing/2014/main" id="{FA4202A6-9E04-45CD-828F-E92BF49AC3B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34011" y="1159646"/>
              <a:ext cx="2098908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80" name="TextBox 79">
                  <a:extLst>
                    <a:ext uri="{FF2B5EF4-FFF2-40B4-BE49-F238E27FC236}">
                      <a16:creationId xmlns:a16="http://schemas.microsoft.com/office/drawing/2014/main" id="{27AD8C4A-2E08-4612-B518-31F5489960BA}"/>
                    </a:ext>
                  </a:extLst>
                </p:cNvPr>
                <p:cNvSpPr txBox="1"/>
                <p:nvPr/>
              </p:nvSpPr>
              <p:spPr>
                <a:xfrm>
                  <a:off x="599663" y="770959"/>
                  <a:ext cx="342979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sr-Latn-CS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r-Latn-CS" b="1" i="1" smtClean="0">
                                <a:latin typeface="Cambria Math" panose="02040503050406030204" pitchFamily="18" charset="0"/>
                              </a:rPr>
                              <m:t>𝑼</m:t>
                            </m:r>
                          </m:e>
                          <m:sub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𝟑</m:t>
                            </m:r>
                          </m:sub>
                        </m:sSub>
                      </m:oMath>
                    </m:oMathPara>
                  </a14:m>
                  <a:endParaRPr lang="sr-Cyrl-ME" b="1" dirty="0"/>
                </a:p>
              </p:txBody>
            </p:sp>
          </mc:Choice>
          <mc:Fallback>
            <p:sp>
              <p:nvSpPr>
                <p:cNvPr id="80" name="TextBox 79">
                  <a:extLst>
                    <a:ext uri="{FF2B5EF4-FFF2-40B4-BE49-F238E27FC236}">
                      <a16:creationId xmlns:a16="http://schemas.microsoft.com/office/drawing/2014/main" id="{27AD8C4A-2E08-4612-B518-31F5489960B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9663" y="770959"/>
                  <a:ext cx="342979" cy="276999"/>
                </a:xfrm>
                <a:prstGeom prst="rect">
                  <a:avLst/>
                </a:prstGeom>
                <a:blipFill>
                  <a:blip r:embed="rId11"/>
                  <a:stretch>
                    <a:fillRect l="-14035" r="-5263" b="-22222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C8FD56D1-7155-465F-8C4E-FECC1B53C06C}"/>
                  </a:ext>
                </a:extLst>
              </p:cNvPr>
              <p:cNvSpPr txBox="1"/>
              <p:nvPr/>
            </p:nvSpPr>
            <p:spPr>
              <a:xfrm>
                <a:off x="7967393" y="3453175"/>
                <a:ext cx="1104405" cy="29007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bar>
                            <m:barPr>
                              <m:ctrlPr>
                                <a:rPr lang="sr-Latn-ME" b="1" i="1" smtClean="0"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sr-Latn-ME" b="1" i="1">
                                  <a:latin typeface="Cambria Math" panose="02040503050406030204" pitchFamily="18" charset="0"/>
                                </a:rPr>
                                <m:t>𝑼</m:t>
                              </m:r>
                            </m:e>
                          </m:bar>
                        </m:e>
                        <m:sub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𝟑</m:t>
                          </m:r>
                        </m:sub>
                      </m:sSub>
                      <m:r>
                        <a:rPr lang="sr-Latn-ME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𝑽</m:t>
                      </m:r>
                    </m:oMath>
                  </m:oMathPara>
                </a14:m>
                <a:endParaRPr lang="sr-Cyrl-ME" b="1" dirty="0"/>
              </a:p>
            </p:txBody>
          </p:sp>
        </mc:Choice>
        <mc:Fallback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C8FD56D1-7155-465F-8C4E-FECC1B53C0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7393" y="3453175"/>
                <a:ext cx="1104405" cy="290079"/>
              </a:xfrm>
              <a:prstGeom prst="rect">
                <a:avLst/>
              </a:prstGeom>
              <a:blipFill>
                <a:blip r:embed="rId12"/>
                <a:stretch>
                  <a:fillRect l="-4420" r="-4420" b="-12500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A8C08AB5-28BC-4C64-9501-2552BF84E2A0}"/>
                  </a:ext>
                </a:extLst>
              </p:cNvPr>
              <p:cNvSpPr txBox="1"/>
              <p:nvPr/>
            </p:nvSpPr>
            <p:spPr>
              <a:xfrm>
                <a:off x="7979912" y="3889570"/>
                <a:ext cx="89723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=6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sr-Cyrl-ME" dirty="0"/>
              </a:p>
            </p:txBody>
          </p:sp>
        </mc:Choice>
        <mc:Fallback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A8C08AB5-28BC-4C64-9501-2552BF84E2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79912" y="3889570"/>
                <a:ext cx="897233" cy="276999"/>
              </a:xfrm>
              <a:prstGeom prst="rect">
                <a:avLst/>
              </a:prstGeom>
              <a:blipFill>
                <a:blip r:embed="rId13"/>
                <a:stretch>
                  <a:fillRect l="-4762" r="-5442" b="-22222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4E784C83-0C2D-4288-AF1B-2A836A56E1D8}"/>
                  </a:ext>
                </a:extLst>
              </p:cNvPr>
              <p:cNvSpPr txBox="1"/>
              <p:nvPr/>
            </p:nvSpPr>
            <p:spPr>
              <a:xfrm>
                <a:off x="7979912" y="4218357"/>
                <a:ext cx="106580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=180°</m:t>
                      </m:r>
                    </m:oMath>
                  </m:oMathPara>
                </a14:m>
                <a:endParaRPr lang="sr-Cyrl-ME" dirty="0"/>
              </a:p>
            </p:txBody>
          </p:sp>
        </mc:Choice>
        <mc:Fallback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4E784C83-0C2D-4288-AF1B-2A836A56E1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79912" y="4218357"/>
                <a:ext cx="1065805" cy="276999"/>
              </a:xfrm>
              <a:prstGeom prst="rect">
                <a:avLst/>
              </a:prstGeom>
              <a:blipFill>
                <a:blip r:embed="rId14"/>
                <a:stretch>
                  <a:fillRect l="-4000" r="-4571" b="-20000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5" name="Arc 84">
            <a:extLst>
              <a:ext uri="{FF2B5EF4-FFF2-40B4-BE49-F238E27FC236}">
                <a16:creationId xmlns:a16="http://schemas.microsoft.com/office/drawing/2014/main" id="{35583AFD-526D-4CA4-BD44-DD21997B3DD2}"/>
              </a:ext>
            </a:extLst>
          </p:cNvPr>
          <p:cNvSpPr/>
          <p:nvPr/>
        </p:nvSpPr>
        <p:spPr>
          <a:xfrm>
            <a:off x="2761293" y="2598914"/>
            <a:ext cx="1527833" cy="1527833"/>
          </a:xfrm>
          <a:prstGeom prst="arc">
            <a:avLst>
              <a:gd name="adj1" fmla="val 135523"/>
              <a:gd name="adj2" fmla="val 10799998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0DCEC017-06B7-49B3-8615-B518C8E6AE27}"/>
                  </a:ext>
                </a:extLst>
              </p:cNvPr>
              <p:cNvSpPr txBox="1"/>
              <p:nvPr/>
            </p:nvSpPr>
            <p:spPr>
              <a:xfrm>
                <a:off x="3331643" y="3417335"/>
                <a:ext cx="520399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sr-Cyrl-ME" sz="3200" dirty="0"/>
              </a:p>
            </p:txBody>
          </p:sp>
        </mc:Choice>
        <mc:Fallback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0DCEC017-06B7-49B3-8615-B518C8E6AE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1643" y="3417335"/>
                <a:ext cx="520399" cy="492443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73495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 animBg="1"/>
      <p:bldP spid="31" grpId="0"/>
      <p:bldP spid="72" grpId="0"/>
      <p:bldP spid="73" grpId="0"/>
      <p:bldP spid="74" grpId="0"/>
      <p:bldP spid="81" grpId="0"/>
      <p:bldP spid="82" grpId="0"/>
      <p:bldP spid="83" grpId="0"/>
      <p:bldP spid="85" grpId="0" animBg="1"/>
      <p:bldP spid="86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TM02900722[[fn=Ion Boardroom]]</Template>
  <TotalTime>214</TotalTime>
  <Words>310</Words>
  <Application>Microsoft Office PowerPoint</Application>
  <PresentationFormat>Widescreen</PresentationFormat>
  <Paragraphs>91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Cambria Math</vt:lpstr>
      <vt:lpstr>Century Gothic</vt:lpstr>
      <vt:lpstr>Wingdings 3</vt:lpstr>
      <vt:lpstr>Ion Boardroom</vt:lpstr>
      <vt:lpstr>Комплексни облик</vt:lpstr>
      <vt:lpstr>Комплексни бројеви</vt:lpstr>
      <vt:lpstr>Представа наизмјеничних величина комплексним бројевима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Комплексни облик</dc:title>
  <dc:creator>Блажо Ђуровић</dc:creator>
  <cp:lastModifiedBy>Блажо Ђуровић</cp:lastModifiedBy>
  <cp:revision>1</cp:revision>
  <dcterms:created xsi:type="dcterms:W3CDTF">2021-12-02T19:30:44Z</dcterms:created>
  <dcterms:modified xsi:type="dcterms:W3CDTF">2021-12-07T23:27:09Z</dcterms:modified>
</cp:coreProperties>
</file>