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3EC5EC-2825-4D33-B6AF-04425F75A434}" v="16" dt="2021-09-23T06:13:39.0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9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Блажо Ђуровић" userId="5694572e-f064-495d-ac23-a1610d1060de" providerId="ADAL" clId="{E40A3814-A8F0-4652-B65E-4E1E287DCF01}"/>
    <pc:docChg chg="undo custSel addSld modSld">
      <pc:chgData name="Блажо Ђуровић" userId="5694572e-f064-495d-ac23-a1610d1060de" providerId="ADAL" clId="{E40A3814-A8F0-4652-B65E-4E1E287DCF01}" dt="2021-09-22T22:45:25.086" v="1142"/>
      <pc:docMkLst>
        <pc:docMk/>
      </pc:docMkLst>
      <pc:sldChg chg="addSp delSp modSp new mod modAnim">
        <pc:chgData name="Блажо Ђуровић" userId="5694572e-f064-495d-ac23-a1610d1060de" providerId="ADAL" clId="{E40A3814-A8F0-4652-B65E-4E1E287DCF01}" dt="2021-09-22T21:54:25.214" v="251"/>
        <pc:sldMkLst>
          <pc:docMk/>
          <pc:sldMk cId="3175326735" sldId="257"/>
        </pc:sldMkLst>
        <pc:spChg chg="mod">
          <ac:chgData name="Блажо Ђуровић" userId="5694572e-f064-495d-ac23-a1610d1060de" providerId="ADAL" clId="{E40A3814-A8F0-4652-B65E-4E1E287DCF01}" dt="2021-09-22T21:45:37.847" v="4" actId="20577"/>
          <ac:spMkLst>
            <pc:docMk/>
            <pc:sldMk cId="3175326735" sldId="257"/>
            <ac:spMk id="2" creationId="{83D498BF-CBD2-41DD-8FD2-46DB5B672EE9}"/>
          </ac:spMkLst>
        </pc:spChg>
        <pc:spChg chg="add mod">
          <ac:chgData name="Блажо Ђуровић" userId="5694572e-f064-495d-ac23-a1610d1060de" providerId="ADAL" clId="{E40A3814-A8F0-4652-B65E-4E1E287DCF01}" dt="2021-09-22T21:47:44.064" v="32" actId="164"/>
          <ac:spMkLst>
            <pc:docMk/>
            <pc:sldMk cId="3175326735" sldId="257"/>
            <ac:spMk id="12" creationId="{4EF0877C-6C3D-46F0-87AC-840E1D56A318}"/>
          </ac:spMkLst>
        </pc:spChg>
        <pc:spChg chg="mod">
          <ac:chgData name="Блажо Ђуровић" userId="5694572e-f064-495d-ac23-a1610d1060de" providerId="ADAL" clId="{E40A3814-A8F0-4652-B65E-4E1E287DCF01}" dt="2021-09-22T21:47:55.952" v="35" actId="1076"/>
          <ac:spMkLst>
            <pc:docMk/>
            <pc:sldMk cId="3175326735" sldId="257"/>
            <ac:spMk id="17" creationId="{BEAD5BEF-6C12-42F7-8056-4146BC2BBC9C}"/>
          </ac:spMkLst>
        </pc:spChg>
        <pc:spChg chg="add del mod">
          <ac:chgData name="Блажо Ђуровић" userId="5694572e-f064-495d-ac23-a1610d1060de" providerId="ADAL" clId="{E40A3814-A8F0-4652-B65E-4E1E287DCF01}" dt="2021-09-22T21:49:03.612" v="58" actId="478"/>
          <ac:spMkLst>
            <pc:docMk/>
            <pc:sldMk cId="3175326735" sldId="257"/>
            <ac:spMk id="21" creationId="{CCC54AC3-34DC-4024-83D7-B3F3889C8CB2}"/>
          </ac:spMkLst>
        </pc:spChg>
        <pc:spChg chg="add mod">
          <ac:chgData name="Блажо Ђуровић" userId="5694572e-f064-495d-ac23-a1610d1060de" providerId="ADAL" clId="{E40A3814-A8F0-4652-B65E-4E1E287DCF01}" dt="2021-09-22T21:49:32.240" v="61" actId="1076"/>
          <ac:spMkLst>
            <pc:docMk/>
            <pc:sldMk cId="3175326735" sldId="257"/>
            <ac:spMk id="25" creationId="{3616B8E6-ADF8-4901-BFDB-C3CE5292B9BB}"/>
          </ac:spMkLst>
        </pc:spChg>
        <pc:spChg chg="add mod">
          <ac:chgData name="Блажо Ђуровић" userId="5694572e-f064-495d-ac23-a1610d1060de" providerId="ADAL" clId="{E40A3814-A8F0-4652-B65E-4E1E287DCF01}" dt="2021-09-22T21:51:50.276" v="84" actId="1076"/>
          <ac:spMkLst>
            <pc:docMk/>
            <pc:sldMk cId="3175326735" sldId="257"/>
            <ac:spMk id="27" creationId="{D1A416F7-CC30-442F-8911-F419813719F1}"/>
          </ac:spMkLst>
        </pc:spChg>
        <pc:spChg chg="add mod">
          <ac:chgData name="Блажо Ђуровић" userId="5694572e-f064-495d-ac23-a1610d1060de" providerId="ADAL" clId="{E40A3814-A8F0-4652-B65E-4E1E287DCF01}" dt="2021-09-22T21:51:39.751" v="82" actId="1076"/>
          <ac:spMkLst>
            <pc:docMk/>
            <pc:sldMk cId="3175326735" sldId="257"/>
            <ac:spMk id="28" creationId="{FA783BB3-1420-4255-96AA-AFC02AB6001D}"/>
          </ac:spMkLst>
        </pc:spChg>
        <pc:spChg chg="add mod">
          <ac:chgData name="Блажо Ђуровић" userId="5694572e-f064-495d-ac23-a1610d1060de" providerId="ADAL" clId="{E40A3814-A8F0-4652-B65E-4E1E287DCF01}" dt="2021-09-22T21:53:02.835" v="214" actId="20577"/>
          <ac:spMkLst>
            <pc:docMk/>
            <pc:sldMk cId="3175326735" sldId="257"/>
            <ac:spMk id="29" creationId="{71513600-293B-4DFF-87BE-22C02E4F56B6}"/>
          </ac:spMkLst>
        </pc:spChg>
        <pc:spChg chg="add mod">
          <ac:chgData name="Блажо Ђуровић" userId="5694572e-f064-495d-ac23-a1610d1060de" providerId="ADAL" clId="{E40A3814-A8F0-4652-B65E-4E1E287DCF01}" dt="2021-09-22T21:53:54.084" v="244" actId="1076"/>
          <ac:spMkLst>
            <pc:docMk/>
            <pc:sldMk cId="3175326735" sldId="257"/>
            <ac:spMk id="32" creationId="{4700874E-2CD5-453F-9173-CF92B4550D05}"/>
          </ac:spMkLst>
        </pc:spChg>
        <pc:grpChg chg="add mod">
          <ac:chgData name="Блажо Ђуровић" userId="5694572e-f064-495d-ac23-a1610d1060de" providerId="ADAL" clId="{E40A3814-A8F0-4652-B65E-4E1E287DCF01}" dt="2021-09-22T21:49:43.001" v="63" actId="1076"/>
          <ac:grpSpMkLst>
            <pc:docMk/>
            <pc:sldMk cId="3175326735" sldId="257"/>
            <ac:grpSpMk id="15" creationId="{E4788845-2677-4AA7-BAFC-6EB75E5F8AB8}"/>
          </ac:grpSpMkLst>
        </pc:grpChg>
        <pc:grpChg chg="add mod">
          <ac:chgData name="Блажо Ђуровић" userId="5694572e-f064-495d-ac23-a1610d1060de" providerId="ADAL" clId="{E40A3814-A8F0-4652-B65E-4E1E287DCF01}" dt="2021-09-22T21:49:39.889" v="62" actId="1076"/>
          <ac:grpSpMkLst>
            <pc:docMk/>
            <pc:sldMk cId="3175326735" sldId="257"/>
            <ac:grpSpMk id="16" creationId="{52B17978-4214-4F9C-80CB-82612C1573DC}"/>
          </ac:grpSpMkLst>
        </pc:grpChg>
        <pc:cxnChg chg="add mod">
          <ac:chgData name="Блажо Ђуровић" userId="5694572e-f064-495d-ac23-a1610d1060de" providerId="ADAL" clId="{E40A3814-A8F0-4652-B65E-4E1E287DCF01}" dt="2021-09-22T21:49:32.240" v="61" actId="1076"/>
          <ac:cxnSpMkLst>
            <pc:docMk/>
            <pc:sldMk cId="3175326735" sldId="257"/>
            <ac:cxnSpMk id="4" creationId="{4F3AE3A5-E626-4EAB-8D06-5C239BD17C42}"/>
          </ac:cxnSpMkLst>
        </pc:cxnChg>
        <pc:cxnChg chg="add del mod">
          <ac:chgData name="Блажо Ђуровић" userId="5694572e-f064-495d-ac23-a1610d1060de" providerId="ADAL" clId="{E40A3814-A8F0-4652-B65E-4E1E287DCF01}" dt="2021-09-22T21:46:54.846" v="20" actId="478"/>
          <ac:cxnSpMkLst>
            <pc:docMk/>
            <pc:sldMk cId="3175326735" sldId="257"/>
            <ac:cxnSpMk id="5" creationId="{388BC1BF-9B34-4334-B5A7-E125E4C95341}"/>
          </ac:cxnSpMkLst>
        </pc:cxnChg>
        <pc:cxnChg chg="add mod">
          <ac:chgData name="Блажо Ђуровић" userId="5694572e-f064-495d-ac23-a1610d1060de" providerId="ADAL" clId="{E40A3814-A8F0-4652-B65E-4E1E287DCF01}" dt="2021-09-22T21:49:32.240" v="61" actId="1076"/>
          <ac:cxnSpMkLst>
            <pc:docMk/>
            <pc:sldMk cId="3175326735" sldId="257"/>
            <ac:cxnSpMk id="9" creationId="{47111F47-2125-45AB-AF93-7D2B2848F6FD}"/>
          </ac:cxnSpMkLst>
        </pc:cxnChg>
        <pc:cxnChg chg="add mod">
          <ac:chgData name="Блажо Ђуровић" userId="5694572e-f064-495d-ac23-a1610d1060de" providerId="ADAL" clId="{E40A3814-A8F0-4652-B65E-4E1E287DCF01}" dt="2021-09-22T21:47:44.064" v="32" actId="164"/>
          <ac:cxnSpMkLst>
            <pc:docMk/>
            <pc:sldMk cId="3175326735" sldId="257"/>
            <ac:cxnSpMk id="14" creationId="{95BBAA5E-4AE4-4C04-BEBA-F4C424E06E67}"/>
          </ac:cxnSpMkLst>
        </pc:cxnChg>
        <pc:cxnChg chg="mod">
          <ac:chgData name="Блажо Ђуровић" userId="5694572e-f064-495d-ac23-a1610d1060de" providerId="ADAL" clId="{E40A3814-A8F0-4652-B65E-4E1E287DCF01}" dt="2021-09-22T21:48:01.379" v="37" actId="14100"/>
          <ac:cxnSpMkLst>
            <pc:docMk/>
            <pc:sldMk cId="3175326735" sldId="257"/>
            <ac:cxnSpMk id="18" creationId="{443F139F-45CB-4E20-AC68-8A395B02F755}"/>
          </ac:cxnSpMkLst>
        </pc:cxnChg>
        <pc:cxnChg chg="add mod">
          <ac:chgData name="Блажо Ђуровић" userId="5694572e-f064-495d-ac23-a1610d1060de" providerId="ADAL" clId="{E40A3814-A8F0-4652-B65E-4E1E287DCF01}" dt="2021-09-22T21:49:32.240" v="61" actId="1076"/>
          <ac:cxnSpMkLst>
            <pc:docMk/>
            <pc:sldMk cId="3175326735" sldId="257"/>
            <ac:cxnSpMk id="23" creationId="{A87042C0-37BF-46A1-99DE-32B363878099}"/>
          </ac:cxnSpMkLst>
        </pc:cxnChg>
        <pc:cxnChg chg="add mod">
          <ac:chgData name="Блажо Ђуровић" userId="5694572e-f064-495d-ac23-a1610d1060de" providerId="ADAL" clId="{E40A3814-A8F0-4652-B65E-4E1E287DCF01}" dt="2021-09-22T21:53:12.725" v="216" actId="13822"/>
          <ac:cxnSpMkLst>
            <pc:docMk/>
            <pc:sldMk cId="3175326735" sldId="257"/>
            <ac:cxnSpMk id="31" creationId="{2C8066ED-02FA-40E7-9A73-DAABF2BD4A36}"/>
          </ac:cxnSpMkLst>
        </pc:cxnChg>
        <pc:cxnChg chg="add mod">
          <ac:chgData name="Блажо Ђуровић" userId="5694572e-f064-495d-ac23-a1610d1060de" providerId="ADAL" clId="{E40A3814-A8F0-4652-B65E-4E1E287DCF01}" dt="2021-09-22T21:54:05.295" v="247" actId="13822"/>
          <ac:cxnSpMkLst>
            <pc:docMk/>
            <pc:sldMk cId="3175326735" sldId="257"/>
            <ac:cxnSpMk id="34" creationId="{60E7DFCD-3C9D-4A73-8DBC-04B6A28E96AF}"/>
          </ac:cxnSpMkLst>
        </pc:cxnChg>
      </pc:sldChg>
      <pc:sldChg chg="addSp delSp modSp new mod delAnim modAnim">
        <pc:chgData name="Блажо Ђуровић" userId="5694572e-f064-495d-ac23-a1610d1060de" providerId="ADAL" clId="{E40A3814-A8F0-4652-B65E-4E1E287DCF01}" dt="2021-09-22T22:17:14.436" v="653" actId="1076"/>
        <pc:sldMkLst>
          <pc:docMk/>
          <pc:sldMk cId="2227748555" sldId="258"/>
        </pc:sldMkLst>
        <pc:spChg chg="mod">
          <ac:chgData name="Блажо Ђуровић" userId="5694572e-f064-495d-ac23-a1610d1060de" providerId="ADAL" clId="{E40A3814-A8F0-4652-B65E-4E1E287DCF01}" dt="2021-09-22T21:55:01.354" v="265" actId="20577"/>
          <ac:spMkLst>
            <pc:docMk/>
            <pc:sldMk cId="2227748555" sldId="258"/>
            <ac:spMk id="2" creationId="{0A281A83-5F7C-4770-8485-5C07F5116C9D}"/>
          </ac:spMkLst>
        </pc:spChg>
        <pc:spChg chg="add mod">
          <ac:chgData name="Блажо Ђуровић" userId="5694572e-f064-495d-ac23-a1610d1060de" providerId="ADAL" clId="{E40A3814-A8F0-4652-B65E-4E1E287DCF01}" dt="2021-09-22T21:55:26.092" v="314" actId="20577"/>
          <ac:spMkLst>
            <pc:docMk/>
            <pc:sldMk cId="2227748555" sldId="258"/>
            <ac:spMk id="3" creationId="{22266260-1C1C-4927-BDEA-B7D5D7984E44}"/>
          </ac:spMkLst>
        </pc:spChg>
        <pc:spChg chg="add mod">
          <ac:chgData name="Блажо Ђуровић" userId="5694572e-f064-495d-ac23-a1610d1060de" providerId="ADAL" clId="{E40A3814-A8F0-4652-B65E-4E1E287DCF01}" dt="2021-09-22T21:58:36.820" v="343" actId="164"/>
          <ac:spMkLst>
            <pc:docMk/>
            <pc:sldMk cId="2227748555" sldId="258"/>
            <ac:spMk id="8" creationId="{4E9A6EF0-091C-4771-B9A3-098F71C156D9}"/>
          </ac:spMkLst>
        </pc:spChg>
        <pc:spChg chg="add mod">
          <ac:chgData name="Блажо Ђуровић" userId="5694572e-f064-495d-ac23-a1610d1060de" providerId="ADAL" clId="{E40A3814-A8F0-4652-B65E-4E1E287DCF01}" dt="2021-09-22T21:58:36.820" v="343" actId="164"/>
          <ac:spMkLst>
            <pc:docMk/>
            <pc:sldMk cId="2227748555" sldId="258"/>
            <ac:spMk id="9" creationId="{B45BB631-3A81-4525-93CC-D636FAF04FAF}"/>
          </ac:spMkLst>
        </pc:spChg>
        <pc:spChg chg="mod">
          <ac:chgData name="Блажо Ђуровић" userId="5694572e-f064-495d-ac23-a1610d1060de" providerId="ADAL" clId="{E40A3814-A8F0-4652-B65E-4E1E287DCF01}" dt="2021-09-22T21:59:31.188" v="352" actId="14100"/>
          <ac:spMkLst>
            <pc:docMk/>
            <pc:sldMk cId="2227748555" sldId="258"/>
            <ac:spMk id="14" creationId="{33B2F72D-21D8-47C3-B040-8D962DC8EAA4}"/>
          </ac:spMkLst>
        </pc:spChg>
        <pc:spChg chg="mod">
          <ac:chgData name="Блажо Ђуровић" userId="5694572e-f064-495d-ac23-a1610d1060de" providerId="ADAL" clId="{E40A3814-A8F0-4652-B65E-4E1E287DCF01}" dt="2021-09-22T21:59:35.425" v="353" actId="1076"/>
          <ac:spMkLst>
            <pc:docMk/>
            <pc:sldMk cId="2227748555" sldId="258"/>
            <ac:spMk id="15" creationId="{90928E4E-1078-447C-BF31-6A6C817BB4DB}"/>
          </ac:spMkLst>
        </pc:spChg>
        <pc:spChg chg="mod">
          <ac:chgData name="Блажо Ђуровић" userId="5694572e-f064-495d-ac23-a1610d1060de" providerId="ADAL" clId="{E40A3814-A8F0-4652-B65E-4E1E287DCF01}" dt="2021-09-22T22:00:02.835" v="361" actId="14100"/>
          <ac:spMkLst>
            <pc:docMk/>
            <pc:sldMk cId="2227748555" sldId="258"/>
            <ac:spMk id="19" creationId="{604D10D4-228C-4481-8CAC-56F0A6B52A62}"/>
          </ac:spMkLst>
        </pc:spChg>
        <pc:spChg chg="mod">
          <ac:chgData name="Блажо Ђуровић" userId="5694572e-f064-495d-ac23-a1610d1060de" providerId="ADAL" clId="{E40A3814-A8F0-4652-B65E-4E1E287DCF01}" dt="2021-09-22T21:59:51.636" v="358" actId="20577"/>
          <ac:spMkLst>
            <pc:docMk/>
            <pc:sldMk cId="2227748555" sldId="258"/>
            <ac:spMk id="20" creationId="{1DAE8C1A-4B32-49B2-AB22-7D496C084F68}"/>
          </ac:spMkLst>
        </pc:spChg>
        <pc:spChg chg="mod">
          <ac:chgData name="Блажо Ђуровић" userId="5694572e-f064-495d-ac23-a1610d1060de" providerId="ADAL" clId="{E40A3814-A8F0-4652-B65E-4E1E287DCF01}" dt="2021-09-22T22:00:28.681" v="366" actId="14100"/>
          <ac:spMkLst>
            <pc:docMk/>
            <pc:sldMk cId="2227748555" sldId="258"/>
            <ac:spMk id="26" creationId="{2003F7C3-43F9-41B8-9750-D94E437D7929}"/>
          </ac:spMkLst>
        </pc:spChg>
        <pc:spChg chg="mod">
          <ac:chgData name="Блажо Ђуровић" userId="5694572e-f064-495d-ac23-a1610d1060de" providerId="ADAL" clId="{E40A3814-A8F0-4652-B65E-4E1E287DCF01}" dt="2021-09-22T22:17:03.283" v="651" actId="20577"/>
          <ac:spMkLst>
            <pc:docMk/>
            <pc:sldMk cId="2227748555" sldId="258"/>
            <ac:spMk id="27" creationId="{24CCC7F3-1B42-441E-9A83-77ABDC88A585}"/>
          </ac:spMkLst>
        </pc:spChg>
        <pc:spChg chg="mod">
          <ac:chgData name="Блажо Ђуровић" userId="5694572e-f064-495d-ac23-a1610d1060de" providerId="ADAL" clId="{E40A3814-A8F0-4652-B65E-4E1E287DCF01}" dt="2021-09-22T22:01:59.014" v="377" actId="14100"/>
          <ac:spMkLst>
            <pc:docMk/>
            <pc:sldMk cId="2227748555" sldId="258"/>
            <ac:spMk id="31" creationId="{E84BD83E-C70D-4FD1-8B38-4324827BBB0D}"/>
          </ac:spMkLst>
        </pc:spChg>
        <pc:spChg chg="mod">
          <ac:chgData name="Блажо Ђуровић" userId="5694572e-f064-495d-ac23-a1610d1060de" providerId="ADAL" clId="{E40A3814-A8F0-4652-B65E-4E1E287DCF01}" dt="2021-09-22T22:02:00.867" v="378" actId="20577"/>
          <ac:spMkLst>
            <pc:docMk/>
            <pc:sldMk cId="2227748555" sldId="258"/>
            <ac:spMk id="32" creationId="{3F6341D5-54E6-4FCC-A423-6307EF780490}"/>
          </ac:spMkLst>
        </pc:spChg>
        <pc:grpChg chg="add mod">
          <ac:chgData name="Блажо Ђуровић" userId="5694572e-f064-495d-ac23-a1610d1060de" providerId="ADAL" clId="{E40A3814-A8F0-4652-B65E-4E1E287DCF01}" dt="2021-09-22T22:03:12.926" v="391" actId="14100"/>
          <ac:grpSpMkLst>
            <pc:docMk/>
            <pc:sldMk cId="2227748555" sldId="258"/>
            <ac:grpSpMk id="10" creationId="{76D16DFB-65EE-4E90-A577-CC1B3E453D27}"/>
          </ac:grpSpMkLst>
        </pc:grpChg>
        <pc:grpChg chg="add del mod">
          <ac:chgData name="Блажо Ђуровић" userId="5694572e-f064-495d-ac23-a1610d1060de" providerId="ADAL" clId="{E40A3814-A8F0-4652-B65E-4E1E287DCF01}" dt="2021-09-22T22:17:10.408" v="652" actId="478"/>
          <ac:grpSpMkLst>
            <pc:docMk/>
            <pc:sldMk cId="2227748555" sldId="258"/>
            <ac:grpSpMk id="11" creationId="{9660E38D-6E44-43EA-BA68-EA4755F0A0C4}"/>
          </ac:grpSpMkLst>
        </pc:grpChg>
        <pc:grpChg chg="add mod">
          <ac:chgData name="Блажо Ђуровић" userId="5694572e-f064-495d-ac23-a1610d1060de" providerId="ADAL" clId="{E40A3814-A8F0-4652-B65E-4E1E287DCF01}" dt="2021-09-22T22:17:14.436" v="653" actId="1076"/>
          <ac:grpSpMkLst>
            <pc:docMk/>
            <pc:sldMk cId="2227748555" sldId="258"/>
            <ac:grpSpMk id="16" creationId="{916CB860-FC0D-46A2-8F07-1EB0753A3792}"/>
          </ac:grpSpMkLst>
        </pc:grpChg>
        <pc:grpChg chg="add mod">
          <ac:chgData name="Блажо Ђуровић" userId="5694572e-f064-495d-ac23-a1610d1060de" providerId="ADAL" clId="{E40A3814-A8F0-4652-B65E-4E1E287DCF01}" dt="2021-09-22T22:02:50.401" v="385" actId="1076"/>
          <ac:grpSpMkLst>
            <pc:docMk/>
            <pc:sldMk cId="2227748555" sldId="258"/>
            <ac:grpSpMk id="23" creationId="{22B00F3E-2D03-458D-A101-262B789EB21B}"/>
          </ac:grpSpMkLst>
        </pc:grpChg>
        <pc:grpChg chg="add mod">
          <ac:chgData name="Блажо Ђуровић" userId="5694572e-f064-495d-ac23-a1610d1060de" providerId="ADAL" clId="{E40A3814-A8F0-4652-B65E-4E1E287DCF01}" dt="2021-09-22T22:02:54.056" v="386" actId="1076"/>
          <ac:grpSpMkLst>
            <pc:docMk/>
            <pc:sldMk cId="2227748555" sldId="258"/>
            <ac:grpSpMk id="28" creationId="{646AF89A-F76C-4D3B-A946-C81E38D07D2E}"/>
          </ac:grpSpMkLst>
        </pc:grpChg>
        <pc:cxnChg chg="add mod">
          <ac:chgData name="Блажо Ђуровић" userId="5694572e-f064-495d-ac23-a1610d1060de" providerId="ADAL" clId="{E40A3814-A8F0-4652-B65E-4E1E287DCF01}" dt="2021-09-22T21:58:36.820" v="343" actId="164"/>
          <ac:cxnSpMkLst>
            <pc:docMk/>
            <pc:sldMk cId="2227748555" sldId="258"/>
            <ac:cxnSpMk id="5" creationId="{4FE62AC2-84F9-4CFE-B9D2-039B23728544}"/>
          </ac:cxnSpMkLst>
        </pc:cxnChg>
        <pc:cxnChg chg="add mod">
          <ac:chgData name="Блажо Ђуровић" userId="5694572e-f064-495d-ac23-a1610d1060de" providerId="ADAL" clId="{E40A3814-A8F0-4652-B65E-4E1E287DCF01}" dt="2021-09-22T22:03:16.506" v="392" actId="1076"/>
          <ac:cxnSpMkLst>
            <pc:docMk/>
            <pc:sldMk cId="2227748555" sldId="258"/>
            <ac:cxnSpMk id="7" creationId="{978B025D-F274-4B9F-A017-28D4003DB41D}"/>
          </ac:cxnSpMkLst>
        </pc:cxnChg>
        <pc:cxnChg chg="mod">
          <ac:chgData name="Блажо Ђуровић" userId="5694572e-f064-495d-ac23-a1610d1060de" providerId="ADAL" clId="{E40A3814-A8F0-4652-B65E-4E1E287DCF01}" dt="2021-09-22T21:58:50.900" v="346"/>
          <ac:cxnSpMkLst>
            <pc:docMk/>
            <pc:sldMk cId="2227748555" sldId="258"/>
            <ac:cxnSpMk id="12" creationId="{6821CFB1-D191-4925-BA75-3258A05FC9B0}"/>
          </ac:cxnSpMkLst>
        </pc:cxnChg>
        <pc:cxnChg chg="mod">
          <ac:chgData name="Блажо Ђуровић" userId="5694572e-f064-495d-ac23-a1610d1060de" providerId="ADAL" clId="{E40A3814-A8F0-4652-B65E-4E1E287DCF01}" dt="2021-09-22T21:59:28.503" v="351" actId="1076"/>
          <ac:cxnSpMkLst>
            <pc:docMk/>
            <pc:sldMk cId="2227748555" sldId="258"/>
            <ac:cxnSpMk id="13" creationId="{C8AE5BE4-DB51-4A21-B032-7C67C942E6A4}"/>
          </ac:cxnSpMkLst>
        </pc:cxnChg>
        <pc:cxnChg chg="mod">
          <ac:chgData name="Блажо Ђуровић" userId="5694572e-f064-495d-ac23-a1610d1060de" providerId="ADAL" clId="{E40A3814-A8F0-4652-B65E-4E1E287DCF01}" dt="2021-09-22T21:59:46.783" v="355"/>
          <ac:cxnSpMkLst>
            <pc:docMk/>
            <pc:sldMk cId="2227748555" sldId="258"/>
            <ac:cxnSpMk id="17" creationId="{9F66D083-15E9-4D50-9240-6A47B51DDA85}"/>
          </ac:cxnSpMkLst>
        </pc:cxnChg>
        <pc:cxnChg chg="mod">
          <ac:chgData name="Блажо Ђуровић" userId="5694572e-f064-495d-ac23-a1610d1060de" providerId="ADAL" clId="{E40A3814-A8F0-4652-B65E-4E1E287DCF01}" dt="2021-09-22T22:00:00.090" v="360" actId="14100"/>
          <ac:cxnSpMkLst>
            <pc:docMk/>
            <pc:sldMk cId="2227748555" sldId="258"/>
            <ac:cxnSpMk id="18" creationId="{E104ABBD-5687-4484-9F04-084581D15B6D}"/>
          </ac:cxnSpMkLst>
        </pc:cxnChg>
        <pc:cxnChg chg="mod">
          <ac:chgData name="Блажо Ђуровић" userId="5694572e-f064-495d-ac23-a1610d1060de" providerId="ADAL" clId="{E40A3814-A8F0-4652-B65E-4E1E287DCF01}" dt="2021-09-22T22:00:04.929" v="362"/>
          <ac:cxnSpMkLst>
            <pc:docMk/>
            <pc:sldMk cId="2227748555" sldId="258"/>
            <ac:cxnSpMk id="24" creationId="{0CFEFF76-7C67-4D2E-9A8D-2BF36AF5291C}"/>
          </ac:cxnSpMkLst>
        </pc:cxnChg>
        <pc:cxnChg chg="mod">
          <ac:chgData name="Блажо Ђуровић" userId="5694572e-f064-495d-ac23-a1610d1060de" providerId="ADAL" clId="{E40A3814-A8F0-4652-B65E-4E1E287DCF01}" dt="2021-09-22T22:16:47.904" v="648" actId="1076"/>
          <ac:cxnSpMkLst>
            <pc:docMk/>
            <pc:sldMk cId="2227748555" sldId="258"/>
            <ac:cxnSpMk id="25" creationId="{942F2567-3F59-4FBA-8A2E-8C0B94A7B593}"/>
          </ac:cxnSpMkLst>
        </pc:cxnChg>
        <pc:cxnChg chg="mod">
          <ac:chgData name="Блажо Ђуровић" userId="5694572e-f064-495d-ac23-a1610d1060de" providerId="ADAL" clId="{E40A3814-A8F0-4652-B65E-4E1E287DCF01}" dt="2021-09-22T22:01:14.037" v="371"/>
          <ac:cxnSpMkLst>
            <pc:docMk/>
            <pc:sldMk cId="2227748555" sldId="258"/>
            <ac:cxnSpMk id="29" creationId="{D8EBAD3F-570B-4C6B-A130-E609954F72D7}"/>
          </ac:cxnSpMkLst>
        </pc:cxnChg>
        <pc:cxnChg chg="mod">
          <ac:chgData name="Блажо Ђуровић" userId="5694572e-f064-495d-ac23-a1610d1060de" providerId="ADAL" clId="{E40A3814-A8F0-4652-B65E-4E1E287DCF01}" dt="2021-09-22T22:01:56.004" v="376" actId="1076"/>
          <ac:cxnSpMkLst>
            <pc:docMk/>
            <pc:sldMk cId="2227748555" sldId="258"/>
            <ac:cxnSpMk id="30" creationId="{DD0FEC21-6026-4256-BAB9-492931AEA14F}"/>
          </ac:cxnSpMkLst>
        </pc:cxnChg>
      </pc:sldChg>
      <pc:sldChg chg="addSp delSp modSp new mod modClrScheme delAnim modAnim chgLayout">
        <pc:chgData name="Блажо Ђуровић" userId="5694572e-f064-495d-ac23-a1610d1060de" providerId="ADAL" clId="{E40A3814-A8F0-4652-B65E-4E1E287DCF01}" dt="2021-09-22T22:37:38.362" v="981" actId="20577"/>
        <pc:sldMkLst>
          <pc:docMk/>
          <pc:sldMk cId="1256465682" sldId="259"/>
        </pc:sldMkLst>
        <pc:spChg chg="mod ord">
          <ac:chgData name="Блажо Ђуровић" userId="5694572e-f064-495d-ac23-a1610d1060de" providerId="ADAL" clId="{E40A3814-A8F0-4652-B65E-4E1E287DCF01}" dt="2021-09-22T22:04:07.477" v="408" actId="700"/>
          <ac:spMkLst>
            <pc:docMk/>
            <pc:sldMk cId="1256465682" sldId="259"/>
            <ac:spMk id="2" creationId="{CDC8E4B4-0747-41FE-A29C-79EC535F5889}"/>
          </ac:spMkLst>
        </pc:spChg>
        <pc:spChg chg="add mod ord">
          <ac:chgData name="Блажо Ђуровић" userId="5694572e-f064-495d-ac23-a1610d1060de" providerId="ADAL" clId="{E40A3814-A8F0-4652-B65E-4E1E287DCF01}" dt="2021-09-22T22:07:15.088" v="525" actId="14100"/>
          <ac:spMkLst>
            <pc:docMk/>
            <pc:sldMk cId="1256465682" sldId="259"/>
            <ac:spMk id="3" creationId="{3658A2BB-36E6-437F-9E4E-76D0140BDD96}"/>
          </ac:spMkLst>
        </pc:spChg>
        <pc:spChg chg="add del mod">
          <ac:chgData name="Блажо Ђуровић" userId="5694572e-f064-495d-ac23-a1610d1060de" providerId="ADAL" clId="{E40A3814-A8F0-4652-B65E-4E1E287DCF01}" dt="2021-09-22T22:09:26.719" v="577" actId="478"/>
          <ac:spMkLst>
            <pc:docMk/>
            <pc:sldMk cId="1256465682" sldId="259"/>
            <ac:spMk id="4" creationId="{A24F2101-99A7-4BB9-B925-E1D210271D1D}"/>
          </ac:spMkLst>
        </pc:spChg>
        <pc:spChg chg="add mod">
          <ac:chgData name="Блажо Ђуровић" userId="5694572e-f064-495d-ac23-a1610d1060de" providerId="ADAL" clId="{E40A3814-A8F0-4652-B65E-4E1E287DCF01}" dt="2021-09-22T22:37:38.362" v="981" actId="20577"/>
          <ac:spMkLst>
            <pc:docMk/>
            <pc:sldMk cId="1256465682" sldId="259"/>
            <ac:spMk id="7" creationId="{7D84B9D3-476C-4C47-8224-8B3722C1D2AC}"/>
          </ac:spMkLst>
        </pc:spChg>
        <pc:spChg chg="mod">
          <ac:chgData name="Блажо Ђуровић" userId="5694572e-f064-495d-ac23-a1610d1060de" providerId="ADAL" clId="{E40A3814-A8F0-4652-B65E-4E1E287DCF01}" dt="2021-09-22T22:09:32.842" v="578"/>
          <ac:spMkLst>
            <pc:docMk/>
            <pc:sldMk cId="1256465682" sldId="259"/>
            <ac:spMk id="11" creationId="{76309B36-FD53-4304-9D4B-2D81B8505157}"/>
          </ac:spMkLst>
        </pc:spChg>
        <pc:spChg chg="del mod">
          <ac:chgData name="Блажо Ђуровић" userId="5694572e-f064-495d-ac23-a1610d1060de" providerId="ADAL" clId="{E40A3814-A8F0-4652-B65E-4E1E287DCF01}" dt="2021-09-22T22:10:18.586" v="589" actId="478"/>
          <ac:spMkLst>
            <pc:docMk/>
            <pc:sldMk cId="1256465682" sldId="259"/>
            <ac:spMk id="12" creationId="{DF55A52E-0AE1-4B2A-BAFB-6B981B85F674}"/>
          </ac:spMkLst>
        </pc:spChg>
        <pc:spChg chg="mod">
          <ac:chgData name="Блажо Ђуровић" userId="5694572e-f064-495d-ac23-a1610d1060de" providerId="ADAL" clId="{E40A3814-A8F0-4652-B65E-4E1E287DCF01}" dt="2021-09-22T22:12:22.604" v="617" actId="14100"/>
          <ac:spMkLst>
            <pc:docMk/>
            <pc:sldMk cId="1256465682" sldId="259"/>
            <ac:spMk id="22" creationId="{E601AD78-C8F0-4FA7-AE58-913FC029E4A6}"/>
          </ac:spMkLst>
        </pc:spChg>
        <pc:spChg chg="mod">
          <ac:chgData name="Блажо Ђуровић" userId="5694572e-f064-495d-ac23-a1610d1060de" providerId="ADAL" clId="{E40A3814-A8F0-4652-B65E-4E1E287DCF01}" dt="2021-09-22T22:13:25.828" v="633" actId="14100"/>
          <ac:spMkLst>
            <pc:docMk/>
            <pc:sldMk cId="1256465682" sldId="259"/>
            <ac:spMk id="30" creationId="{85EE7012-762C-4121-99A4-27B79EA1E900}"/>
          </ac:spMkLst>
        </pc:spChg>
        <pc:grpChg chg="add mod">
          <ac:chgData name="Блажо Ђуровић" userId="5694572e-f064-495d-ac23-a1610d1060de" providerId="ADAL" clId="{E40A3814-A8F0-4652-B65E-4E1E287DCF01}" dt="2021-09-22T22:09:36.522" v="579" actId="1076"/>
          <ac:grpSpMkLst>
            <pc:docMk/>
            <pc:sldMk cId="1256465682" sldId="259"/>
            <ac:grpSpMk id="8" creationId="{5281280E-D006-4B2C-959C-B64F46B0ED33}"/>
          </ac:grpSpMkLst>
        </pc:grpChg>
        <pc:grpChg chg="add mod">
          <ac:chgData name="Блажо Ђуровић" userId="5694572e-f064-495d-ac23-a1610d1060de" providerId="ADAL" clId="{E40A3814-A8F0-4652-B65E-4E1E287DCF01}" dt="2021-09-22T22:12:26.618" v="618" actId="1076"/>
          <ac:grpSpMkLst>
            <pc:docMk/>
            <pc:sldMk cId="1256465682" sldId="259"/>
            <ac:grpSpMk id="19" creationId="{935B85AF-01F6-40A6-B07E-200072F6C593}"/>
          </ac:grpSpMkLst>
        </pc:grpChg>
        <pc:grpChg chg="add mod">
          <ac:chgData name="Блажо Ђуровић" userId="5694572e-f064-495d-ac23-a1610d1060de" providerId="ADAL" clId="{E40A3814-A8F0-4652-B65E-4E1E287DCF01}" dt="2021-09-22T22:13:31.356" v="634" actId="1076"/>
          <ac:grpSpMkLst>
            <pc:docMk/>
            <pc:sldMk cId="1256465682" sldId="259"/>
            <ac:grpSpMk id="27" creationId="{8F8DBE09-829C-4D58-A528-A757F58C4372}"/>
          </ac:grpSpMkLst>
        </pc:grpChg>
        <pc:picChg chg="add mod">
          <ac:chgData name="Блажо Ђуровић" userId="5694572e-f064-495d-ac23-a1610d1060de" providerId="ADAL" clId="{E40A3814-A8F0-4652-B65E-4E1E287DCF01}" dt="2021-09-22T22:08:59.957" v="575" actId="1076"/>
          <ac:picMkLst>
            <pc:docMk/>
            <pc:sldMk cId="1256465682" sldId="259"/>
            <ac:picMk id="6" creationId="{987F9609-3C9B-4CB6-AFAA-C9BD4A92948B}"/>
          </ac:picMkLst>
        </pc:picChg>
        <pc:picChg chg="add mod">
          <ac:chgData name="Блажо Ђуровић" userId="5694572e-f064-495d-ac23-a1610d1060de" providerId="ADAL" clId="{E40A3814-A8F0-4652-B65E-4E1E287DCF01}" dt="2021-09-22T22:09:51.059" v="582" actId="1076"/>
          <ac:picMkLst>
            <pc:docMk/>
            <pc:sldMk cId="1256465682" sldId="259"/>
            <ac:picMk id="14" creationId="{B6AB0276-C23A-49FF-80BF-548EBFB07FDF}"/>
          </ac:picMkLst>
        </pc:picChg>
        <pc:picChg chg="add del mod">
          <ac:chgData name="Блажо Ђуровић" userId="5694572e-f064-495d-ac23-a1610d1060de" providerId="ADAL" clId="{E40A3814-A8F0-4652-B65E-4E1E287DCF01}" dt="2021-09-22T22:10:28.178" v="593" actId="478"/>
          <ac:picMkLst>
            <pc:docMk/>
            <pc:sldMk cId="1256465682" sldId="259"/>
            <ac:picMk id="16" creationId="{18C55826-088B-4095-B449-266CF470AB18}"/>
          </ac:picMkLst>
        </pc:picChg>
        <pc:picChg chg="add mod modCrop">
          <ac:chgData name="Блажо Ђуровић" userId="5694572e-f064-495d-ac23-a1610d1060de" providerId="ADAL" clId="{E40A3814-A8F0-4652-B65E-4E1E287DCF01}" dt="2021-09-22T22:16:32.114" v="647" actId="1076"/>
          <ac:picMkLst>
            <pc:docMk/>
            <pc:sldMk cId="1256465682" sldId="259"/>
            <ac:picMk id="18" creationId="{FC813DC7-C5AE-4852-BAD1-BA4B9380BEAC}"/>
          </ac:picMkLst>
        </pc:picChg>
        <pc:picChg chg="add del mod">
          <ac:chgData name="Блажо Ђуровић" userId="5694572e-f064-495d-ac23-a1610d1060de" providerId="ADAL" clId="{E40A3814-A8F0-4652-B65E-4E1E287DCF01}" dt="2021-09-22T22:11:40.277" v="608" actId="478"/>
          <ac:picMkLst>
            <pc:docMk/>
            <pc:sldMk cId="1256465682" sldId="259"/>
            <ac:picMk id="23" creationId="{C6F37931-23B0-4987-98B9-490E925D991D}"/>
          </ac:picMkLst>
        </pc:picChg>
        <pc:picChg chg="add mod">
          <ac:chgData name="Блажо Ђуровић" userId="5694572e-f064-495d-ac23-a1610d1060de" providerId="ADAL" clId="{E40A3814-A8F0-4652-B65E-4E1E287DCF01}" dt="2021-09-22T22:12:30.961" v="619" actId="1076"/>
          <ac:picMkLst>
            <pc:docMk/>
            <pc:sldMk cId="1256465682" sldId="259"/>
            <ac:picMk id="25" creationId="{B42FCAC2-89B0-4D12-8630-5D4F0EA2A8A3}"/>
          </ac:picMkLst>
        </pc:picChg>
        <pc:picChg chg="add del mod">
          <ac:chgData name="Блажо Ђуровић" userId="5694572e-f064-495d-ac23-a1610d1060de" providerId="ADAL" clId="{E40A3814-A8F0-4652-B65E-4E1E287DCF01}" dt="2021-09-22T22:13:04.004" v="630" actId="478"/>
          <ac:picMkLst>
            <pc:docMk/>
            <pc:sldMk cId="1256465682" sldId="259"/>
            <ac:picMk id="31" creationId="{83667F8A-1F58-46B8-8635-632859704009}"/>
          </ac:picMkLst>
        </pc:picChg>
        <pc:picChg chg="add mod">
          <ac:chgData name="Блажо Ђуровић" userId="5694572e-f064-495d-ac23-a1610d1060de" providerId="ADAL" clId="{E40A3814-A8F0-4652-B65E-4E1E287DCF01}" dt="2021-09-22T22:14:07.845" v="642" actId="1076"/>
          <ac:picMkLst>
            <pc:docMk/>
            <pc:sldMk cId="1256465682" sldId="259"/>
            <ac:picMk id="33" creationId="{94254B48-4AF4-4BCE-9EB4-D5079E99E97B}"/>
          </ac:picMkLst>
        </pc:picChg>
        <pc:cxnChg chg="mod">
          <ac:chgData name="Блажо Ђуровић" userId="5694572e-f064-495d-ac23-a1610d1060de" providerId="ADAL" clId="{E40A3814-A8F0-4652-B65E-4E1E287DCF01}" dt="2021-09-22T22:09:32.842" v="578"/>
          <ac:cxnSpMkLst>
            <pc:docMk/>
            <pc:sldMk cId="1256465682" sldId="259"/>
            <ac:cxnSpMk id="9" creationId="{A44F36DE-7A8A-4CDD-9EAC-805CC7F52249}"/>
          </ac:cxnSpMkLst>
        </pc:cxnChg>
        <pc:cxnChg chg="mod">
          <ac:chgData name="Блажо Ђуровић" userId="5694572e-f064-495d-ac23-a1610d1060de" providerId="ADAL" clId="{E40A3814-A8F0-4652-B65E-4E1E287DCF01}" dt="2021-09-22T22:09:32.842" v="578"/>
          <ac:cxnSpMkLst>
            <pc:docMk/>
            <pc:sldMk cId="1256465682" sldId="259"/>
            <ac:cxnSpMk id="10" creationId="{B8FA72CB-58BE-42A4-8408-71627F2A6C9D}"/>
          </ac:cxnSpMkLst>
        </pc:cxnChg>
        <pc:cxnChg chg="mod">
          <ac:chgData name="Блажо Ђуровић" userId="5694572e-f064-495d-ac23-a1610d1060de" providerId="ADAL" clId="{E40A3814-A8F0-4652-B65E-4E1E287DCF01}" dt="2021-09-22T22:11:19.483" v="603"/>
          <ac:cxnSpMkLst>
            <pc:docMk/>
            <pc:sldMk cId="1256465682" sldId="259"/>
            <ac:cxnSpMk id="20" creationId="{73E5EFDA-3E08-4AF6-B1C6-4AFD0A3155CB}"/>
          </ac:cxnSpMkLst>
        </pc:cxnChg>
        <pc:cxnChg chg="mod">
          <ac:chgData name="Блажо Ђуровић" userId="5694572e-f064-495d-ac23-a1610d1060de" providerId="ADAL" clId="{E40A3814-A8F0-4652-B65E-4E1E287DCF01}" dt="2021-09-22T22:12:15.016" v="614" actId="1076"/>
          <ac:cxnSpMkLst>
            <pc:docMk/>
            <pc:sldMk cId="1256465682" sldId="259"/>
            <ac:cxnSpMk id="21" creationId="{3D215904-FAD4-479A-BE99-467516BAFE95}"/>
          </ac:cxnSpMkLst>
        </pc:cxnChg>
        <pc:cxnChg chg="mod">
          <ac:chgData name="Блажо Ђуровић" userId="5694572e-f064-495d-ac23-a1610d1060de" providerId="ADAL" clId="{E40A3814-A8F0-4652-B65E-4E1E287DCF01}" dt="2021-09-22T22:12:58.320" v="628"/>
          <ac:cxnSpMkLst>
            <pc:docMk/>
            <pc:sldMk cId="1256465682" sldId="259"/>
            <ac:cxnSpMk id="28" creationId="{5D27ACA3-178B-45E2-BE41-7F5C8D358FA1}"/>
          </ac:cxnSpMkLst>
        </pc:cxnChg>
        <pc:cxnChg chg="mod">
          <ac:chgData name="Блажо Ђуровић" userId="5694572e-f064-495d-ac23-a1610d1060de" providerId="ADAL" clId="{E40A3814-A8F0-4652-B65E-4E1E287DCF01}" dt="2021-09-22T22:13:22.667" v="632" actId="1076"/>
          <ac:cxnSpMkLst>
            <pc:docMk/>
            <pc:sldMk cId="1256465682" sldId="259"/>
            <ac:cxnSpMk id="29" creationId="{579BDD7F-7CF9-4199-9D7C-021170CB9977}"/>
          </ac:cxnSpMkLst>
        </pc:cxnChg>
      </pc:sldChg>
      <pc:sldChg chg="addSp delSp modSp new mod setBg delAnim modAnim">
        <pc:chgData name="Блажо Ђуровић" userId="5694572e-f064-495d-ac23-a1610d1060de" providerId="ADAL" clId="{E40A3814-A8F0-4652-B65E-4E1E287DCF01}" dt="2021-09-22T22:45:25.086" v="1142"/>
        <pc:sldMkLst>
          <pc:docMk/>
          <pc:sldMk cId="3388921786" sldId="260"/>
        </pc:sldMkLst>
        <pc:spChg chg="mod">
          <ac:chgData name="Блажо Ђуровић" userId="5694572e-f064-495d-ac23-a1610d1060de" providerId="ADAL" clId="{E40A3814-A8F0-4652-B65E-4E1E287DCF01}" dt="2021-09-22T22:18:36.879" v="693" actId="14100"/>
          <ac:spMkLst>
            <pc:docMk/>
            <pc:sldMk cId="3388921786" sldId="260"/>
            <ac:spMk id="2" creationId="{EEE94959-162E-40DB-8CCB-2F499CC6A6BA}"/>
          </ac:spMkLst>
        </pc:spChg>
        <pc:spChg chg="del">
          <ac:chgData name="Блажо Ђуровић" userId="5694572e-f064-495d-ac23-a1610d1060de" providerId="ADAL" clId="{E40A3814-A8F0-4652-B65E-4E1E287DCF01}" dt="2021-09-22T22:17:54.086" v="684" actId="478"/>
          <ac:spMkLst>
            <pc:docMk/>
            <pc:sldMk cId="3388921786" sldId="260"/>
            <ac:spMk id="3" creationId="{39B34802-4AA8-4684-8941-704AD1358D00}"/>
          </ac:spMkLst>
        </pc:spChg>
        <pc:spChg chg="add mod">
          <ac:chgData name="Блажо Ђуровић" userId="5694572e-f064-495d-ac23-a1610d1060de" providerId="ADAL" clId="{E40A3814-A8F0-4652-B65E-4E1E287DCF01}" dt="2021-09-22T22:19:36.403" v="784" actId="12789"/>
          <ac:spMkLst>
            <pc:docMk/>
            <pc:sldMk cId="3388921786" sldId="260"/>
            <ac:spMk id="9" creationId="{5F3E2205-65A5-4D95-8A39-C28351FC6D01}"/>
          </ac:spMkLst>
        </pc:spChg>
        <pc:spChg chg="add mod">
          <ac:chgData name="Блажо Ђуровић" userId="5694572e-f064-495d-ac23-a1610d1060de" providerId="ADAL" clId="{E40A3814-A8F0-4652-B65E-4E1E287DCF01}" dt="2021-09-22T22:34:38.804" v="943" actId="1076"/>
          <ac:spMkLst>
            <pc:docMk/>
            <pc:sldMk cId="3388921786" sldId="260"/>
            <ac:spMk id="10" creationId="{E0A2A87C-C2AF-44C1-ADBF-D693A952283C}"/>
          </ac:spMkLst>
        </pc:spChg>
        <pc:spChg chg="add mod">
          <ac:chgData name="Блажо Ђуровић" userId="5694572e-f064-495d-ac23-a1610d1060de" providerId="ADAL" clId="{E40A3814-A8F0-4652-B65E-4E1E287DCF01}" dt="2021-09-22T22:21:22.591" v="803" actId="403"/>
          <ac:spMkLst>
            <pc:docMk/>
            <pc:sldMk cId="3388921786" sldId="260"/>
            <ac:spMk id="15" creationId="{5E7452DF-BBA0-4657-BAED-2C5BDB95E671}"/>
          </ac:spMkLst>
        </pc:spChg>
        <pc:spChg chg="add mod">
          <ac:chgData name="Блажо Ђуровић" userId="5694572e-f064-495d-ac23-a1610d1060de" providerId="ADAL" clId="{E40A3814-A8F0-4652-B65E-4E1E287DCF01}" dt="2021-09-22T22:21:40.708" v="807" actId="20577"/>
          <ac:spMkLst>
            <pc:docMk/>
            <pc:sldMk cId="3388921786" sldId="260"/>
            <ac:spMk id="16" creationId="{F754521A-E482-4098-AF03-43CF5038E4F4}"/>
          </ac:spMkLst>
        </pc:spChg>
        <pc:spChg chg="add mod">
          <ac:chgData name="Блажо Ђуровић" userId="5694572e-f064-495d-ac23-a1610d1060de" providerId="ADAL" clId="{E40A3814-A8F0-4652-B65E-4E1E287DCF01}" dt="2021-09-22T22:21:48.598" v="809" actId="1076"/>
          <ac:spMkLst>
            <pc:docMk/>
            <pc:sldMk cId="3388921786" sldId="260"/>
            <ac:spMk id="17" creationId="{13FEFD18-0639-4967-B190-826DB9593EE9}"/>
          </ac:spMkLst>
        </pc:spChg>
        <pc:spChg chg="add mod">
          <ac:chgData name="Блажо Ђуровић" userId="5694572e-f064-495d-ac23-a1610d1060de" providerId="ADAL" clId="{E40A3814-A8F0-4652-B65E-4E1E287DCF01}" dt="2021-09-22T22:21:54.989" v="812" actId="20577"/>
          <ac:spMkLst>
            <pc:docMk/>
            <pc:sldMk cId="3388921786" sldId="260"/>
            <ac:spMk id="18" creationId="{A519E11D-72E6-4E1A-8277-3F755EA2AC16}"/>
          </ac:spMkLst>
        </pc:spChg>
        <pc:spChg chg="add mod">
          <ac:chgData name="Блажо Ђуровић" userId="5694572e-f064-495d-ac23-a1610d1060de" providerId="ADAL" clId="{E40A3814-A8F0-4652-B65E-4E1E287DCF01}" dt="2021-09-22T22:22:00.390" v="815" actId="20577"/>
          <ac:spMkLst>
            <pc:docMk/>
            <pc:sldMk cId="3388921786" sldId="260"/>
            <ac:spMk id="19" creationId="{A2B1C376-B085-41F1-B222-CB32080F8AD2}"/>
          </ac:spMkLst>
        </pc:spChg>
        <pc:spChg chg="add mod">
          <ac:chgData name="Блажо Ђуровић" userId="5694572e-f064-495d-ac23-a1610d1060de" providerId="ADAL" clId="{E40A3814-A8F0-4652-B65E-4E1E287DCF01}" dt="2021-09-22T22:24:23.328" v="840" actId="164"/>
          <ac:spMkLst>
            <pc:docMk/>
            <pc:sldMk cId="3388921786" sldId="260"/>
            <ac:spMk id="21" creationId="{0F35F54B-0A24-4A66-AC39-A7EA219C0AA6}"/>
          </ac:spMkLst>
        </pc:spChg>
        <pc:spChg chg="add mod">
          <ac:chgData name="Блажо Ђуровић" userId="5694572e-f064-495d-ac23-a1610d1060de" providerId="ADAL" clId="{E40A3814-A8F0-4652-B65E-4E1E287DCF01}" dt="2021-09-22T22:24:23.328" v="840" actId="164"/>
          <ac:spMkLst>
            <pc:docMk/>
            <pc:sldMk cId="3388921786" sldId="260"/>
            <ac:spMk id="22" creationId="{C6A6C6D6-D863-4136-BE93-BE26C86A70BE}"/>
          </ac:spMkLst>
        </pc:spChg>
        <pc:spChg chg="add mod">
          <ac:chgData name="Блажо Ђуровић" userId="5694572e-f064-495d-ac23-a1610d1060de" providerId="ADAL" clId="{E40A3814-A8F0-4652-B65E-4E1E287DCF01}" dt="2021-09-22T22:37:59.842" v="986" actId="1076"/>
          <ac:spMkLst>
            <pc:docMk/>
            <pc:sldMk cId="3388921786" sldId="260"/>
            <ac:spMk id="31" creationId="{73D724C3-792D-4C9A-B676-4A71E3F98898}"/>
          </ac:spMkLst>
        </pc:spChg>
        <pc:spChg chg="add mod">
          <ac:chgData name="Блажо Ђуровић" userId="5694572e-f064-495d-ac23-a1610d1060de" providerId="ADAL" clId="{E40A3814-A8F0-4652-B65E-4E1E287DCF01}" dt="2021-09-22T22:34:27.566" v="941" actId="14100"/>
          <ac:spMkLst>
            <pc:docMk/>
            <pc:sldMk cId="3388921786" sldId="260"/>
            <ac:spMk id="36" creationId="{58BE5EB4-D182-4860-91E7-85160194E2E1}"/>
          </ac:spMkLst>
        </pc:spChg>
        <pc:spChg chg="add mod">
          <ac:chgData name="Блажо Ђуровић" userId="5694572e-f064-495d-ac23-a1610d1060de" providerId="ADAL" clId="{E40A3814-A8F0-4652-B65E-4E1E287DCF01}" dt="2021-09-22T22:37:23.548" v="979" actId="164"/>
          <ac:spMkLst>
            <pc:docMk/>
            <pc:sldMk cId="3388921786" sldId="260"/>
            <ac:spMk id="44" creationId="{9B48E31D-BEA9-44CD-9687-05FE96172F02}"/>
          </ac:spMkLst>
        </pc:spChg>
        <pc:spChg chg="add mod ord">
          <ac:chgData name="Блажо Ђуровић" userId="5694572e-f064-495d-ac23-a1610d1060de" providerId="ADAL" clId="{E40A3814-A8F0-4652-B65E-4E1E287DCF01}" dt="2021-09-22T22:42:07.260" v="1058" actId="14100"/>
          <ac:spMkLst>
            <pc:docMk/>
            <pc:sldMk cId="3388921786" sldId="260"/>
            <ac:spMk id="49" creationId="{340D3475-0C5A-445E-A2F7-7D8F6DBC1B1C}"/>
          </ac:spMkLst>
        </pc:spChg>
        <pc:spChg chg="add mod">
          <ac:chgData name="Блажо Ђуровић" userId="5694572e-f064-495d-ac23-a1610d1060de" providerId="ADAL" clId="{E40A3814-A8F0-4652-B65E-4E1E287DCF01}" dt="2021-09-22T22:44:17.605" v="1095" actId="207"/>
          <ac:spMkLst>
            <pc:docMk/>
            <pc:sldMk cId="3388921786" sldId="260"/>
            <ac:spMk id="50" creationId="{7518CE4D-AC34-49F8-8DC9-E7B380B4A758}"/>
          </ac:spMkLst>
        </pc:spChg>
        <pc:spChg chg="add del">
          <ac:chgData name="Блажо Ђуровић" userId="5694572e-f064-495d-ac23-a1610d1060de" providerId="ADAL" clId="{E40A3814-A8F0-4652-B65E-4E1E287DCF01}" dt="2021-09-22T22:40:49.312" v="1043"/>
          <ac:spMkLst>
            <pc:docMk/>
            <pc:sldMk cId="3388921786" sldId="260"/>
            <ac:spMk id="51" creationId="{05EBF5A2-4A76-4D34-853D-05D466218E64}"/>
          </ac:spMkLst>
        </pc:spChg>
        <pc:spChg chg="add mod">
          <ac:chgData name="Блажо Ђуровић" userId="5694572e-f064-495d-ac23-a1610d1060de" providerId="ADAL" clId="{E40A3814-A8F0-4652-B65E-4E1E287DCF01}" dt="2021-09-22T22:44:45.554" v="1128" actId="1037"/>
          <ac:spMkLst>
            <pc:docMk/>
            <pc:sldMk cId="3388921786" sldId="260"/>
            <ac:spMk id="52" creationId="{6D134D6A-4966-487B-BBB0-9273C73ADAFC}"/>
          </ac:spMkLst>
        </pc:spChg>
        <pc:spChg chg="add mod">
          <ac:chgData name="Блажо Ђуровић" userId="5694572e-f064-495d-ac23-a1610d1060de" providerId="ADAL" clId="{E40A3814-A8F0-4652-B65E-4E1E287DCF01}" dt="2021-09-22T22:45:04.149" v="1140" actId="113"/>
          <ac:spMkLst>
            <pc:docMk/>
            <pc:sldMk cId="3388921786" sldId="260"/>
            <ac:spMk id="53" creationId="{AF21A19D-2D24-4A9E-A2D2-C2EF53D7CDC4}"/>
          </ac:spMkLst>
        </pc:spChg>
        <pc:grpChg chg="add mod">
          <ac:chgData name="Блажо Ђуровић" userId="5694572e-f064-495d-ac23-a1610d1060de" providerId="ADAL" clId="{E40A3814-A8F0-4652-B65E-4E1E287DCF01}" dt="2021-09-22T22:20:17.582" v="790" actId="164"/>
          <ac:grpSpMkLst>
            <pc:docMk/>
            <pc:sldMk cId="3388921786" sldId="260"/>
            <ac:grpSpMk id="8" creationId="{501B8EFF-BEBE-4FE5-8888-96DDDB7FB53C}"/>
          </ac:grpSpMkLst>
        </pc:grpChg>
        <pc:grpChg chg="add mod">
          <ac:chgData name="Блажо Ђуровић" userId="5694572e-f064-495d-ac23-a1610d1060de" providerId="ADAL" clId="{E40A3814-A8F0-4652-B65E-4E1E287DCF01}" dt="2021-09-22T22:24:23.328" v="840" actId="164"/>
          <ac:grpSpMkLst>
            <pc:docMk/>
            <pc:sldMk cId="3388921786" sldId="260"/>
            <ac:grpSpMk id="11" creationId="{0F113054-E6CB-4E3C-B8C3-7EC065B4A881}"/>
          </ac:grpSpMkLst>
        </pc:grpChg>
        <pc:grpChg chg="add mod">
          <ac:chgData name="Блажо Ђуровић" userId="5694572e-f064-495d-ac23-a1610d1060de" providerId="ADAL" clId="{E40A3814-A8F0-4652-B65E-4E1E287DCF01}" dt="2021-09-22T22:24:23.328" v="840" actId="164"/>
          <ac:grpSpMkLst>
            <pc:docMk/>
            <pc:sldMk cId="3388921786" sldId="260"/>
            <ac:grpSpMk id="24" creationId="{33C8706B-C470-4362-9ED4-F9E6AF9A64ED}"/>
          </ac:grpSpMkLst>
        </pc:grpChg>
        <pc:grpChg chg="add mod">
          <ac:chgData name="Блажо Ђуровић" userId="5694572e-f064-495d-ac23-a1610d1060de" providerId="ADAL" clId="{E40A3814-A8F0-4652-B65E-4E1E287DCF01}" dt="2021-09-22T22:37:23.548" v="979" actId="164"/>
          <ac:grpSpMkLst>
            <pc:docMk/>
            <pc:sldMk cId="3388921786" sldId="260"/>
            <ac:grpSpMk id="45" creationId="{117557BF-1AA0-4AF2-8180-F0354F223A4F}"/>
          </ac:grpSpMkLst>
        </pc:grpChg>
        <pc:picChg chg="add del mod ord">
          <ac:chgData name="Блажо Ђуровић" userId="5694572e-f064-495d-ac23-a1610d1060de" providerId="ADAL" clId="{E40A3814-A8F0-4652-B65E-4E1E287DCF01}" dt="2021-09-22T22:34:42.629" v="944" actId="478"/>
          <ac:picMkLst>
            <pc:docMk/>
            <pc:sldMk cId="3388921786" sldId="260"/>
            <ac:picMk id="38" creationId="{A3813C11-7FDD-48FB-9E95-557A2C06CB6A}"/>
          </ac:picMkLst>
        </pc:picChg>
        <pc:picChg chg="add mod ord">
          <ac:chgData name="Блажо Ђуровић" userId="5694572e-f064-495d-ac23-a1610d1060de" providerId="ADAL" clId="{E40A3814-A8F0-4652-B65E-4E1E287DCF01}" dt="2021-09-22T22:43:22.041" v="1072" actId="1076"/>
          <ac:picMkLst>
            <pc:docMk/>
            <pc:sldMk cId="3388921786" sldId="260"/>
            <ac:picMk id="40" creationId="{EF406314-62EA-472F-867B-F4FAB298DF53}"/>
          </ac:picMkLst>
        </pc:picChg>
        <pc:picChg chg="add mod ord">
          <ac:chgData name="Блажо Ђуровић" userId="5694572e-f064-495d-ac23-a1610d1060de" providerId="ADAL" clId="{E40A3814-A8F0-4652-B65E-4E1E287DCF01}" dt="2021-09-22T22:43:16.182" v="1070" actId="1076"/>
          <ac:picMkLst>
            <pc:docMk/>
            <pc:sldMk cId="3388921786" sldId="260"/>
            <ac:picMk id="47" creationId="{FEA52128-3D9B-406A-B9E7-958C6F832395}"/>
          </ac:picMkLst>
        </pc:picChg>
        <pc:cxnChg chg="add mod">
          <ac:chgData name="Блажо Ђуровић" userId="5694572e-f064-495d-ac23-a1610d1060de" providerId="ADAL" clId="{E40A3814-A8F0-4652-B65E-4E1E287DCF01}" dt="2021-09-22T22:23:44.193" v="837"/>
          <ac:cxnSpMkLst>
            <pc:docMk/>
            <pc:sldMk cId="3388921786" sldId="260"/>
            <ac:cxnSpMk id="5" creationId="{AA731F50-D7AF-42D8-904F-DC30520E5937}"/>
          </ac:cxnSpMkLst>
        </pc:cxnChg>
        <pc:cxnChg chg="add mod">
          <ac:chgData name="Блажо Ђуровић" userId="5694572e-f064-495d-ac23-a1610d1060de" providerId="ADAL" clId="{E40A3814-A8F0-4652-B65E-4E1E287DCF01}" dt="2021-09-22T22:22:57.858" v="818"/>
          <ac:cxnSpMkLst>
            <pc:docMk/>
            <pc:sldMk cId="3388921786" sldId="260"/>
            <ac:cxnSpMk id="7" creationId="{8D28BD12-4ECB-48DB-B9BC-BA0CF53958D3}"/>
          </ac:cxnSpMkLst>
        </pc:cxnChg>
        <pc:cxnChg chg="add mod">
          <ac:chgData name="Блажо Ђуровић" userId="5694572e-f064-495d-ac23-a1610d1060de" providerId="ADAL" clId="{E40A3814-A8F0-4652-B65E-4E1E287DCF01}" dt="2021-09-22T22:21:06.775" v="798" actId="1582"/>
          <ac:cxnSpMkLst>
            <pc:docMk/>
            <pc:sldMk cId="3388921786" sldId="260"/>
            <ac:cxnSpMk id="13" creationId="{D6F07A0C-498F-44B1-AABA-061306581ABA}"/>
          </ac:cxnSpMkLst>
        </pc:cxnChg>
        <pc:cxnChg chg="add mod">
          <ac:chgData name="Блажо Ђуровић" userId="5694572e-f064-495d-ac23-a1610d1060de" providerId="ADAL" clId="{E40A3814-A8F0-4652-B65E-4E1E287DCF01}" dt="2021-09-22T22:35:48.040" v="956" actId="1036"/>
          <ac:cxnSpMkLst>
            <pc:docMk/>
            <pc:sldMk cId="3388921786" sldId="260"/>
            <ac:cxnSpMk id="26" creationId="{EFE47607-E3C8-4DE2-8F00-7AA8FDE5E1D9}"/>
          </ac:cxnSpMkLst>
        </pc:cxnChg>
        <pc:cxnChg chg="add mod">
          <ac:chgData name="Блажо Ђуровић" userId="5694572e-f064-495d-ac23-a1610d1060de" providerId="ADAL" clId="{E40A3814-A8F0-4652-B65E-4E1E287DCF01}" dt="2021-09-22T22:38:02.696" v="987" actId="14100"/>
          <ac:cxnSpMkLst>
            <pc:docMk/>
            <pc:sldMk cId="3388921786" sldId="260"/>
            <ac:cxnSpMk id="28" creationId="{0BE25AF9-A4FD-45D7-9E6A-1CE49DF1771C}"/>
          </ac:cxnSpMkLst>
        </pc:cxnChg>
        <pc:cxnChg chg="add mod">
          <ac:chgData name="Блажо Ђуровић" userId="5694572e-f064-495d-ac23-a1610d1060de" providerId="ADAL" clId="{E40A3814-A8F0-4652-B65E-4E1E287DCF01}" dt="2021-09-22T22:34:22.058" v="940" actId="1076"/>
          <ac:cxnSpMkLst>
            <pc:docMk/>
            <pc:sldMk cId="3388921786" sldId="260"/>
            <ac:cxnSpMk id="32" creationId="{2DF0FFCB-E328-40EB-A2C9-362AA42932DA}"/>
          </ac:cxnSpMkLst>
        </pc:cxnChg>
        <pc:cxnChg chg="add del">
          <ac:chgData name="Блажо Ђуровић" userId="5694572e-f064-495d-ac23-a1610d1060de" providerId="ADAL" clId="{E40A3814-A8F0-4652-B65E-4E1E287DCF01}" dt="2021-09-22T22:31:36.920" v="904" actId="478"/>
          <ac:cxnSpMkLst>
            <pc:docMk/>
            <pc:sldMk cId="3388921786" sldId="260"/>
            <ac:cxnSpMk id="35" creationId="{05FB0D7B-9482-47A2-9AD3-84569DDFBDE2}"/>
          </ac:cxnSpMkLst>
        </pc:cxnChg>
        <pc:cxnChg chg="add mod">
          <ac:chgData name="Блажо Ђуровић" userId="5694572e-f064-495d-ac23-a1610d1060de" providerId="ADAL" clId="{E40A3814-A8F0-4652-B65E-4E1E287DCF01}" dt="2021-09-22T22:37:23.548" v="979" actId="164"/>
          <ac:cxnSpMkLst>
            <pc:docMk/>
            <pc:sldMk cId="3388921786" sldId="260"/>
            <ac:cxnSpMk id="42" creationId="{D576AEA9-7BF0-4342-B0CB-767AB1ED19FC}"/>
          </ac:cxnSpMkLst>
        </pc:cxnChg>
        <pc:cxnChg chg="add mod">
          <ac:chgData name="Блажо Ђуровић" userId="5694572e-f064-495d-ac23-a1610d1060de" providerId="ADAL" clId="{E40A3814-A8F0-4652-B65E-4E1E287DCF01}" dt="2021-09-22T22:37:23.548" v="979" actId="164"/>
          <ac:cxnSpMkLst>
            <pc:docMk/>
            <pc:sldMk cId="3388921786" sldId="260"/>
            <ac:cxnSpMk id="43" creationId="{4594F6E6-9D32-4A6B-B9B5-E4E1237568CD}"/>
          </ac:cxnSpMkLst>
        </pc:cxnChg>
      </pc:sldChg>
    </pc:docChg>
  </pc:docChgLst>
  <pc:docChgLst>
    <pc:chgData name="Блажо Ђуровић" userId="5694572e-f064-495d-ac23-a1610d1060de" providerId="ADAL" clId="{CC3EC5EC-2825-4D33-B6AF-04425F75A434}"/>
    <pc:docChg chg="custSel modSld">
      <pc:chgData name="Блажо Ђуровић" userId="5694572e-f064-495d-ac23-a1610d1060de" providerId="ADAL" clId="{CC3EC5EC-2825-4D33-B6AF-04425F75A434}" dt="2021-10-13T11:26:28.703" v="17" actId="478"/>
      <pc:docMkLst>
        <pc:docMk/>
      </pc:docMkLst>
      <pc:sldChg chg="modSp">
        <pc:chgData name="Блажо Ђуровић" userId="5694572e-f064-495d-ac23-a1610d1060de" providerId="ADAL" clId="{CC3EC5EC-2825-4D33-B6AF-04425F75A434}" dt="2021-09-23T06:13:39.040" v="15" actId="20577"/>
        <pc:sldMkLst>
          <pc:docMk/>
          <pc:sldMk cId="3175326735" sldId="257"/>
        </pc:sldMkLst>
        <pc:spChg chg="mod">
          <ac:chgData name="Блажо Ђуровић" userId="5694572e-f064-495d-ac23-a1610d1060de" providerId="ADAL" clId="{CC3EC5EC-2825-4D33-B6AF-04425F75A434}" dt="2021-09-23T06:13:39.040" v="15" actId="20577"/>
          <ac:spMkLst>
            <pc:docMk/>
            <pc:sldMk cId="3175326735" sldId="257"/>
            <ac:spMk id="29" creationId="{71513600-293B-4DFF-87BE-22C02E4F56B6}"/>
          </ac:spMkLst>
        </pc:spChg>
        <pc:cxnChg chg="mod">
          <ac:chgData name="Блажо Ђуровић" userId="5694572e-f064-495d-ac23-a1610d1060de" providerId="ADAL" clId="{CC3EC5EC-2825-4D33-B6AF-04425F75A434}" dt="2021-09-23T06:13:18.208" v="4" actId="20577"/>
          <ac:cxnSpMkLst>
            <pc:docMk/>
            <pc:sldMk cId="3175326735" sldId="257"/>
            <ac:cxnSpMk id="31" creationId="{2C8066ED-02FA-40E7-9A73-DAABF2BD4A36}"/>
          </ac:cxnSpMkLst>
        </pc:cxnChg>
      </pc:sldChg>
      <pc:sldChg chg="delSp modSp mod delAnim">
        <pc:chgData name="Блажо Ђуровић" userId="5694572e-f064-495d-ac23-a1610d1060de" providerId="ADAL" clId="{CC3EC5EC-2825-4D33-B6AF-04425F75A434}" dt="2021-10-13T11:26:28.703" v="17" actId="478"/>
        <pc:sldMkLst>
          <pc:docMk/>
          <pc:sldMk cId="3388921786" sldId="260"/>
        </pc:sldMkLst>
        <pc:spChg chg="del">
          <ac:chgData name="Блажо Ђуровић" userId="5694572e-f064-495d-ac23-a1610d1060de" providerId="ADAL" clId="{CC3EC5EC-2825-4D33-B6AF-04425F75A434}" dt="2021-10-13T11:26:27.729" v="16" actId="478"/>
          <ac:spMkLst>
            <pc:docMk/>
            <pc:sldMk cId="3388921786" sldId="260"/>
            <ac:spMk id="31" creationId="{73D724C3-792D-4C9A-B676-4A71E3F98898}"/>
          </ac:spMkLst>
        </pc:spChg>
        <pc:cxnChg chg="del mod">
          <ac:chgData name="Блажо Ђуровић" userId="5694572e-f064-495d-ac23-a1610d1060de" providerId="ADAL" clId="{CC3EC5EC-2825-4D33-B6AF-04425F75A434}" dt="2021-10-13T11:26:28.703" v="17" actId="478"/>
          <ac:cxnSpMkLst>
            <pc:docMk/>
            <pc:sldMk cId="3388921786" sldId="260"/>
            <ac:cxnSpMk id="28" creationId="{0BE25AF9-A4FD-45D7-9E6A-1CE49DF1771C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A0EF4-3184-407F-BCCC-B0289CA9C0F1}" type="datetimeFigureOut">
              <a:rPr lang="sr-Cyrl-ME" smtClean="0"/>
              <a:t>13.10.2021.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D666-DC1D-4C02-9746-06959FF0F4A7}" type="slidenum">
              <a:rPr lang="sr-Cyrl-ME" smtClean="0"/>
              <a:t>‹#›</a:t>
            </a:fld>
            <a:endParaRPr lang="sr-Cyrl-ME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393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A0EF4-3184-407F-BCCC-B0289CA9C0F1}" type="datetimeFigureOut">
              <a:rPr lang="sr-Cyrl-ME" smtClean="0"/>
              <a:t>13.10.2021.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D666-DC1D-4C02-9746-06959FF0F4A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675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A0EF4-3184-407F-BCCC-B0289CA9C0F1}" type="datetimeFigureOut">
              <a:rPr lang="sr-Cyrl-ME" smtClean="0"/>
              <a:t>13.10.2021.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D666-DC1D-4C02-9746-06959FF0F4A7}" type="slidenum">
              <a:rPr lang="sr-Cyrl-ME" smtClean="0"/>
              <a:t>‹#›</a:t>
            </a:fld>
            <a:endParaRPr lang="sr-Cyrl-ME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7893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A0EF4-3184-407F-BCCC-B0289CA9C0F1}" type="datetimeFigureOut">
              <a:rPr lang="sr-Cyrl-ME" smtClean="0"/>
              <a:t>13.10.2021.</a:t>
            </a:fld>
            <a:endParaRPr lang="sr-Cyrl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D666-DC1D-4C02-9746-06959FF0F4A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819637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A0EF4-3184-407F-BCCC-B0289CA9C0F1}" type="datetimeFigureOut">
              <a:rPr lang="sr-Cyrl-ME" smtClean="0"/>
              <a:t>13.10.2021.</a:t>
            </a:fld>
            <a:endParaRPr lang="sr-Cyrl-M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D666-DC1D-4C02-9746-06959FF0F4A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845527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A0EF4-3184-407F-BCCC-B0289CA9C0F1}" type="datetimeFigureOut">
              <a:rPr lang="sr-Cyrl-ME" smtClean="0"/>
              <a:t>13.10.2021.</a:t>
            </a:fld>
            <a:endParaRPr lang="sr-Cyrl-M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D666-DC1D-4C02-9746-06959FF0F4A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214732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A0EF4-3184-407F-BCCC-B0289CA9C0F1}" type="datetimeFigureOut">
              <a:rPr lang="sr-Cyrl-ME" smtClean="0"/>
              <a:t>13.10.2021.</a:t>
            </a:fld>
            <a:endParaRPr lang="sr-Cyrl-M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sr-Cyrl-M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D666-DC1D-4C02-9746-06959FF0F4A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658314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10FA0EF4-3184-407F-BCCC-B0289CA9C0F1}" type="datetimeFigureOut">
              <a:rPr lang="sr-Cyrl-ME" smtClean="0"/>
              <a:t>13.10.2021.</a:t>
            </a:fld>
            <a:endParaRPr lang="sr-Cyrl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sr-Cyrl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3F5D666-DC1D-4C02-9746-06959FF0F4A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788872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A0EF4-3184-407F-BCCC-B0289CA9C0F1}" type="datetimeFigureOut">
              <a:rPr lang="sr-Cyrl-ME" smtClean="0"/>
              <a:t>13.10.2021.</a:t>
            </a:fld>
            <a:endParaRPr lang="sr-Cyrl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D666-DC1D-4C02-9746-06959FF0F4A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875553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A0EF4-3184-407F-BCCC-B0289CA9C0F1}" type="datetimeFigureOut">
              <a:rPr lang="sr-Cyrl-ME" smtClean="0"/>
              <a:t>13.10.2021.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D666-DC1D-4C02-9746-06959FF0F4A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512686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A0EF4-3184-407F-BCCC-B0289CA9C0F1}" type="datetimeFigureOut">
              <a:rPr lang="sr-Cyrl-ME" smtClean="0"/>
              <a:t>13.10.2021.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D666-DC1D-4C02-9746-06959FF0F4A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560882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0FA0EF4-3184-407F-BCCC-B0289CA9C0F1}" type="datetimeFigureOut">
              <a:rPr lang="sr-Cyrl-ME" smtClean="0"/>
              <a:t>13.10.2021.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93F5D666-DC1D-4C02-9746-06959FF0F4A7}" type="slidenum">
              <a:rPr lang="sr-Cyrl-ME" smtClean="0"/>
              <a:t>‹#›</a:t>
            </a:fld>
            <a:endParaRPr lang="sr-Cyrl-ME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6581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118B0-909A-4B25-B81A-8C57E8027C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ME" dirty="0"/>
              <a:t>Углови у тригономатријском кругу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65D871-281E-45D0-8429-C9E7BAB31D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246241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498BF-CBD2-41DD-8FD2-46DB5B672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Угао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F3AE3A5-E626-4EAB-8D06-5C239BD17C42}"/>
              </a:ext>
            </a:extLst>
          </p:cNvPr>
          <p:cNvCxnSpPr>
            <a:cxnSpLocks/>
          </p:cNvCxnSpPr>
          <p:nvPr/>
        </p:nvCxnSpPr>
        <p:spPr>
          <a:xfrm>
            <a:off x="2921585" y="4291358"/>
            <a:ext cx="3936275" cy="705395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7111F47-2125-45AB-AF93-7D2B2848F6FD}"/>
              </a:ext>
            </a:extLst>
          </p:cNvPr>
          <p:cNvCxnSpPr>
            <a:cxnSpLocks/>
          </p:cNvCxnSpPr>
          <p:nvPr/>
        </p:nvCxnSpPr>
        <p:spPr>
          <a:xfrm flipV="1">
            <a:off x="2921585" y="2183884"/>
            <a:ext cx="3857897" cy="2107474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4788845-2677-4AA7-BAFC-6EB75E5F8AB8}"/>
              </a:ext>
            </a:extLst>
          </p:cNvPr>
          <p:cNvGrpSpPr/>
          <p:nvPr/>
        </p:nvGrpSpPr>
        <p:grpSpPr>
          <a:xfrm>
            <a:off x="4409627" y="2163591"/>
            <a:ext cx="696686" cy="911440"/>
            <a:chOff x="2325188" y="2615530"/>
            <a:chExt cx="696686" cy="91144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EF0877C-6C3D-46F0-87AC-840E1D56A318}"/>
                </a:ext>
              </a:extLst>
            </p:cNvPr>
            <p:cNvSpPr txBox="1"/>
            <p:nvPr/>
          </p:nvSpPr>
          <p:spPr>
            <a:xfrm>
              <a:off x="2325188" y="2615530"/>
              <a:ext cx="6495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dirty="0"/>
                <a:t>Крак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95BBAA5E-4AE4-4C04-BEBA-F4C424E06E67}"/>
                </a:ext>
              </a:extLst>
            </p:cNvPr>
            <p:cNvCxnSpPr>
              <a:stCxn id="12" idx="2"/>
            </p:cNvCxnSpPr>
            <p:nvPr/>
          </p:nvCxnSpPr>
          <p:spPr>
            <a:xfrm>
              <a:off x="2649957" y="2984862"/>
              <a:ext cx="371917" cy="54210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2B17978-4214-4F9C-80CB-82612C1573DC}"/>
              </a:ext>
            </a:extLst>
          </p:cNvPr>
          <p:cNvGrpSpPr/>
          <p:nvPr/>
        </p:nvGrpSpPr>
        <p:grpSpPr>
          <a:xfrm>
            <a:off x="4850533" y="4737882"/>
            <a:ext cx="649537" cy="1003661"/>
            <a:chOff x="2301613" y="2430474"/>
            <a:chExt cx="649537" cy="100366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EAD5BEF-6C12-42F7-8056-4146BC2BBC9C}"/>
                </a:ext>
              </a:extLst>
            </p:cNvPr>
            <p:cNvSpPr txBox="1"/>
            <p:nvPr/>
          </p:nvSpPr>
          <p:spPr>
            <a:xfrm>
              <a:off x="2301613" y="3064803"/>
              <a:ext cx="6495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dirty="0"/>
                <a:t>Крак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443F139F-45CB-4E20-AC68-8A395B02F755}"/>
                </a:ext>
              </a:extLst>
            </p:cNvPr>
            <p:cNvCxnSpPr>
              <a:cxnSpLocks/>
              <a:stCxn id="17" idx="0"/>
            </p:cNvCxnSpPr>
            <p:nvPr/>
          </p:nvCxnSpPr>
          <p:spPr>
            <a:xfrm flipV="1">
              <a:off x="2626382" y="2430474"/>
              <a:ext cx="160361" cy="63432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87042C0-37BF-46A1-99DE-32B363878099}"/>
              </a:ext>
            </a:extLst>
          </p:cNvPr>
          <p:cNvCxnSpPr>
            <a:cxnSpLocks/>
          </p:cNvCxnSpPr>
          <p:nvPr/>
        </p:nvCxnSpPr>
        <p:spPr>
          <a:xfrm flipV="1">
            <a:off x="2277151" y="4291358"/>
            <a:ext cx="619986" cy="2438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3616B8E6-ADF8-4901-BFDB-C3CE5292B9BB}"/>
              </a:ext>
            </a:extLst>
          </p:cNvPr>
          <p:cNvSpPr txBox="1"/>
          <p:nvPr/>
        </p:nvSpPr>
        <p:spPr>
          <a:xfrm>
            <a:off x="1858455" y="4483031"/>
            <a:ext cx="7139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тјеме</a:t>
            </a:r>
          </a:p>
        </p:txBody>
      </p:sp>
      <p:sp>
        <p:nvSpPr>
          <p:cNvPr id="27" name="Arc 26">
            <a:extLst>
              <a:ext uri="{FF2B5EF4-FFF2-40B4-BE49-F238E27FC236}">
                <a16:creationId xmlns:a16="http://schemas.microsoft.com/office/drawing/2014/main" id="{D1A416F7-CC30-442F-8911-F419813719F1}"/>
              </a:ext>
            </a:extLst>
          </p:cNvPr>
          <p:cNvSpPr/>
          <p:nvPr/>
        </p:nvSpPr>
        <p:spPr>
          <a:xfrm>
            <a:off x="1649361" y="3031358"/>
            <a:ext cx="2520000" cy="2520000"/>
          </a:xfrm>
          <a:prstGeom prst="arc">
            <a:avLst>
              <a:gd name="adj1" fmla="val 20012750"/>
              <a:gd name="adj2" fmla="val 513913"/>
            </a:avLst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28" name="Arc 27">
            <a:extLst>
              <a:ext uri="{FF2B5EF4-FFF2-40B4-BE49-F238E27FC236}">
                <a16:creationId xmlns:a16="http://schemas.microsoft.com/office/drawing/2014/main" id="{FA783BB3-1420-4255-96AA-AFC02AB6001D}"/>
              </a:ext>
            </a:extLst>
          </p:cNvPr>
          <p:cNvSpPr/>
          <p:nvPr/>
        </p:nvSpPr>
        <p:spPr>
          <a:xfrm>
            <a:off x="1878993" y="3237621"/>
            <a:ext cx="2089283" cy="2089283"/>
          </a:xfrm>
          <a:prstGeom prst="arc">
            <a:avLst>
              <a:gd name="adj1" fmla="val 896529"/>
              <a:gd name="adj2" fmla="val 19705035"/>
            </a:avLst>
          </a:prstGeom>
          <a:ln w="1905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1513600-293B-4DFF-87BE-22C02E4F56B6}"/>
              </a:ext>
            </a:extLst>
          </p:cNvPr>
          <p:cNvSpPr txBox="1"/>
          <p:nvPr/>
        </p:nvSpPr>
        <p:spPr>
          <a:xfrm>
            <a:off x="5526314" y="3429000"/>
            <a:ext cx="51975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Лук је обавезан да одреди о којем углу причамо.</a:t>
            </a:r>
          </a:p>
          <a:p>
            <a:r>
              <a:rPr lang="sr-Cyrl-CS" dirty="0"/>
              <a:t>Само к</a:t>
            </a:r>
            <a:r>
              <a:rPr lang="sr-Cyrl-ME" dirty="0"/>
              <a:t>раци без лука дефинишу два угла.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2C8066ED-02FA-40E7-9A73-DAABF2BD4A36}"/>
              </a:ext>
            </a:extLst>
          </p:cNvPr>
          <p:cNvCxnSpPr>
            <a:stCxn id="29" idx="1"/>
          </p:cNvCxnSpPr>
          <p:nvPr/>
        </p:nvCxnSpPr>
        <p:spPr>
          <a:xfrm flipH="1">
            <a:off x="4169362" y="3752166"/>
            <a:ext cx="1356952" cy="3231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4700874E-2CD5-453F-9173-CF92B4550D05}"/>
              </a:ext>
            </a:extLst>
          </p:cNvPr>
          <p:cNvSpPr txBox="1"/>
          <p:nvPr/>
        </p:nvSpPr>
        <p:spPr>
          <a:xfrm>
            <a:off x="1110384" y="2619311"/>
            <a:ext cx="12899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Други угао.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60E7DFCD-3C9D-4A73-8DBC-04B6A28E96AF}"/>
              </a:ext>
            </a:extLst>
          </p:cNvPr>
          <p:cNvCxnSpPr>
            <a:cxnSpLocks/>
          </p:cNvCxnSpPr>
          <p:nvPr/>
        </p:nvCxnSpPr>
        <p:spPr>
          <a:xfrm>
            <a:off x="1736188" y="2995410"/>
            <a:ext cx="358911" cy="5110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5326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 animBg="1"/>
      <p:bldP spid="28" grpId="0" animBg="1"/>
      <p:bldP spid="29" grpId="0"/>
      <p:bldP spid="3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81A83-5F7C-4770-8485-5C07F5116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Угао: степени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266260-1C1C-4927-BDEA-B7D5D7984E44}"/>
              </a:ext>
            </a:extLst>
          </p:cNvPr>
          <p:cNvSpPr txBox="1"/>
          <p:nvPr/>
        </p:nvSpPr>
        <p:spPr>
          <a:xfrm>
            <a:off x="1097280" y="1927123"/>
            <a:ext cx="4749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Једна од јединица за величину угла је степен °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6D16DFB-65EE-4E90-A577-CC1B3E453D27}"/>
              </a:ext>
            </a:extLst>
          </p:cNvPr>
          <p:cNvGrpSpPr/>
          <p:nvPr/>
        </p:nvGrpSpPr>
        <p:grpSpPr>
          <a:xfrm>
            <a:off x="804846" y="2990232"/>
            <a:ext cx="2749904" cy="1812850"/>
            <a:chOff x="886126" y="3270765"/>
            <a:chExt cx="1615200" cy="877536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4FE62AC2-84F9-4CFE-B9D2-039B23728544}"/>
                </a:ext>
              </a:extLst>
            </p:cNvPr>
            <p:cNvCxnSpPr>
              <a:cxnSpLocks/>
            </p:cNvCxnSpPr>
            <p:nvPr/>
          </p:nvCxnSpPr>
          <p:spPr>
            <a:xfrm>
              <a:off x="1282126" y="3752300"/>
              <a:ext cx="12192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978B025D-F274-4B9F-A017-28D4003DB41D}"/>
                </a:ext>
              </a:extLst>
            </p:cNvPr>
            <p:cNvCxnSpPr>
              <a:cxnSpLocks/>
            </p:cNvCxnSpPr>
            <p:nvPr/>
          </p:nvCxnSpPr>
          <p:spPr>
            <a:xfrm rot="18900000">
              <a:off x="1103578" y="3400779"/>
              <a:ext cx="12192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Arc 7">
              <a:extLst>
                <a:ext uri="{FF2B5EF4-FFF2-40B4-BE49-F238E27FC236}">
                  <a16:creationId xmlns:a16="http://schemas.microsoft.com/office/drawing/2014/main" id="{4E9A6EF0-091C-4771-B9A3-098F71C156D9}"/>
                </a:ext>
              </a:extLst>
            </p:cNvPr>
            <p:cNvSpPr/>
            <p:nvPr/>
          </p:nvSpPr>
          <p:spPr>
            <a:xfrm>
              <a:off x="886126" y="3356301"/>
              <a:ext cx="792000" cy="792000"/>
            </a:xfrm>
            <a:prstGeom prst="arc">
              <a:avLst>
                <a:gd name="adj1" fmla="val 19249936"/>
                <a:gd name="adj2" fmla="val 0"/>
              </a:avLst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45BB631-3A81-4525-93CC-D636FAF04FAF}"/>
                </a:ext>
              </a:extLst>
            </p:cNvPr>
            <p:cNvSpPr txBox="1"/>
            <p:nvPr/>
          </p:nvSpPr>
          <p:spPr>
            <a:xfrm>
              <a:off x="1833369" y="3270765"/>
              <a:ext cx="4972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dirty="0"/>
                <a:t>45°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16CB860-FC0D-46A2-8F07-1EB0753A3792}"/>
              </a:ext>
            </a:extLst>
          </p:cNvPr>
          <p:cNvGrpSpPr/>
          <p:nvPr/>
        </p:nvGrpSpPr>
        <p:grpSpPr>
          <a:xfrm>
            <a:off x="6237126" y="2385643"/>
            <a:ext cx="2510718" cy="2386127"/>
            <a:chOff x="886126" y="2590685"/>
            <a:chExt cx="1615200" cy="1557616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F66D083-15E9-4D50-9240-6A47B51DDA85}"/>
                </a:ext>
              </a:extLst>
            </p:cNvPr>
            <p:cNvCxnSpPr>
              <a:cxnSpLocks/>
            </p:cNvCxnSpPr>
            <p:nvPr/>
          </p:nvCxnSpPr>
          <p:spPr>
            <a:xfrm>
              <a:off x="1282126" y="3752300"/>
              <a:ext cx="12192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104ABBD-5687-4484-9F04-084581D15B6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82126" y="2590685"/>
              <a:ext cx="0" cy="1154364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Arc 18">
              <a:extLst>
                <a:ext uri="{FF2B5EF4-FFF2-40B4-BE49-F238E27FC236}">
                  <a16:creationId xmlns:a16="http://schemas.microsoft.com/office/drawing/2014/main" id="{604D10D4-228C-4481-8CAC-56F0A6B52A62}"/>
                </a:ext>
              </a:extLst>
            </p:cNvPr>
            <p:cNvSpPr/>
            <p:nvPr/>
          </p:nvSpPr>
          <p:spPr>
            <a:xfrm>
              <a:off x="886126" y="3356301"/>
              <a:ext cx="792000" cy="792000"/>
            </a:xfrm>
            <a:prstGeom prst="arc">
              <a:avLst>
                <a:gd name="adj1" fmla="val 16288026"/>
                <a:gd name="adj2" fmla="val 0"/>
              </a:avLst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DAE8C1A-4B32-49B2-AB22-7D496C084F68}"/>
                </a:ext>
              </a:extLst>
            </p:cNvPr>
            <p:cNvSpPr txBox="1"/>
            <p:nvPr/>
          </p:nvSpPr>
          <p:spPr>
            <a:xfrm>
              <a:off x="1740812" y="3217466"/>
              <a:ext cx="4972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dirty="0"/>
                <a:t>90°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2B00F3E-2D03-458D-A101-262B789EB21B}"/>
              </a:ext>
            </a:extLst>
          </p:cNvPr>
          <p:cNvGrpSpPr/>
          <p:nvPr/>
        </p:nvGrpSpPr>
        <p:grpSpPr>
          <a:xfrm>
            <a:off x="2664465" y="4481579"/>
            <a:ext cx="2414713" cy="1904675"/>
            <a:chOff x="886126" y="2675264"/>
            <a:chExt cx="1615200" cy="1473037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0CFEFF76-7C67-4D2E-9A8D-2BF36AF5291C}"/>
                </a:ext>
              </a:extLst>
            </p:cNvPr>
            <p:cNvCxnSpPr>
              <a:cxnSpLocks/>
            </p:cNvCxnSpPr>
            <p:nvPr/>
          </p:nvCxnSpPr>
          <p:spPr>
            <a:xfrm>
              <a:off x="1282126" y="3752300"/>
              <a:ext cx="12192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42F2567-3F59-4FBA-8A2E-8C0B94A7B593}"/>
                </a:ext>
              </a:extLst>
            </p:cNvPr>
            <p:cNvCxnSpPr>
              <a:cxnSpLocks/>
            </p:cNvCxnSpPr>
            <p:nvPr/>
          </p:nvCxnSpPr>
          <p:spPr>
            <a:xfrm rot="19800000" flipV="1">
              <a:off x="1049832" y="2675264"/>
              <a:ext cx="0" cy="1154364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2003F7C3-43F9-41B8-9750-D94E437D7929}"/>
                </a:ext>
              </a:extLst>
            </p:cNvPr>
            <p:cNvSpPr/>
            <p:nvPr/>
          </p:nvSpPr>
          <p:spPr>
            <a:xfrm>
              <a:off x="886126" y="3356301"/>
              <a:ext cx="792000" cy="792000"/>
            </a:xfrm>
            <a:prstGeom prst="arc">
              <a:avLst>
                <a:gd name="adj1" fmla="val 14721655"/>
                <a:gd name="adj2" fmla="val 0"/>
              </a:avLst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4CCC7F3-1B42-441E-9A83-77ABDC88A585}"/>
                </a:ext>
              </a:extLst>
            </p:cNvPr>
            <p:cNvSpPr txBox="1"/>
            <p:nvPr/>
          </p:nvSpPr>
          <p:spPr>
            <a:xfrm>
              <a:off x="1341390" y="3029007"/>
              <a:ext cx="410885" cy="2856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dirty="0"/>
                <a:t>1</a:t>
              </a:r>
              <a:r>
                <a:rPr lang="en-US" dirty="0"/>
                <a:t>35</a:t>
              </a:r>
              <a:r>
                <a:rPr lang="sr-Cyrl-ME" dirty="0"/>
                <a:t>°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46AF89A-F76C-4D3B-A946-C81E38D07D2E}"/>
              </a:ext>
            </a:extLst>
          </p:cNvPr>
          <p:cNvGrpSpPr/>
          <p:nvPr/>
        </p:nvGrpSpPr>
        <p:grpSpPr>
          <a:xfrm>
            <a:off x="6885295" y="4696283"/>
            <a:ext cx="3265352" cy="1720216"/>
            <a:chOff x="127762" y="2960301"/>
            <a:chExt cx="2373564" cy="1188000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D8EBAD3F-570B-4C6B-A130-E609954F72D7}"/>
                </a:ext>
              </a:extLst>
            </p:cNvPr>
            <p:cNvCxnSpPr>
              <a:cxnSpLocks/>
            </p:cNvCxnSpPr>
            <p:nvPr/>
          </p:nvCxnSpPr>
          <p:spPr>
            <a:xfrm>
              <a:off x="1282126" y="3752300"/>
              <a:ext cx="12192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DD0FEC21-6026-4256-BAB9-492931AEA14F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704944" y="3176186"/>
              <a:ext cx="0" cy="1154364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E84BD83E-C70D-4FD1-8B38-4324827BBB0D}"/>
                </a:ext>
              </a:extLst>
            </p:cNvPr>
            <p:cNvSpPr/>
            <p:nvPr/>
          </p:nvSpPr>
          <p:spPr>
            <a:xfrm>
              <a:off x="886126" y="3356301"/>
              <a:ext cx="792000" cy="792000"/>
            </a:xfrm>
            <a:prstGeom prst="arc">
              <a:avLst>
                <a:gd name="adj1" fmla="val 10833066"/>
                <a:gd name="adj2" fmla="val 0"/>
              </a:avLst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F6341D5-54E6-4FCC-A423-6307EF780490}"/>
                </a:ext>
              </a:extLst>
            </p:cNvPr>
            <p:cNvSpPr txBox="1"/>
            <p:nvPr/>
          </p:nvSpPr>
          <p:spPr>
            <a:xfrm>
              <a:off x="1481637" y="2960301"/>
              <a:ext cx="6142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dirty="0"/>
                <a:t>180°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27748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8E4B4-0747-41FE-A29C-79EC535F5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Угао: радијани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58A2BB-36E6-437F-9E4E-76D0140BDD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570207"/>
          </a:xfrm>
        </p:spPr>
        <p:txBody>
          <a:bodyPr/>
          <a:lstStyle/>
          <a:p>
            <a:r>
              <a:rPr lang="sr-Cyrl-ME" dirty="0"/>
              <a:t>Друга јединица за углове су радијани </a:t>
            </a:r>
            <a:r>
              <a:rPr lang="en-US" dirty="0"/>
              <a:t>[rad].</a:t>
            </a:r>
            <a:r>
              <a:rPr lang="sr-Cyrl-ME" dirty="0"/>
              <a:t> Обично се изражавају као дио </a:t>
            </a:r>
            <a:r>
              <a:rPr lang="sr-Latn-ME" sz="2800" b="1" dirty="0"/>
              <a:t>π</a:t>
            </a:r>
            <a:r>
              <a:rPr lang="sr-Latn-ME" b="1" dirty="0"/>
              <a:t>.</a:t>
            </a:r>
          </a:p>
          <a:p>
            <a:endParaRPr lang="sr-Cyrl-M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87F9609-3C9B-4CB6-AFAA-C9BD4A9294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2317594"/>
            <a:ext cx="2705478" cy="56205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D84B9D3-476C-4C47-8224-8B3722C1D2AC}"/>
                  </a:ext>
                </a:extLst>
              </p:cNvPr>
              <p:cNvSpPr txBox="1"/>
              <p:nvPr/>
            </p:nvSpPr>
            <p:spPr>
              <a:xfrm>
                <a:off x="8845082" y="2458134"/>
                <a:ext cx="2772076" cy="62998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Cyrl-ME" sz="2400" b="0" i="1" smtClean="0">
                          <a:latin typeface="Cambria Math" panose="02040503050406030204" pitchFamily="18" charset="0"/>
                        </a:rPr>
                        <m:t>−60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°=</m:t>
                      </m:r>
                      <m:r>
                        <a:rPr lang="sr-Cyrl-ME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sr-Cyrl-ME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rad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D84B9D3-476C-4C47-8224-8B3722C1D2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5082" y="2458134"/>
                <a:ext cx="2772076" cy="62998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>
            <a:extLst>
              <a:ext uri="{FF2B5EF4-FFF2-40B4-BE49-F238E27FC236}">
                <a16:creationId xmlns:a16="http://schemas.microsoft.com/office/drawing/2014/main" id="{5281280E-D006-4B2C-959C-B64F46B0ED33}"/>
              </a:ext>
            </a:extLst>
          </p:cNvPr>
          <p:cNvGrpSpPr/>
          <p:nvPr/>
        </p:nvGrpSpPr>
        <p:grpSpPr>
          <a:xfrm>
            <a:off x="639018" y="3085742"/>
            <a:ext cx="2510718" cy="2386127"/>
            <a:chOff x="886126" y="2590685"/>
            <a:chExt cx="1615200" cy="1557616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44F36DE-7A8A-4CDD-9EAC-805CC7F52249}"/>
                </a:ext>
              </a:extLst>
            </p:cNvPr>
            <p:cNvCxnSpPr>
              <a:cxnSpLocks/>
            </p:cNvCxnSpPr>
            <p:nvPr/>
          </p:nvCxnSpPr>
          <p:spPr>
            <a:xfrm>
              <a:off x="1282126" y="3752300"/>
              <a:ext cx="12192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8FA72CB-58BE-42A4-8408-71627F2A6C9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82126" y="2590685"/>
              <a:ext cx="0" cy="1154364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Arc 10">
              <a:extLst>
                <a:ext uri="{FF2B5EF4-FFF2-40B4-BE49-F238E27FC236}">
                  <a16:creationId xmlns:a16="http://schemas.microsoft.com/office/drawing/2014/main" id="{76309B36-FD53-4304-9D4B-2D81B8505157}"/>
                </a:ext>
              </a:extLst>
            </p:cNvPr>
            <p:cNvSpPr/>
            <p:nvPr/>
          </p:nvSpPr>
          <p:spPr>
            <a:xfrm>
              <a:off x="886126" y="3356301"/>
              <a:ext cx="792000" cy="792000"/>
            </a:xfrm>
            <a:prstGeom prst="arc">
              <a:avLst>
                <a:gd name="adj1" fmla="val 16288026"/>
                <a:gd name="adj2" fmla="val 0"/>
              </a:avLst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B6AB0276-C23A-49FF-80BF-548EBFB07F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541" y="2308176"/>
            <a:ext cx="2495898" cy="63826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C813DC7-C5AE-4852-BAD1-BA4B9380BEA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517" r="7539" b="12500"/>
          <a:stretch/>
        </p:blipFill>
        <p:spPr>
          <a:xfrm>
            <a:off x="1576311" y="3603169"/>
            <a:ext cx="1616910" cy="733526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935B85AF-01F6-40A6-B07E-200072F6C593}"/>
              </a:ext>
            </a:extLst>
          </p:cNvPr>
          <p:cNvGrpSpPr/>
          <p:nvPr/>
        </p:nvGrpSpPr>
        <p:grpSpPr>
          <a:xfrm>
            <a:off x="3645464" y="4232596"/>
            <a:ext cx="2510718" cy="1214870"/>
            <a:chOff x="886126" y="3355258"/>
            <a:chExt cx="1615200" cy="793043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3E5EFDA-3E08-4AF6-B1C6-4AFD0A3155CB}"/>
                </a:ext>
              </a:extLst>
            </p:cNvPr>
            <p:cNvCxnSpPr>
              <a:cxnSpLocks/>
            </p:cNvCxnSpPr>
            <p:nvPr/>
          </p:nvCxnSpPr>
          <p:spPr>
            <a:xfrm>
              <a:off x="1282126" y="3752300"/>
              <a:ext cx="12192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D215904-FAD4-479A-BE99-467516BAFE95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1684341" y="2778076"/>
              <a:ext cx="0" cy="1154364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E601AD78-C8F0-4FA7-AE58-913FC029E4A6}"/>
                </a:ext>
              </a:extLst>
            </p:cNvPr>
            <p:cNvSpPr/>
            <p:nvPr/>
          </p:nvSpPr>
          <p:spPr>
            <a:xfrm>
              <a:off x="886126" y="3356301"/>
              <a:ext cx="792000" cy="792000"/>
            </a:xfrm>
            <a:prstGeom prst="arc">
              <a:avLst>
                <a:gd name="adj1" fmla="val 19070905"/>
                <a:gd name="adj2" fmla="val 0"/>
              </a:avLst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B42FCAC2-89B0-4D12-8630-5D4F0EA2A8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4646" y="4080927"/>
            <a:ext cx="1667108" cy="714475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8F8DBE09-829C-4D58-A528-A757F58C4372}"/>
              </a:ext>
            </a:extLst>
          </p:cNvPr>
          <p:cNvGrpSpPr/>
          <p:nvPr/>
        </p:nvGrpSpPr>
        <p:grpSpPr>
          <a:xfrm>
            <a:off x="8148446" y="3206581"/>
            <a:ext cx="2520380" cy="2104031"/>
            <a:chOff x="879910" y="2774831"/>
            <a:chExt cx="1621416" cy="1373470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D27ACA3-178B-45E2-BE41-7F5C8D358FA1}"/>
                </a:ext>
              </a:extLst>
            </p:cNvPr>
            <p:cNvCxnSpPr>
              <a:cxnSpLocks/>
            </p:cNvCxnSpPr>
            <p:nvPr/>
          </p:nvCxnSpPr>
          <p:spPr>
            <a:xfrm>
              <a:off x="1282126" y="3752300"/>
              <a:ext cx="12192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79BDD7F-7CF9-4199-9D7C-021170CB9977}"/>
                </a:ext>
              </a:extLst>
            </p:cNvPr>
            <p:cNvCxnSpPr>
              <a:cxnSpLocks/>
            </p:cNvCxnSpPr>
            <p:nvPr/>
          </p:nvCxnSpPr>
          <p:spPr>
            <a:xfrm rot="18900000" flipV="1">
              <a:off x="879910" y="2774831"/>
              <a:ext cx="0" cy="1137638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85EE7012-762C-4121-99A4-27B79EA1E900}"/>
                </a:ext>
              </a:extLst>
            </p:cNvPr>
            <p:cNvSpPr/>
            <p:nvPr/>
          </p:nvSpPr>
          <p:spPr>
            <a:xfrm>
              <a:off x="886126" y="3356301"/>
              <a:ext cx="792000" cy="792000"/>
            </a:xfrm>
            <a:prstGeom prst="arc">
              <a:avLst>
                <a:gd name="adj1" fmla="val 13607335"/>
                <a:gd name="adj2" fmla="val 0"/>
              </a:avLst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94254B48-4AF4-4BCE-9EB4-D5079E99E9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27715" y="3363676"/>
            <a:ext cx="2114845" cy="733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465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EF406314-62EA-472F-867B-F4FAB298DF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257733">
            <a:off x="5972196" y="2690014"/>
            <a:ext cx="1530704" cy="670758"/>
          </a:xfrm>
          <a:prstGeom prst="rect">
            <a:avLst/>
          </a:prstGeom>
        </p:spPr>
      </p:pic>
      <p:sp>
        <p:nvSpPr>
          <p:cNvPr id="49" name="Arc 48">
            <a:extLst>
              <a:ext uri="{FF2B5EF4-FFF2-40B4-BE49-F238E27FC236}">
                <a16:creationId xmlns:a16="http://schemas.microsoft.com/office/drawing/2014/main" id="{340D3475-0C5A-445E-A2F7-7D8F6DBC1B1C}"/>
              </a:ext>
            </a:extLst>
          </p:cNvPr>
          <p:cNvSpPr/>
          <p:nvPr/>
        </p:nvSpPr>
        <p:spPr>
          <a:xfrm>
            <a:off x="3562768" y="2763448"/>
            <a:ext cx="2598166" cy="2598166"/>
          </a:xfrm>
          <a:prstGeom prst="arc">
            <a:avLst>
              <a:gd name="adj1" fmla="val 9417019"/>
              <a:gd name="adj2" fmla="val 0"/>
            </a:avLst>
          </a:prstGeom>
          <a:ln w="38100">
            <a:solidFill>
              <a:srgbClr val="0070C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FEA52128-3D9B-406A-B9E7-958C6F8323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455263">
            <a:off x="6048791" y="4792838"/>
            <a:ext cx="2057660" cy="60774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E94959-162E-40DB-8CCB-2F499CC6A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844107"/>
          </a:xfrm>
        </p:spPr>
        <p:txBody>
          <a:bodyPr/>
          <a:lstStyle/>
          <a:p>
            <a:r>
              <a:rPr lang="sr-Cyrl-ME" dirty="0"/>
              <a:t>Тригонометријски круг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F3E2205-65A5-4D95-8A39-C28351FC6D01}"/>
              </a:ext>
            </a:extLst>
          </p:cNvPr>
          <p:cNvSpPr/>
          <p:nvPr/>
        </p:nvSpPr>
        <p:spPr>
          <a:xfrm>
            <a:off x="2745753" y="1919843"/>
            <a:ext cx="4244739" cy="424473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6F07A0C-498F-44B1-AABA-061306581ABA}"/>
              </a:ext>
            </a:extLst>
          </p:cNvPr>
          <p:cNvCxnSpPr>
            <a:cxnSpLocks/>
          </p:cNvCxnSpPr>
          <p:nvPr/>
        </p:nvCxnSpPr>
        <p:spPr>
          <a:xfrm flipV="1">
            <a:off x="3647440" y="4042212"/>
            <a:ext cx="1220682" cy="1718508"/>
          </a:xfrm>
          <a:prstGeom prst="straightConnector1">
            <a:avLst/>
          </a:prstGeom>
          <a:ln w="28575">
            <a:headEnd type="arrow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5E7452DF-BBA0-4657-BAED-2C5BDB95E671}"/>
              </a:ext>
            </a:extLst>
          </p:cNvPr>
          <p:cNvSpPr txBox="1"/>
          <p:nvPr/>
        </p:nvSpPr>
        <p:spPr>
          <a:xfrm>
            <a:off x="3956095" y="4646681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sz="2000" dirty="0"/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754521A-E482-4098-AF03-43CF5038E4F4}"/>
              </a:ext>
            </a:extLst>
          </p:cNvPr>
          <p:cNvSpPr txBox="1"/>
          <p:nvPr/>
        </p:nvSpPr>
        <p:spPr>
          <a:xfrm>
            <a:off x="7009167" y="406095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3FEFD18-0639-4967-B190-826DB9593EE9}"/>
              </a:ext>
            </a:extLst>
          </p:cNvPr>
          <p:cNvSpPr txBox="1"/>
          <p:nvPr/>
        </p:nvSpPr>
        <p:spPr>
          <a:xfrm>
            <a:off x="4862130" y="161126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519E11D-72E6-4E1A-8277-3F755EA2AC16}"/>
              </a:ext>
            </a:extLst>
          </p:cNvPr>
          <p:cNvSpPr txBox="1"/>
          <p:nvPr/>
        </p:nvSpPr>
        <p:spPr>
          <a:xfrm>
            <a:off x="4852796" y="6143039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-1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2B1C376-B085-41F1-B222-CB32080F8AD2}"/>
              </a:ext>
            </a:extLst>
          </p:cNvPr>
          <p:cNvSpPr txBox="1"/>
          <p:nvPr/>
        </p:nvSpPr>
        <p:spPr>
          <a:xfrm>
            <a:off x="2444067" y="4042212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-1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3C8706B-C470-4362-9ED4-F9E6AF9A64ED}"/>
              </a:ext>
            </a:extLst>
          </p:cNvPr>
          <p:cNvGrpSpPr/>
          <p:nvPr/>
        </p:nvGrpSpPr>
        <p:grpSpPr>
          <a:xfrm>
            <a:off x="2338939" y="1095368"/>
            <a:ext cx="5555381" cy="5476029"/>
            <a:chOff x="2338939" y="1095368"/>
            <a:chExt cx="5555381" cy="5476029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F113054-E6CB-4E3C-B8C3-7EC065B4A881}"/>
                </a:ext>
              </a:extLst>
            </p:cNvPr>
            <p:cNvGrpSpPr/>
            <p:nvPr/>
          </p:nvGrpSpPr>
          <p:grpSpPr>
            <a:xfrm>
              <a:off x="2338939" y="1219200"/>
              <a:ext cx="5555381" cy="5352197"/>
              <a:chOff x="2338939" y="1219200"/>
              <a:chExt cx="5555381" cy="5352197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501B8EFF-BEBE-4FE5-8888-96DDDB7FB53C}"/>
                  </a:ext>
                </a:extLst>
              </p:cNvPr>
              <p:cNvGrpSpPr/>
              <p:nvPr/>
            </p:nvGrpSpPr>
            <p:grpSpPr>
              <a:xfrm>
                <a:off x="2338939" y="1219200"/>
                <a:ext cx="5555381" cy="5352197"/>
                <a:chOff x="3038168" y="2024054"/>
                <a:chExt cx="3558349" cy="3428205"/>
              </a:xfrm>
            </p:grpSpPr>
            <p:cxnSp>
              <p:nvCxnSpPr>
                <p:cNvPr id="5" name="Straight Connector 4">
                  <a:extLst>
                    <a:ext uri="{FF2B5EF4-FFF2-40B4-BE49-F238E27FC236}">
                      <a16:creationId xmlns:a16="http://schemas.microsoft.com/office/drawing/2014/main" id="{AA731F50-D7AF-42D8-904F-DC30520E593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038168" y="3832258"/>
                  <a:ext cx="3558349" cy="0"/>
                </a:xfrm>
                <a:prstGeom prst="line">
                  <a:avLst/>
                </a:prstGeom>
                <a:ln>
                  <a:headEnd type="none" w="med" len="med"/>
                  <a:tailEnd type="arrow" w="med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" name="Straight Connector 6">
                  <a:extLst>
                    <a:ext uri="{FF2B5EF4-FFF2-40B4-BE49-F238E27FC236}">
                      <a16:creationId xmlns:a16="http://schemas.microsoft.com/office/drawing/2014/main" id="{8D28BD12-4ECB-48DB-B9BC-BA0CF53958D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4648351" y="2024054"/>
                  <a:ext cx="9817" cy="3428205"/>
                </a:xfrm>
                <a:prstGeom prst="line">
                  <a:avLst/>
                </a:prstGeom>
                <a:ln>
                  <a:headEnd type="none" w="med" len="med"/>
                  <a:tailEnd type="arrow" w="med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0A2A87C-C2AF-44C1-ADBF-D693A952283C}"/>
                  </a:ext>
                </a:extLst>
              </p:cNvPr>
              <p:cNvSpPr txBox="1"/>
              <p:nvPr/>
            </p:nvSpPr>
            <p:spPr>
              <a:xfrm>
                <a:off x="4559422" y="3710632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Cyrl-ME" dirty="0"/>
                  <a:t>0</a:t>
                </a:r>
              </a:p>
            </p:txBody>
          </p: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F35F54B-0A24-4A66-AC39-A7EA219C0AA6}"/>
                </a:ext>
              </a:extLst>
            </p:cNvPr>
            <p:cNvSpPr txBox="1"/>
            <p:nvPr/>
          </p:nvSpPr>
          <p:spPr>
            <a:xfrm>
              <a:off x="4842913" y="1095368"/>
              <a:ext cx="33534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sz="2400" dirty="0"/>
                <a:t>Y</a:t>
              </a:r>
              <a:endParaRPr lang="sr-Cyrl-ME" sz="240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6A6C6D6-D863-4136-BE93-BE26C86A70BE}"/>
                </a:ext>
              </a:extLst>
            </p:cNvPr>
            <p:cNvSpPr txBox="1"/>
            <p:nvPr/>
          </p:nvSpPr>
          <p:spPr>
            <a:xfrm>
              <a:off x="7524718" y="3968622"/>
              <a:ext cx="3449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sz="2400" dirty="0"/>
                <a:t>X</a:t>
              </a:r>
              <a:endParaRPr lang="sr-Cyrl-ME" sz="2400" dirty="0"/>
            </a:p>
          </p:txBody>
        </p:sp>
      </p:grp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FE47607-E3C8-4DE2-8F00-7AA8FDE5E1D9}"/>
              </a:ext>
            </a:extLst>
          </p:cNvPr>
          <p:cNvCxnSpPr>
            <a:cxnSpLocks/>
          </p:cNvCxnSpPr>
          <p:nvPr/>
        </p:nvCxnSpPr>
        <p:spPr>
          <a:xfrm flipV="1">
            <a:off x="4868122" y="4055583"/>
            <a:ext cx="2656596" cy="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DF0FFCB-E328-40EB-A2C9-362AA42932DA}"/>
              </a:ext>
            </a:extLst>
          </p:cNvPr>
          <p:cNvCxnSpPr>
            <a:cxnSpLocks/>
          </p:cNvCxnSpPr>
          <p:nvPr/>
        </p:nvCxnSpPr>
        <p:spPr>
          <a:xfrm rot="-3600000">
            <a:off x="4234257" y="2968507"/>
            <a:ext cx="2506903" cy="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Arc 35">
            <a:extLst>
              <a:ext uri="{FF2B5EF4-FFF2-40B4-BE49-F238E27FC236}">
                <a16:creationId xmlns:a16="http://schemas.microsoft.com/office/drawing/2014/main" id="{58BE5EB4-D182-4860-91E7-85160194E2E1}"/>
              </a:ext>
            </a:extLst>
          </p:cNvPr>
          <p:cNvSpPr/>
          <p:nvPr/>
        </p:nvSpPr>
        <p:spPr>
          <a:xfrm>
            <a:off x="3936795" y="3163673"/>
            <a:ext cx="1743181" cy="1743181"/>
          </a:xfrm>
          <a:prstGeom prst="arc">
            <a:avLst>
              <a:gd name="adj1" fmla="val 18346650"/>
              <a:gd name="adj2" fmla="val 0"/>
            </a:avLst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117557BF-1AA0-4AF2-8180-F0354F223A4F}"/>
              </a:ext>
            </a:extLst>
          </p:cNvPr>
          <p:cNvGrpSpPr/>
          <p:nvPr/>
        </p:nvGrpSpPr>
        <p:grpSpPr>
          <a:xfrm>
            <a:off x="4072031" y="3319843"/>
            <a:ext cx="3280091" cy="3035221"/>
            <a:chOff x="4072031" y="3319843"/>
            <a:chExt cx="3280091" cy="3035221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D576AEA9-7BF0-4342-B0CB-767AB1ED19F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68122" y="4055583"/>
              <a:ext cx="2484000" cy="0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4594F6E6-9D32-4A6B-B9B5-E4E1237568CD}"/>
                </a:ext>
              </a:extLst>
            </p:cNvPr>
            <p:cNvCxnSpPr>
              <a:cxnSpLocks/>
            </p:cNvCxnSpPr>
            <p:nvPr/>
          </p:nvCxnSpPr>
          <p:spPr>
            <a:xfrm rot="3600000" flipV="1">
              <a:off x="4229499" y="5113064"/>
              <a:ext cx="2484000" cy="0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4" name="Arc 43">
              <a:extLst>
                <a:ext uri="{FF2B5EF4-FFF2-40B4-BE49-F238E27FC236}">
                  <a16:creationId xmlns:a16="http://schemas.microsoft.com/office/drawing/2014/main" id="{9B48E31D-BEA9-44CD-9687-05FE96172F02}"/>
                </a:ext>
              </a:extLst>
            </p:cNvPr>
            <p:cNvSpPr/>
            <p:nvPr/>
          </p:nvSpPr>
          <p:spPr>
            <a:xfrm>
              <a:off x="4072031" y="3319843"/>
              <a:ext cx="1743181" cy="1743181"/>
            </a:xfrm>
            <a:prstGeom prst="arc">
              <a:avLst>
                <a:gd name="adj1" fmla="val 21178075"/>
                <a:gd name="adj2" fmla="val 3463103"/>
              </a:avLst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7518CE4D-AC34-49F8-8DC9-E7B380B4A758}"/>
              </a:ext>
            </a:extLst>
          </p:cNvPr>
          <p:cNvSpPr txBox="1"/>
          <p:nvPr/>
        </p:nvSpPr>
        <p:spPr>
          <a:xfrm rot="20051220">
            <a:off x="3138327" y="2569096"/>
            <a:ext cx="1926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>
                <a:solidFill>
                  <a:srgbClr val="0070C0"/>
                </a:solidFill>
              </a:rPr>
              <a:t>позитивни углови</a:t>
            </a:r>
          </a:p>
        </p:txBody>
      </p:sp>
      <p:sp>
        <p:nvSpPr>
          <p:cNvPr id="52" name="Arc 51">
            <a:extLst>
              <a:ext uri="{FF2B5EF4-FFF2-40B4-BE49-F238E27FC236}">
                <a16:creationId xmlns:a16="http://schemas.microsoft.com/office/drawing/2014/main" id="{6D134D6A-4966-487B-BBB0-9273C73ADAFC}"/>
              </a:ext>
            </a:extLst>
          </p:cNvPr>
          <p:cNvSpPr/>
          <p:nvPr/>
        </p:nvSpPr>
        <p:spPr>
          <a:xfrm>
            <a:off x="3324699" y="2525114"/>
            <a:ext cx="3069720" cy="3069720"/>
          </a:xfrm>
          <a:prstGeom prst="arc">
            <a:avLst>
              <a:gd name="adj1" fmla="val 70292"/>
              <a:gd name="adj2" fmla="val 12847910"/>
            </a:avLst>
          </a:prstGeom>
          <a:ln w="38100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F21A19D-2D24-4A9E-A2D2-C2EF53D7CDC4}"/>
              </a:ext>
            </a:extLst>
          </p:cNvPr>
          <p:cNvSpPr txBox="1"/>
          <p:nvPr/>
        </p:nvSpPr>
        <p:spPr>
          <a:xfrm rot="2203650">
            <a:off x="2808282" y="5224934"/>
            <a:ext cx="1929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b="1" dirty="0">
                <a:solidFill>
                  <a:srgbClr val="C00000"/>
                </a:solidFill>
              </a:rPr>
              <a:t>негативни углови</a:t>
            </a:r>
          </a:p>
        </p:txBody>
      </p:sp>
    </p:spTree>
    <p:extLst>
      <p:ext uri="{BB962C8B-B14F-4D97-AF65-F5344CB8AC3E}">
        <p14:creationId xmlns:p14="http://schemas.microsoft.com/office/powerpoint/2010/main" val="3388921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9" grpId="0" animBg="1"/>
      <p:bldP spid="15" grpId="0"/>
      <p:bldP spid="16" grpId="0"/>
      <p:bldP spid="17" grpId="0"/>
      <p:bldP spid="18" grpId="0"/>
      <p:bldP spid="19" grpId="0"/>
      <p:bldP spid="36" grpId="0" animBg="1"/>
      <p:bldP spid="50" grpId="0"/>
      <p:bldP spid="52" grpId="0" animBg="1"/>
      <p:bldP spid="53" grpId="0"/>
    </p:bld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71</TotalTime>
  <Words>92</Words>
  <Application>Microsoft Office PowerPoint</Application>
  <PresentationFormat>Widescreen</PresentationFormat>
  <Paragraphs>28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Calibri</vt:lpstr>
      <vt:lpstr>Calibri Light</vt:lpstr>
      <vt:lpstr>Cambria Math</vt:lpstr>
      <vt:lpstr>Retrospect</vt:lpstr>
      <vt:lpstr>Углови у тригономатријском кругу</vt:lpstr>
      <vt:lpstr>Угао</vt:lpstr>
      <vt:lpstr>Угао: степени</vt:lpstr>
      <vt:lpstr>Угао: радијани</vt:lpstr>
      <vt:lpstr>Тригонометријски круг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Углови у тригономатријском кругу</dc:title>
  <dc:creator>Блажо Ђуровић</dc:creator>
  <cp:lastModifiedBy>Блажо Ђуровић</cp:lastModifiedBy>
  <cp:revision>1</cp:revision>
  <dcterms:created xsi:type="dcterms:W3CDTF">2021-09-22T21:42:40Z</dcterms:created>
  <dcterms:modified xsi:type="dcterms:W3CDTF">2021-10-13T11:26:59Z</dcterms:modified>
</cp:coreProperties>
</file>