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8.10.2021.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179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8.10.2021.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00938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8.10.2021.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1161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8.10.2021.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49023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8.10.2021.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607956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8.10.2021.</a:t>
            </a:fld>
            <a:endParaRPr lang="sr-Cyrl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815562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8.10.2021.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217079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C1DE0AD-52D9-4F25-A81E-D149C005F95F}" type="datetimeFigureOut">
              <a:rPr lang="sr-Cyrl-ME" smtClean="0"/>
              <a:t>8.10.2021.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96669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8.10.2021.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980002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8.10.2021.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450751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8.10.2021.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557183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C1DE0AD-52D9-4F25-A81E-D149C005F95F}" type="datetimeFigureOut">
              <a:rPr lang="sr-Cyrl-ME" smtClean="0"/>
              <a:t>8.10.2021.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7766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5BBCA-CC08-4823-8957-377BECC340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/>
              <a:t>Обиљежавање наизмјеничних величина</a:t>
            </a:r>
            <a:endParaRPr lang="sr-Cyrl-M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95EAFC-B203-4D29-A5DB-16D65ACB28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184954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2F539DC-D5BF-4C47-90B4-2D01E49B3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Обиљежавање наизмјеничних величина</a:t>
            </a:r>
            <a:endParaRPr lang="sr-Cyrl-ME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CBB8969-8155-44C5-9545-3B18E7F4B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2333731"/>
            <a:ext cx="4937760" cy="736282"/>
          </a:xfrm>
        </p:spPr>
        <p:txBody>
          <a:bodyPr/>
          <a:lstStyle/>
          <a:p>
            <a:r>
              <a:rPr lang="sr-Cyrl-CS" dirty="0"/>
              <a:t>Једносмјерна струја/напон</a:t>
            </a:r>
            <a:endParaRPr lang="sr-Cyrl-ME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374A06-8ED0-49BA-984A-273B6DD2BC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7920" y="2333731"/>
            <a:ext cx="4937760" cy="736282"/>
          </a:xfrm>
        </p:spPr>
        <p:txBody>
          <a:bodyPr/>
          <a:lstStyle/>
          <a:p>
            <a:r>
              <a:rPr lang="sr-Cyrl-CS" dirty="0"/>
              <a:t>Наизмјенична  струја/напон</a:t>
            </a:r>
            <a:endParaRPr lang="sr-Cyrl-M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57CEA9-07AD-49B3-B77C-363C4D3EE336}"/>
              </a:ext>
            </a:extLst>
          </p:cNvPr>
          <p:cNvSpPr txBox="1"/>
          <p:nvPr/>
        </p:nvSpPr>
        <p:spPr>
          <a:xfrm>
            <a:off x="1097280" y="1712380"/>
            <a:ext cx="9917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/>
              <a:t>Ови симболи се користе да обиљеже да је нешто извор или користи једносмјерну или наизмјеничну електричну енергију.</a:t>
            </a:r>
            <a:endParaRPr lang="sr-Cyrl-ME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B4228B-5C9B-4B05-9CC1-85B5645DAEFD}"/>
              </a:ext>
            </a:extLst>
          </p:cNvPr>
          <p:cNvSpPr txBox="1"/>
          <p:nvPr/>
        </p:nvSpPr>
        <p:spPr>
          <a:xfrm>
            <a:off x="2220686" y="3163137"/>
            <a:ext cx="8980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800" b="1" dirty="0"/>
              <a:t>DC</a:t>
            </a:r>
            <a:endParaRPr lang="sr-Cyrl-ME" sz="48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3D08ED-0A9E-43E4-BF1E-724308AD278E}"/>
              </a:ext>
            </a:extLst>
          </p:cNvPr>
          <p:cNvSpPr txBox="1"/>
          <p:nvPr/>
        </p:nvSpPr>
        <p:spPr>
          <a:xfrm>
            <a:off x="2192103" y="4087258"/>
            <a:ext cx="91403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8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⎓</a:t>
            </a:r>
            <a:endParaRPr lang="sr-Cyrl-ME" sz="88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F0D2D5-9DF4-4982-B17D-1EA651EDBB0A}"/>
              </a:ext>
            </a:extLst>
          </p:cNvPr>
          <p:cNvSpPr txBox="1"/>
          <p:nvPr/>
        </p:nvSpPr>
        <p:spPr>
          <a:xfrm>
            <a:off x="7615646" y="3070013"/>
            <a:ext cx="8763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800" b="1" dirty="0"/>
              <a:t>AC</a:t>
            </a:r>
            <a:endParaRPr lang="sr-Cyrl-ME" sz="4800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1BAD9BA-C660-4B38-8A23-A90AD3E46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520" y="4365649"/>
            <a:ext cx="1476581" cy="63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03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4AFD2AA-C504-416A-BD85-03FF21870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Ознаке </a:t>
            </a:r>
            <a:r>
              <a:rPr lang="sr-Latn-CS" dirty="0"/>
              <a:t>AC </a:t>
            </a:r>
            <a:r>
              <a:rPr lang="sr-Cyrl-CS" dirty="0"/>
              <a:t>и </a:t>
            </a:r>
            <a:r>
              <a:rPr lang="sr-Latn-CS" dirty="0"/>
              <a:t>DC </a:t>
            </a:r>
            <a:r>
              <a:rPr lang="sr-Cyrl-CS" dirty="0"/>
              <a:t>величина</a:t>
            </a:r>
            <a:endParaRPr lang="sr-Cyrl-ME" dirty="0"/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7A41BEE2-5CF4-401B-94F1-652D205828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4568316"/>
              </p:ext>
            </p:extLst>
          </p:nvPr>
        </p:nvGraphicFramePr>
        <p:xfrm>
          <a:off x="1954915" y="1854971"/>
          <a:ext cx="8282169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2843">
                  <a:extLst>
                    <a:ext uri="{9D8B030D-6E8A-4147-A177-3AD203B41FA5}">
                      <a16:colId xmlns:a16="http://schemas.microsoft.com/office/drawing/2014/main" val="4140872185"/>
                    </a:ext>
                  </a:extLst>
                </a:gridCol>
                <a:gridCol w="2416442">
                  <a:extLst>
                    <a:ext uri="{9D8B030D-6E8A-4147-A177-3AD203B41FA5}">
                      <a16:colId xmlns:a16="http://schemas.microsoft.com/office/drawing/2014/main" val="3571406171"/>
                    </a:ext>
                  </a:extLst>
                </a:gridCol>
                <a:gridCol w="2416442">
                  <a:extLst>
                    <a:ext uri="{9D8B030D-6E8A-4147-A177-3AD203B41FA5}">
                      <a16:colId xmlns:a16="http://schemas.microsoft.com/office/drawing/2014/main" val="2231958816"/>
                    </a:ext>
                  </a:extLst>
                </a:gridCol>
                <a:gridCol w="2416442">
                  <a:extLst>
                    <a:ext uri="{9D8B030D-6E8A-4147-A177-3AD203B41FA5}">
                      <a16:colId xmlns:a16="http://schemas.microsoft.com/office/drawing/2014/main" val="2408168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r-Cyrl-ME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CS" sz="4800" dirty="0"/>
                        <a:t>Струја</a:t>
                      </a:r>
                      <a:endParaRPr lang="sr-Cyrl-ME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CS" sz="4800" dirty="0"/>
                        <a:t>Напон</a:t>
                      </a:r>
                      <a:endParaRPr lang="sr-Cyrl-ME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CS" sz="4800" dirty="0"/>
                        <a:t>Снага</a:t>
                      </a:r>
                      <a:endParaRPr lang="sr-Cyrl-ME" sz="4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504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CS" sz="4800" dirty="0"/>
                        <a:t>DC</a:t>
                      </a:r>
                      <a:endParaRPr lang="sr-Cyrl-ME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4800" dirty="0"/>
                        <a:t>I</a:t>
                      </a:r>
                      <a:endParaRPr lang="sr-Cyrl-ME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4800" dirty="0"/>
                        <a:t>U</a:t>
                      </a:r>
                      <a:endParaRPr lang="sr-Cyrl-ME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4800" dirty="0"/>
                        <a:t>P</a:t>
                      </a:r>
                      <a:endParaRPr lang="sr-Cyrl-ME" sz="4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171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CS" sz="4800" dirty="0"/>
                        <a:t>AC</a:t>
                      </a:r>
                      <a:endParaRPr lang="sr-Cyrl-ME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4800" i="1" dirty="0"/>
                        <a:t>i</a:t>
                      </a:r>
                      <a:endParaRPr lang="sr-Cyrl-ME" sz="4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4800" i="1" dirty="0"/>
                        <a:t>u</a:t>
                      </a:r>
                      <a:endParaRPr lang="sr-Cyrl-ME" sz="4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4800" i="1" dirty="0"/>
                        <a:t>p</a:t>
                      </a:r>
                      <a:endParaRPr lang="sr-Cyrl-ME" sz="48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373461"/>
                  </a:ext>
                </a:extLst>
              </a:tr>
            </a:tbl>
          </a:graphicData>
        </a:graphic>
      </p:graphicFrame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97D4D32-3C30-4B1C-B80D-18DB23FD28EF}"/>
              </a:ext>
            </a:extLst>
          </p:cNvPr>
          <p:cNvSpPr/>
          <p:nvPr/>
        </p:nvSpPr>
        <p:spPr>
          <a:xfrm>
            <a:off x="3413760" y="3544389"/>
            <a:ext cx="6496594" cy="89707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DEF2749-0420-4559-80E5-F2295C1C8200}"/>
              </a:ext>
            </a:extLst>
          </p:cNvPr>
          <p:cNvCxnSpPr>
            <a:cxnSpLocks/>
            <a:stCxn id="13" idx="0"/>
            <a:endCxn id="10" idx="2"/>
          </p:cNvCxnSpPr>
          <p:nvPr/>
        </p:nvCxnSpPr>
        <p:spPr>
          <a:xfrm flipV="1">
            <a:off x="6001923" y="4441462"/>
            <a:ext cx="660134" cy="3942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DE51F56-FBE7-4283-A716-60A00EE11BF5}"/>
              </a:ext>
            </a:extLst>
          </p:cNvPr>
          <p:cNvSpPr txBox="1"/>
          <p:nvPr/>
        </p:nvSpPr>
        <p:spPr>
          <a:xfrm>
            <a:off x="2080809" y="4835664"/>
            <a:ext cx="78422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dirty="0"/>
              <a:t>Мала слова се користе за све промјенљиве величине, не само за простопериодичне наизмјеничне величине о којима се ми бавимо ове године.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283863062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</TotalTime>
  <Words>74</Words>
  <Application>Microsoft Office PowerPoint</Application>
  <PresentationFormat>Widescreen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Retrospect</vt:lpstr>
      <vt:lpstr>Обиљежавање наизмјеничних величина</vt:lpstr>
      <vt:lpstr>Обиљежавање наизмјеничних величина</vt:lpstr>
      <vt:lpstr>Ознаке AC и DC величина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Обиљежавање наизмјеничних величина</dc:title>
  <dc:creator>Блажо Ђуровић</dc:creator>
  <cp:lastModifiedBy>Блажо Ђуровић</cp:lastModifiedBy>
  <cp:revision>1</cp:revision>
  <dcterms:created xsi:type="dcterms:W3CDTF">2021-10-08T11:02:37Z</dcterms:created>
  <dcterms:modified xsi:type="dcterms:W3CDTF">2021-10-08T11:13:09Z</dcterms:modified>
</cp:coreProperties>
</file>