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  <p:sldId id="261" r:id="rId4"/>
    <p:sldId id="262" r:id="rId5"/>
    <p:sldId id="258" r:id="rId6"/>
    <p:sldId id="259" r:id="rId7"/>
    <p:sldId id="260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607E7F-D6F6-4F00-976D-85B2A72FED94}" v="400" dt="2021-10-25T10:00:24.6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7" d="100"/>
          <a:sy n="97" d="100"/>
        </p:scale>
        <p:origin x="90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Блажо Ђуровић" userId="S::blazo.djurovic@pom-ko.edu.me::5694572e-f064-495d-ac23-a1610d1060de" providerId="AD" clId="Web-{1791AE8B-8D48-12A6-50DA-FD96113EE25F}"/>
    <pc:docChg chg="modSld">
      <pc:chgData name="Блажо Ђуровић" userId="S::blazo.djurovic@pom-ko.edu.me::5694572e-f064-495d-ac23-a1610d1060de" providerId="AD" clId="Web-{1791AE8B-8D48-12A6-50DA-FD96113EE25F}" dt="2021-10-14T09:14:17.147" v="78" actId="20577"/>
      <pc:docMkLst>
        <pc:docMk/>
      </pc:docMkLst>
      <pc:sldChg chg="addSp modSp">
        <pc:chgData name="Блажо Ђуровић" userId="S::blazo.djurovic@pom-ko.edu.me::5694572e-f064-495d-ac23-a1610d1060de" providerId="AD" clId="Web-{1791AE8B-8D48-12A6-50DA-FD96113EE25F}" dt="2021-10-14T09:14:17.147" v="78" actId="20577"/>
        <pc:sldMkLst>
          <pc:docMk/>
          <pc:sldMk cId="3557704010" sldId="262"/>
        </pc:sldMkLst>
        <pc:spChg chg="add mod">
          <ac:chgData name="Блажо Ђуровић" userId="S::blazo.djurovic@pom-ko.edu.me::5694572e-f064-495d-ac23-a1610d1060de" providerId="AD" clId="Web-{1791AE8B-8D48-12A6-50DA-FD96113EE25F}" dt="2021-10-14T09:14:17.147" v="78" actId="20577"/>
          <ac:spMkLst>
            <pc:docMk/>
            <pc:sldMk cId="3557704010" sldId="262"/>
            <ac:spMk id="5" creationId="{81208FE4-77D6-448D-B05E-6B37C3C473A1}"/>
          </ac:spMkLst>
        </pc:spChg>
      </pc:sldChg>
    </pc:docChg>
  </pc:docChgLst>
  <pc:docChgLst>
    <pc:chgData name="Блажо Ђуровић" userId="5694572e-f064-495d-ac23-a1610d1060de" providerId="ADAL" clId="{582E54C4-FAF5-42BC-AF39-E353C338F248}"/>
    <pc:docChg chg="undo redo custSel addSld delSld modSld">
      <pc:chgData name="Блажо Ђуровић" userId="5694572e-f064-495d-ac23-a1610d1060de" providerId="ADAL" clId="{582E54C4-FAF5-42BC-AF39-E353C338F248}" dt="2021-10-13T22:45:08.316" v="1330" actId="1076"/>
      <pc:docMkLst>
        <pc:docMk/>
      </pc:docMkLst>
      <pc:sldChg chg="addSp delSp modSp mod modAnim">
        <pc:chgData name="Блажо Ђуровић" userId="5694572e-f064-495d-ac23-a1610d1060de" providerId="ADAL" clId="{582E54C4-FAF5-42BC-AF39-E353C338F248}" dt="2021-10-13T22:31:53.579" v="1148" actId="20577"/>
        <pc:sldMkLst>
          <pc:docMk/>
          <pc:sldMk cId="3668998742" sldId="258"/>
        </pc:sldMkLst>
        <pc:spChg chg="add mod">
          <ac:chgData name="Блажо Ђуровић" userId="5694572e-f064-495d-ac23-a1610d1060de" providerId="ADAL" clId="{582E54C4-FAF5-42BC-AF39-E353C338F248}" dt="2021-10-13T21:35:17.507" v="135" actId="1076"/>
          <ac:spMkLst>
            <pc:docMk/>
            <pc:sldMk cId="3668998742" sldId="258"/>
            <ac:spMk id="7" creationId="{FE842CA9-AFC3-44EE-8CC1-D2441E22898A}"/>
          </ac:spMkLst>
        </pc:spChg>
        <pc:spChg chg="add del mod">
          <ac:chgData name="Блажо Ђуровић" userId="5694572e-f064-495d-ac23-a1610d1060de" providerId="ADAL" clId="{582E54C4-FAF5-42BC-AF39-E353C338F248}" dt="2021-10-13T21:32:25.833" v="78" actId="478"/>
          <ac:spMkLst>
            <pc:docMk/>
            <pc:sldMk cId="3668998742" sldId="258"/>
            <ac:spMk id="8" creationId="{1D78C9DA-BB8E-4B7E-B56D-19A01942A5AA}"/>
          </ac:spMkLst>
        </pc:spChg>
        <pc:spChg chg="add mod">
          <ac:chgData name="Блажо Ђуровић" userId="5694572e-f064-495d-ac23-a1610d1060de" providerId="ADAL" clId="{582E54C4-FAF5-42BC-AF39-E353C338F248}" dt="2021-10-13T22:31:53.579" v="1148" actId="20577"/>
          <ac:spMkLst>
            <pc:docMk/>
            <pc:sldMk cId="3668998742" sldId="258"/>
            <ac:spMk id="9" creationId="{ABD7F60B-7D02-4972-AD33-B2B12CA274DC}"/>
          </ac:spMkLst>
        </pc:spChg>
        <pc:spChg chg="add mod">
          <ac:chgData name="Блажо Ђуровић" userId="5694572e-f064-495d-ac23-a1610d1060de" providerId="ADAL" clId="{582E54C4-FAF5-42BC-AF39-E353C338F248}" dt="2021-10-13T21:33:19.330" v="119" actId="20577"/>
          <ac:spMkLst>
            <pc:docMk/>
            <pc:sldMk cId="3668998742" sldId="258"/>
            <ac:spMk id="10" creationId="{1E5AE2AD-B510-48CD-BA84-B5FAAEE1A15C}"/>
          </ac:spMkLst>
        </pc:spChg>
        <pc:spChg chg="mod">
          <ac:chgData name="Блажо Ђуровић" userId="5694572e-f064-495d-ac23-a1610d1060de" providerId="ADAL" clId="{582E54C4-FAF5-42BC-AF39-E353C338F248}" dt="2021-10-13T21:35:38.570" v="139" actId="164"/>
          <ac:spMkLst>
            <pc:docMk/>
            <pc:sldMk cId="3668998742" sldId="258"/>
            <ac:spMk id="17" creationId="{DEC2600D-09E5-401D-8CD3-72727A5F9A84}"/>
          </ac:spMkLst>
        </pc:spChg>
        <pc:spChg chg="mod">
          <ac:chgData name="Блажо Ђуровић" userId="5694572e-f064-495d-ac23-a1610d1060de" providerId="ADAL" clId="{582E54C4-FAF5-42BC-AF39-E353C338F248}" dt="2021-10-13T21:35:38.570" v="139" actId="164"/>
          <ac:spMkLst>
            <pc:docMk/>
            <pc:sldMk cId="3668998742" sldId="258"/>
            <ac:spMk id="18" creationId="{E9B80721-0A45-4CB7-9B82-E47528B81177}"/>
          </ac:spMkLst>
        </pc:spChg>
        <pc:spChg chg="mod">
          <ac:chgData name="Блажо Ђуровић" userId="5694572e-f064-495d-ac23-a1610d1060de" providerId="ADAL" clId="{582E54C4-FAF5-42BC-AF39-E353C338F248}" dt="2021-10-13T21:35:38.570" v="139" actId="164"/>
          <ac:spMkLst>
            <pc:docMk/>
            <pc:sldMk cId="3668998742" sldId="258"/>
            <ac:spMk id="19" creationId="{09BE4933-5426-4D68-B6B2-7C90E4375C16}"/>
          </ac:spMkLst>
        </pc:spChg>
        <pc:spChg chg="mod">
          <ac:chgData name="Блажо Ђуровић" userId="5694572e-f064-495d-ac23-a1610d1060de" providerId="ADAL" clId="{582E54C4-FAF5-42BC-AF39-E353C338F248}" dt="2021-10-13T21:35:38.570" v="139" actId="164"/>
          <ac:spMkLst>
            <pc:docMk/>
            <pc:sldMk cId="3668998742" sldId="258"/>
            <ac:spMk id="20" creationId="{83D75CB0-AA89-4240-B297-26B401010F1B}"/>
          </ac:spMkLst>
        </pc:spChg>
        <pc:spChg chg="mod">
          <ac:chgData name="Блажо Ђуровић" userId="5694572e-f064-495d-ac23-a1610d1060de" providerId="ADAL" clId="{582E54C4-FAF5-42BC-AF39-E353C338F248}" dt="2021-10-13T21:35:38.570" v="139" actId="164"/>
          <ac:spMkLst>
            <pc:docMk/>
            <pc:sldMk cId="3668998742" sldId="258"/>
            <ac:spMk id="21" creationId="{69A1FBD8-10B9-494E-88E4-BB1F398CA208}"/>
          </ac:spMkLst>
        </pc:spChg>
        <pc:spChg chg="mod">
          <ac:chgData name="Блажо Ђуровић" userId="5694572e-f064-495d-ac23-a1610d1060de" providerId="ADAL" clId="{582E54C4-FAF5-42BC-AF39-E353C338F248}" dt="2021-10-13T21:35:38.570" v="139" actId="164"/>
          <ac:spMkLst>
            <pc:docMk/>
            <pc:sldMk cId="3668998742" sldId="258"/>
            <ac:spMk id="22" creationId="{D7BE1E84-7F06-4CD2-9A41-4932A045043D}"/>
          </ac:spMkLst>
        </pc:spChg>
        <pc:spChg chg="mod">
          <ac:chgData name="Блажо Ђуровић" userId="5694572e-f064-495d-ac23-a1610d1060de" providerId="ADAL" clId="{582E54C4-FAF5-42BC-AF39-E353C338F248}" dt="2021-10-13T21:35:38.570" v="139" actId="164"/>
          <ac:spMkLst>
            <pc:docMk/>
            <pc:sldMk cId="3668998742" sldId="258"/>
            <ac:spMk id="23" creationId="{05FC5AE9-3735-469A-912E-5123EC33FA83}"/>
          </ac:spMkLst>
        </pc:spChg>
        <pc:spChg chg="mod">
          <ac:chgData name="Блажо Ђуровић" userId="5694572e-f064-495d-ac23-a1610d1060de" providerId="ADAL" clId="{582E54C4-FAF5-42BC-AF39-E353C338F248}" dt="2021-10-13T21:35:38.570" v="139" actId="164"/>
          <ac:spMkLst>
            <pc:docMk/>
            <pc:sldMk cId="3668998742" sldId="258"/>
            <ac:spMk id="24" creationId="{2D7D8520-5366-4BFE-9D88-8EA1FFE97D69}"/>
          </ac:spMkLst>
        </pc:spChg>
        <pc:spChg chg="mod">
          <ac:chgData name="Блажо Ђуровић" userId="5694572e-f064-495d-ac23-a1610d1060de" providerId="ADAL" clId="{582E54C4-FAF5-42BC-AF39-E353C338F248}" dt="2021-10-13T21:35:38.570" v="139" actId="164"/>
          <ac:spMkLst>
            <pc:docMk/>
            <pc:sldMk cId="3668998742" sldId="258"/>
            <ac:spMk id="25" creationId="{27D80800-3EE2-49E2-8B6A-40D0C4F93027}"/>
          </ac:spMkLst>
        </pc:spChg>
        <pc:spChg chg="add del mod">
          <ac:chgData name="Блажо Ђуровић" userId="5694572e-f064-495d-ac23-a1610d1060de" providerId="ADAL" clId="{582E54C4-FAF5-42BC-AF39-E353C338F248}" dt="2021-10-13T21:36:42.722" v="154"/>
          <ac:spMkLst>
            <pc:docMk/>
            <pc:sldMk cId="3668998742" sldId="258"/>
            <ac:spMk id="33" creationId="{E5875773-09D0-4575-A9AD-9A461D474285}"/>
          </ac:spMkLst>
        </pc:spChg>
        <pc:spChg chg="add del">
          <ac:chgData name="Блажо Ђуровић" userId="5694572e-f064-495d-ac23-a1610d1060de" providerId="ADAL" clId="{582E54C4-FAF5-42BC-AF39-E353C338F248}" dt="2021-10-13T21:36:45.480" v="156" actId="478"/>
          <ac:spMkLst>
            <pc:docMk/>
            <pc:sldMk cId="3668998742" sldId="258"/>
            <ac:spMk id="35" creationId="{2E635F7D-8AE8-4F14-853C-301C8C2C2710}"/>
          </ac:spMkLst>
        </pc:spChg>
        <pc:spChg chg="add mod">
          <ac:chgData name="Блажо Ђуровић" userId="5694572e-f064-495d-ac23-a1610d1060de" providerId="ADAL" clId="{582E54C4-FAF5-42BC-AF39-E353C338F248}" dt="2021-10-13T21:36:53.550" v="160" actId="1076"/>
          <ac:spMkLst>
            <pc:docMk/>
            <pc:sldMk cId="3668998742" sldId="258"/>
            <ac:spMk id="36" creationId="{E2F90C01-3808-4DA5-AFF7-54EEB9E0ACE1}"/>
          </ac:spMkLst>
        </pc:spChg>
        <pc:spChg chg="add mod">
          <ac:chgData name="Блажо Ђуровић" userId="5694572e-f064-495d-ac23-a1610d1060de" providerId="ADAL" clId="{582E54C4-FAF5-42BC-AF39-E353C338F248}" dt="2021-10-13T21:37:45.572" v="192" actId="20577"/>
          <ac:spMkLst>
            <pc:docMk/>
            <pc:sldMk cId="3668998742" sldId="258"/>
            <ac:spMk id="37" creationId="{4AA832DB-D706-4964-A3A5-A2E8AE993E45}"/>
          </ac:spMkLst>
        </pc:spChg>
        <pc:grpChg chg="add mod">
          <ac:chgData name="Блажо Ђуровић" userId="5694572e-f064-495d-ac23-a1610d1060de" providerId="ADAL" clId="{582E54C4-FAF5-42BC-AF39-E353C338F248}" dt="2021-10-13T21:35:38.570" v="139" actId="164"/>
          <ac:grpSpMkLst>
            <pc:docMk/>
            <pc:sldMk cId="3668998742" sldId="258"/>
            <ac:grpSpMk id="29" creationId="{A70857A8-A12F-48E6-AB32-7DC8931D47CE}"/>
          </ac:grpSpMkLst>
        </pc:grpChg>
        <pc:grpChg chg="add mod">
          <ac:chgData name="Блажо Ђуровић" userId="5694572e-f064-495d-ac23-a1610d1060de" providerId="ADAL" clId="{582E54C4-FAF5-42BC-AF39-E353C338F248}" dt="2021-10-13T21:36:31.545" v="149" actId="164"/>
          <ac:grpSpMkLst>
            <pc:docMk/>
            <pc:sldMk cId="3668998742" sldId="258"/>
            <ac:grpSpMk id="32" creationId="{7EA838AE-596E-4225-B1F7-BFDE04A2AA9A}"/>
          </ac:grpSpMkLst>
        </pc:grpChg>
        <pc:picChg chg="add mod ord">
          <ac:chgData name="Блажо Ђуровић" userId="5694572e-f064-495d-ac23-a1610d1060de" providerId="ADAL" clId="{582E54C4-FAF5-42BC-AF39-E353C338F248}" dt="2021-10-13T21:31:38.620" v="17" actId="1076"/>
          <ac:picMkLst>
            <pc:docMk/>
            <pc:sldMk cId="3668998742" sldId="258"/>
            <ac:picMk id="6" creationId="{CA4FCAA2-519C-4C00-ADD7-CED239AEADE0}"/>
          </ac:picMkLst>
        </pc:picChg>
        <pc:picChg chg="del">
          <ac:chgData name="Блажо Ђуровић" userId="5694572e-f064-495d-ac23-a1610d1060de" providerId="ADAL" clId="{582E54C4-FAF5-42BC-AF39-E353C338F248}" dt="2021-10-13T21:34:11.532" v="123" actId="478"/>
          <ac:picMkLst>
            <pc:docMk/>
            <pc:sldMk cId="3668998742" sldId="258"/>
            <ac:picMk id="16" creationId="{1721D91D-7E48-421B-B278-7449680CF938}"/>
          </ac:picMkLst>
        </pc:picChg>
        <pc:picChg chg="add mod ord">
          <ac:chgData name="Блажо Ђуровић" userId="5694572e-f064-495d-ac23-a1610d1060de" providerId="ADAL" clId="{582E54C4-FAF5-42BC-AF39-E353C338F248}" dt="2021-10-13T21:35:38.570" v="139" actId="164"/>
          <ac:picMkLst>
            <pc:docMk/>
            <pc:sldMk cId="3668998742" sldId="258"/>
            <ac:picMk id="28" creationId="{044D3A6E-A165-48F7-91E7-E2D545B9E7E2}"/>
          </ac:picMkLst>
        </pc:picChg>
        <pc:cxnChg chg="add mod">
          <ac:chgData name="Блажо Ђуровић" userId="5694572e-f064-495d-ac23-a1610d1060de" providerId="ADAL" clId="{582E54C4-FAF5-42BC-AF39-E353C338F248}" dt="2021-10-13T21:36:31.545" v="149" actId="164"/>
          <ac:cxnSpMkLst>
            <pc:docMk/>
            <pc:sldMk cId="3668998742" sldId="258"/>
            <ac:cxnSpMk id="26" creationId="{9E49D89A-FBCF-49F7-A438-586DA3B82DFC}"/>
          </ac:cxnSpMkLst>
        </pc:cxnChg>
        <pc:cxnChg chg="add mod">
          <ac:chgData name="Блажо Ђуровић" userId="5694572e-f064-495d-ac23-a1610d1060de" providerId="ADAL" clId="{582E54C4-FAF5-42BC-AF39-E353C338F248}" dt="2021-10-13T21:36:31.545" v="149" actId="164"/>
          <ac:cxnSpMkLst>
            <pc:docMk/>
            <pc:sldMk cId="3668998742" sldId="258"/>
            <ac:cxnSpMk id="31" creationId="{790D38F8-F19E-4791-A0D1-6EC8222127FE}"/>
          </ac:cxnSpMkLst>
        </pc:cxnChg>
      </pc:sldChg>
      <pc:sldChg chg="addSp delSp modSp add mod modTransition addAnim delAnim modAnim">
        <pc:chgData name="Блажо Ђуровић" userId="5694572e-f064-495d-ac23-a1610d1060de" providerId="ADAL" clId="{582E54C4-FAF5-42BC-AF39-E353C338F248}" dt="2021-10-13T22:32:04.053" v="1150" actId="20577"/>
        <pc:sldMkLst>
          <pc:docMk/>
          <pc:sldMk cId="4284385804" sldId="259"/>
        </pc:sldMkLst>
        <pc:spChg chg="mod">
          <ac:chgData name="Блажо Ђуровић" userId="5694572e-f064-495d-ac23-a1610d1060de" providerId="ADAL" clId="{582E54C4-FAF5-42BC-AF39-E353C338F248}" dt="2021-10-13T22:32:04.053" v="1150" actId="20577"/>
          <ac:spMkLst>
            <pc:docMk/>
            <pc:sldMk cId="4284385804" sldId="259"/>
            <ac:spMk id="9" creationId="{ABD7F60B-7D02-4972-AD33-B2B12CA274DC}"/>
          </ac:spMkLst>
        </pc:spChg>
        <pc:spChg chg="add mod">
          <ac:chgData name="Блажо Ђуровић" userId="5694572e-f064-495d-ac23-a1610d1060de" providerId="ADAL" clId="{582E54C4-FAF5-42BC-AF39-E353C338F248}" dt="2021-10-13T21:50:09.006" v="412" actId="1076"/>
          <ac:spMkLst>
            <pc:docMk/>
            <pc:sldMk cId="4284385804" sldId="259"/>
            <ac:spMk id="15" creationId="{63D7DC55-F3E8-4B91-BBB3-78505B93FBB5}"/>
          </ac:spMkLst>
        </pc:spChg>
        <pc:spChg chg="mod">
          <ac:chgData name="Блажо Ђуровић" userId="5694572e-f064-495d-ac23-a1610d1060de" providerId="ADAL" clId="{582E54C4-FAF5-42BC-AF39-E353C338F248}" dt="2021-10-13T21:50:12.980" v="413" actId="1076"/>
          <ac:spMkLst>
            <pc:docMk/>
            <pc:sldMk cId="4284385804" sldId="259"/>
            <ac:spMk id="37" creationId="{4AA832DB-D706-4964-A3A5-A2E8AE993E45}"/>
          </ac:spMkLst>
        </pc:spChg>
        <pc:spChg chg="add mod">
          <ac:chgData name="Блажо Ђуровић" userId="5694572e-f064-495d-ac23-a1610d1060de" providerId="ADAL" clId="{582E54C4-FAF5-42BC-AF39-E353C338F248}" dt="2021-10-13T21:40:56.287" v="237" actId="20577"/>
          <ac:spMkLst>
            <pc:docMk/>
            <pc:sldMk cId="4284385804" sldId="259"/>
            <ac:spMk id="38" creationId="{29935912-49F8-4A5C-91FE-69C85D398C7E}"/>
          </ac:spMkLst>
        </pc:spChg>
        <pc:spChg chg="add mod">
          <ac:chgData name="Блажо Ђуровић" userId="5694572e-f064-495d-ac23-a1610d1060de" providerId="ADAL" clId="{582E54C4-FAF5-42BC-AF39-E353C338F248}" dt="2021-10-13T21:50:12.980" v="413" actId="1076"/>
          <ac:spMkLst>
            <pc:docMk/>
            <pc:sldMk cId="4284385804" sldId="259"/>
            <ac:spMk id="39" creationId="{E8446806-B6F1-4D68-B47C-480A9DB1FE97}"/>
          </ac:spMkLst>
        </pc:spChg>
        <pc:grpChg chg="add mod ord">
          <ac:chgData name="Блажо Ђуровић" userId="5694572e-f064-495d-ac23-a1610d1060de" providerId="ADAL" clId="{582E54C4-FAF5-42BC-AF39-E353C338F248}" dt="2021-10-13T21:42:14.439" v="286" actId="14100"/>
          <ac:grpSpMkLst>
            <pc:docMk/>
            <pc:sldMk cId="4284385804" sldId="259"/>
            <ac:grpSpMk id="33" creationId="{83F43449-8066-4799-B046-45D92590BC8B}"/>
          </ac:grpSpMkLst>
        </pc:grpChg>
        <pc:picChg chg="add del">
          <ac:chgData name="Блажо Ђуровић" userId="5694572e-f064-495d-ac23-a1610d1060de" providerId="ADAL" clId="{582E54C4-FAF5-42BC-AF39-E353C338F248}" dt="2021-10-13T21:39:33.145" v="216" actId="478"/>
          <ac:picMkLst>
            <pc:docMk/>
            <pc:sldMk cId="4284385804" sldId="259"/>
            <ac:picMk id="6" creationId="{CA4FCAA2-519C-4C00-ADD7-CED239AEADE0}"/>
          </ac:picMkLst>
        </pc:picChg>
        <pc:picChg chg="add mod ord">
          <ac:chgData name="Блажо Ђуровић" userId="5694572e-f064-495d-ac23-a1610d1060de" providerId="ADAL" clId="{582E54C4-FAF5-42BC-AF39-E353C338F248}" dt="2021-10-13T21:39:27.346" v="214" actId="167"/>
          <ac:picMkLst>
            <pc:docMk/>
            <pc:sldMk cId="4284385804" sldId="259"/>
            <ac:picMk id="8" creationId="{ECA4C6F4-AFE1-41CD-8CF5-38CCC8BD8923}"/>
          </ac:picMkLst>
        </pc:picChg>
        <pc:cxnChg chg="mod">
          <ac:chgData name="Блажо Ђуровић" userId="5694572e-f064-495d-ac23-a1610d1060de" providerId="ADAL" clId="{582E54C4-FAF5-42BC-AF39-E353C338F248}" dt="2021-10-13T21:40:33.229" v="221" actId="693"/>
          <ac:cxnSpMkLst>
            <pc:docMk/>
            <pc:sldMk cId="4284385804" sldId="259"/>
            <ac:cxnSpMk id="34" creationId="{8091C832-9B97-4496-8F1E-AF85861ACBF9}"/>
          </ac:cxnSpMkLst>
        </pc:cxnChg>
        <pc:cxnChg chg="mod">
          <ac:chgData name="Блажо Ђуровић" userId="5694572e-f064-495d-ac23-a1610d1060de" providerId="ADAL" clId="{582E54C4-FAF5-42BC-AF39-E353C338F248}" dt="2021-10-13T21:40:33.229" v="221" actId="693"/>
          <ac:cxnSpMkLst>
            <pc:docMk/>
            <pc:sldMk cId="4284385804" sldId="259"/>
            <ac:cxnSpMk id="35" creationId="{FE90852C-DDCF-4304-AD47-6EEC36E726F0}"/>
          </ac:cxnSpMkLst>
        </pc:cxnChg>
      </pc:sldChg>
      <pc:sldChg chg="addSp delSp modSp add mod modAnim">
        <pc:chgData name="Блажо Ђуровић" userId="5694572e-f064-495d-ac23-a1610d1060de" providerId="ADAL" clId="{582E54C4-FAF5-42BC-AF39-E353C338F248}" dt="2021-10-13T22:32:08.047" v="1152" actId="20577"/>
        <pc:sldMkLst>
          <pc:docMk/>
          <pc:sldMk cId="1539318052" sldId="260"/>
        </pc:sldMkLst>
        <pc:spChg chg="mod">
          <ac:chgData name="Блажо Ђуровић" userId="5694572e-f064-495d-ac23-a1610d1060de" providerId="ADAL" clId="{582E54C4-FAF5-42BC-AF39-E353C338F248}" dt="2021-10-13T22:32:08.047" v="1152" actId="20577"/>
          <ac:spMkLst>
            <pc:docMk/>
            <pc:sldMk cId="1539318052" sldId="260"/>
            <ac:spMk id="9" creationId="{ABD7F60B-7D02-4972-AD33-B2B12CA274DC}"/>
          </ac:spMkLst>
        </pc:spChg>
        <pc:spChg chg="add mod">
          <ac:chgData name="Блажо Ђуровић" userId="5694572e-f064-495d-ac23-a1610d1060de" providerId="ADAL" clId="{582E54C4-FAF5-42BC-AF39-E353C338F248}" dt="2021-10-13T21:57:48.587" v="570" actId="1076"/>
          <ac:spMkLst>
            <pc:docMk/>
            <pc:sldMk cId="1539318052" sldId="260"/>
            <ac:spMk id="43" creationId="{66E31ED3-2D0E-4D58-83F6-2CC647830046}"/>
          </ac:spMkLst>
        </pc:spChg>
        <pc:spChg chg="add mod">
          <ac:chgData name="Блажо Ђуровић" userId="5694572e-f064-495d-ac23-a1610d1060de" providerId="ADAL" clId="{582E54C4-FAF5-42BC-AF39-E353C338F248}" dt="2021-10-13T21:53:53.924" v="464" actId="1076"/>
          <ac:spMkLst>
            <pc:docMk/>
            <pc:sldMk cId="1539318052" sldId="260"/>
            <ac:spMk id="47" creationId="{7CBDDAAF-6EF2-483D-AFF1-DB0599283777}"/>
          </ac:spMkLst>
        </pc:spChg>
        <pc:spChg chg="add mod">
          <ac:chgData name="Блажо Ђуровић" userId="5694572e-f064-495d-ac23-a1610d1060de" providerId="ADAL" clId="{582E54C4-FAF5-42BC-AF39-E353C338F248}" dt="2021-10-13T21:55:14.719" v="495" actId="1076"/>
          <ac:spMkLst>
            <pc:docMk/>
            <pc:sldMk cId="1539318052" sldId="260"/>
            <ac:spMk id="48" creationId="{8A3FD2F5-4553-41F7-8A1B-CF90A4662DA3}"/>
          </ac:spMkLst>
        </pc:spChg>
        <pc:spChg chg="add mod">
          <ac:chgData name="Блажо Ђуровић" userId="5694572e-f064-495d-ac23-a1610d1060de" providerId="ADAL" clId="{582E54C4-FAF5-42BC-AF39-E353C338F248}" dt="2021-10-13T21:56:43.836" v="566" actId="20577"/>
          <ac:spMkLst>
            <pc:docMk/>
            <pc:sldMk cId="1539318052" sldId="260"/>
            <ac:spMk id="49" creationId="{676185C9-FE92-4108-AAAF-1C71E1382696}"/>
          </ac:spMkLst>
        </pc:spChg>
        <pc:grpChg chg="mod">
          <ac:chgData name="Блажо Ђуровић" userId="5694572e-f064-495d-ac23-a1610d1060de" providerId="ADAL" clId="{582E54C4-FAF5-42BC-AF39-E353C338F248}" dt="2021-10-13T21:52:08.289" v="449" actId="1076"/>
          <ac:grpSpMkLst>
            <pc:docMk/>
            <pc:sldMk cId="1539318052" sldId="260"/>
            <ac:grpSpMk id="29" creationId="{A70857A8-A12F-48E6-AB32-7DC8931D47CE}"/>
          </ac:grpSpMkLst>
        </pc:grpChg>
        <pc:grpChg chg="add mod">
          <ac:chgData name="Блажо Ђуровић" userId="5694572e-f064-495d-ac23-a1610d1060de" providerId="ADAL" clId="{582E54C4-FAF5-42BC-AF39-E353C338F248}" dt="2021-10-13T21:53:27.280" v="459" actId="1076"/>
          <ac:grpSpMkLst>
            <pc:docMk/>
            <pc:sldMk cId="1539318052" sldId="260"/>
            <ac:grpSpMk id="40" creationId="{E0DB5FEC-9338-494D-8B52-38DF7FC68505}"/>
          </ac:grpSpMkLst>
        </pc:grpChg>
        <pc:grpChg chg="add mod">
          <ac:chgData name="Блажо Ђуровић" userId="5694572e-f064-495d-ac23-a1610d1060de" providerId="ADAL" clId="{582E54C4-FAF5-42BC-AF39-E353C338F248}" dt="2021-10-13T21:53:59.226" v="465" actId="14100"/>
          <ac:grpSpMkLst>
            <pc:docMk/>
            <pc:sldMk cId="1539318052" sldId="260"/>
            <ac:grpSpMk id="44" creationId="{DB0E4792-0F48-4B2E-B4B2-0EF182963081}"/>
          </ac:grpSpMkLst>
        </pc:grpChg>
        <pc:picChg chg="add mod ord">
          <ac:chgData name="Блажо Ђуровић" userId="5694572e-f064-495d-ac23-a1610d1060de" providerId="ADAL" clId="{582E54C4-FAF5-42BC-AF39-E353C338F248}" dt="2021-10-13T21:50:54.872" v="422" actId="167"/>
          <ac:picMkLst>
            <pc:docMk/>
            <pc:sldMk cId="1539318052" sldId="260"/>
            <ac:picMk id="6" creationId="{4F3CF59A-CAA9-4517-933E-F8EBDE6BBDB4}"/>
          </ac:picMkLst>
        </pc:picChg>
        <pc:picChg chg="del">
          <ac:chgData name="Блажо Ђуровић" userId="5694572e-f064-495d-ac23-a1610d1060de" providerId="ADAL" clId="{582E54C4-FAF5-42BC-AF39-E353C338F248}" dt="2021-10-13T21:50:56.787" v="423" actId="478"/>
          <ac:picMkLst>
            <pc:docMk/>
            <pc:sldMk cId="1539318052" sldId="260"/>
            <ac:picMk id="8" creationId="{ECA4C6F4-AFE1-41CD-8CF5-38CCC8BD8923}"/>
          </ac:picMkLst>
        </pc:picChg>
        <pc:cxnChg chg="mod">
          <ac:chgData name="Блажо Ђуровић" userId="5694572e-f064-495d-ac23-a1610d1060de" providerId="ADAL" clId="{582E54C4-FAF5-42BC-AF39-E353C338F248}" dt="2021-10-13T21:57:41.893" v="569" actId="208"/>
          <ac:cxnSpMkLst>
            <pc:docMk/>
            <pc:sldMk cId="1539318052" sldId="260"/>
            <ac:cxnSpMk id="26" creationId="{9E49D89A-FBCF-49F7-A438-586DA3B82DFC}"/>
          </ac:cxnSpMkLst>
        </pc:cxnChg>
        <pc:cxnChg chg="mod">
          <ac:chgData name="Блажо Ђуровић" userId="5694572e-f064-495d-ac23-a1610d1060de" providerId="ADAL" clId="{582E54C4-FAF5-42BC-AF39-E353C338F248}" dt="2021-10-13T21:57:41.893" v="569" actId="208"/>
          <ac:cxnSpMkLst>
            <pc:docMk/>
            <pc:sldMk cId="1539318052" sldId="260"/>
            <ac:cxnSpMk id="31" creationId="{790D38F8-F19E-4791-A0D1-6EC8222127FE}"/>
          </ac:cxnSpMkLst>
        </pc:cxnChg>
        <pc:cxnChg chg="mod">
          <ac:chgData name="Блажо Ђуровић" userId="5694572e-f064-495d-ac23-a1610d1060de" providerId="ADAL" clId="{582E54C4-FAF5-42BC-AF39-E353C338F248}" dt="2021-10-13T21:53:40.235" v="462" actId="14100"/>
          <ac:cxnSpMkLst>
            <pc:docMk/>
            <pc:sldMk cId="1539318052" sldId="260"/>
            <ac:cxnSpMk id="41" creationId="{6FE1B5D7-9F36-49D9-A75A-ABA152A97286}"/>
          </ac:cxnSpMkLst>
        </pc:cxnChg>
        <pc:cxnChg chg="mod">
          <ac:chgData name="Блажо Ђуровић" userId="5694572e-f064-495d-ac23-a1610d1060de" providerId="ADAL" clId="{582E54C4-FAF5-42BC-AF39-E353C338F248}" dt="2021-10-13T21:51:45.322" v="443" actId="693"/>
          <ac:cxnSpMkLst>
            <pc:docMk/>
            <pc:sldMk cId="1539318052" sldId="260"/>
            <ac:cxnSpMk id="42" creationId="{C60415E1-0EC4-4986-AAB5-9E8FFBD12B80}"/>
          </ac:cxnSpMkLst>
        </pc:cxnChg>
        <pc:cxnChg chg="mod">
          <ac:chgData name="Блажо Ђуровић" userId="5694572e-f064-495d-ac23-a1610d1060de" providerId="ADAL" clId="{582E54C4-FAF5-42BC-AF39-E353C338F248}" dt="2021-10-13T21:52:28.806" v="452" actId="208"/>
          <ac:cxnSpMkLst>
            <pc:docMk/>
            <pc:sldMk cId="1539318052" sldId="260"/>
            <ac:cxnSpMk id="45" creationId="{43491197-0053-4F5B-8324-FC0DBF006995}"/>
          </ac:cxnSpMkLst>
        </pc:cxnChg>
        <pc:cxnChg chg="mod">
          <ac:chgData name="Блажо Ђуровић" userId="5694572e-f064-495d-ac23-a1610d1060de" providerId="ADAL" clId="{582E54C4-FAF5-42BC-AF39-E353C338F248}" dt="2021-10-13T21:52:14.884" v="450"/>
          <ac:cxnSpMkLst>
            <pc:docMk/>
            <pc:sldMk cId="1539318052" sldId="260"/>
            <ac:cxnSpMk id="46" creationId="{E0925669-1026-4C65-A16E-B4A2465FC99D}"/>
          </ac:cxnSpMkLst>
        </pc:cxnChg>
      </pc:sldChg>
      <pc:sldChg chg="addSp delSp modSp add del mod modTransition modAnim">
        <pc:chgData name="Блажо Ђуровић" userId="5694572e-f064-495d-ac23-a1610d1060de" providerId="ADAL" clId="{582E54C4-FAF5-42BC-AF39-E353C338F248}" dt="2021-10-13T21:50:17.594" v="414" actId="47"/>
        <pc:sldMkLst>
          <pc:docMk/>
          <pc:sldMk cId="2049910374" sldId="260"/>
        </pc:sldMkLst>
        <pc:spChg chg="mod">
          <ac:chgData name="Блажо Ђуровић" userId="5694572e-f064-495d-ac23-a1610d1060de" providerId="ADAL" clId="{582E54C4-FAF5-42BC-AF39-E353C338F248}" dt="2021-10-13T21:49:45.450" v="409" actId="20577"/>
          <ac:spMkLst>
            <pc:docMk/>
            <pc:sldMk cId="2049910374" sldId="260"/>
            <ac:spMk id="15" creationId="{63D7DC55-F3E8-4B91-BBB3-78505B93FBB5}"/>
          </ac:spMkLst>
        </pc:spChg>
        <pc:picChg chg="add mod ord">
          <ac:chgData name="Блажо Ђуровић" userId="5694572e-f064-495d-ac23-a1610d1060de" providerId="ADAL" clId="{582E54C4-FAF5-42BC-AF39-E353C338F248}" dt="2021-10-13T21:47:07.870" v="359" actId="167"/>
          <ac:picMkLst>
            <pc:docMk/>
            <pc:sldMk cId="2049910374" sldId="260"/>
            <ac:picMk id="6" creationId="{ADF1A517-D21F-46F6-8111-801CFC9BEE03}"/>
          </ac:picMkLst>
        </pc:picChg>
        <pc:picChg chg="del">
          <ac:chgData name="Блажо Ђуровић" userId="5694572e-f064-495d-ac23-a1610d1060de" providerId="ADAL" clId="{582E54C4-FAF5-42BC-AF39-E353C338F248}" dt="2021-10-13T21:47:10.453" v="360" actId="478"/>
          <ac:picMkLst>
            <pc:docMk/>
            <pc:sldMk cId="2049910374" sldId="260"/>
            <ac:picMk id="8" creationId="{ECA4C6F4-AFE1-41CD-8CF5-38CCC8BD8923}"/>
          </ac:picMkLst>
        </pc:picChg>
      </pc:sldChg>
      <pc:sldChg chg="add del">
        <pc:chgData name="Блажо Ђуровић" userId="5694572e-f064-495d-ac23-a1610d1060de" providerId="ADAL" clId="{582E54C4-FAF5-42BC-AF39-E353C338F248}" dt="2021-10-13T21:43:02.065" v="302" actId="47"/>
        <pc:sldMkLst>
          <pc:docMk/>
          <pc:sldMk cId="3705919833" sldId="260"/>
        </pc:sldMkLst>
      </pc:sldChg>
      <pc:sldChg chg="modSp new mod">
        <pc:chgData name="Блажо Ђуровић" userId="5694572e-f064-495d-ac23-a1610d1060de" providerId="ADAL" clId="{582E54C4-FAF5-42BC-AF39-E353C338F248}" dt="2021-10-13T21:59:47.395" v="704" actId="403"/>
        <pc:sldMkLst>
          <pc:docMk/>
          <pc:sldMk cId="461060956" sldId="261"/>
        </pc:sldMkLst>
        <pc:spChg chg="mod">
          <ac:chgData name="Блажо Ђуровић" userId="5694572e-f064-495d-ac23-a1610d1060de" providerId="ADAL" clId="{582E54C4-FAF5-42BC-AF39-E353C338F248}" dt="2021-10-13T21:58:52.577" v="608" actId="20577"/>
          <ac:spMkLst>
            <pc:docMk/>
            <pc:sldMk cId="461060956" sldId="261"/>
            <ac:spMk id="2" creationId="{5C5BC065-03C0-4B4F-A677-AF40D24BE71C}"/>
          </ac:spMkLst>
        </pc:spChg>
        <pc:spChg chg="mod">
          <ac:chgData name="Блажо Ђуровић" userId="5694572e-f064-495d-ac23-a1610d1060de" providerId="ADAL" clId="{582E54C4-FAF5-42BC-AF39-E353C338F248}" dt="2021-10-13T21:59:47.395" v="704" actId="403"/>
          <ac:spMkLst>
            <pc:docMk/>
            <pc:sldMk cId="461060956" sldId="261"/>
            <ac:spMk id="3" creationId="{3A2A5047-96FE-4C39-9AF2-E264B0E74EE2}"/>
          </ac:spMkLst>
        </pc:spChg>
      </pc:sldChg>
      <pc:sldChg chg="addSp modSp new mod modAnim">
        <pc:chgData name="Блажо Ђуровић" userId="5694572e-f064-495d-ac23-a1610d1060de" providerId="ADAL" clId="{582E54C4-FAF5-42BC-AF39-E353C338F248}" dt="2021-10-13T22:11:00.631" v="1121"/>
        <pc:sldMkLst>
          <pc:docMk/>
          <pc:sldMk cId="3557704010" sldId="262"/>
        </pc:sldMkLst>
        <pc:spChg chg="mod">
          <ac:chgData name="Блажо Ђуровић" userId="5694572e-f064-495d-ac23-a1610d1060de" providerId="ADAL" clId="{582E54C4-FAF5-42BC-AF39-E353C338F248}" dt="2021-10-13T22:00:12.150" v="736" actId="20577"/>
          <ac:spMkLst>
            <pc:docMk/>
            <pc:sldMk cId="3557704010" sldId="262"/>
            <ac:spMk id="2" creationId="{912A259F-D2FC-4C7F-A25C-9422C6FACD74}"/>
          </ac:spMkLst>
        </pc:spChg>
        <pc:spChg chg="mod">
          <ac:chgData name="Блажо Ђуровић" userId="5694572e-f064-495d-ac23-a1610d1060de" providerId="ADAL" clId="{582E54C4-FAF5-42BC-AF39-E353C338F248}" dt="2021-10-13T22:04:06.590" v="1031" actId="14100"/>
          <ac:spMkLst>
            <pc:docMk/>
            <pc:sldMk cId="3557704010" sldId="262"/>
            <ac:spMk id="3" creationId="{AC49CE0C-9153-4D24-B68F-84790101F8B3}"/>
          </ac:spMkLst>
        </pc:spChg>
        <pc:spChg chg="add mod">
          <ac:chgData name="Блажо Ђуровић" userId="5694572e-f064-495d-ac23-a1610d1060de" providerId="ADAL" clId="{582E54C4-FAF5-42BC-AF39-E353C338F248}" dt="2021-10-13T22:08:44.257" v="1069" actId="1076"/>
          <ac:spMkLst>
            <pc:docMk/>
            <pc:sldMk cId="3557704010" sldId="262"/>
            <ac:spMk id="4" creationId="{BF630011-8BB4-4657-8650-4DDF1A23E121}"/>
          </ac:spMkLst>
        </pc:spChg>
        <pc:spChg chg="add mod">
          <ac:chgData name="Блажо Ђуровић" userId="5694572e-f064-495d-ac23-a1610d1060de" providerId="ADAL" clId="{582E54C4-FAF5-42BC-AF39-E353C338F248}" dt="2021-10-13T22:08:48.496" v="1070" actId="1076"/>
          <ac:spMkLst>
            <pc:docMk/>
            <pc:sldMk cId="3557704010" sldId="262"/>
            <ac:spMk id="12" creationId="{B3A2C973-6AC1-40EE-BAAB-B74BF3121CBF}"/>
          </ac:spMkLst>
        </pc:spChg>
        <pc:spChg chg="add mod">
          <ac:chgData name="Блажо Ђуровић" userId="5694572e-f064-495d-ac23-a1610d1060de" providerId="ADAL" clId="{582E54C4-FAF5-42BC-AF39-E353C338F248}" dt="2021-10-13T22:08:44.257" v="1069" actId="1076"/>
          <ac:spMkLst>
            <pc:docMk/>
            <pc:sldMk cId="3557704010" sldId="262"/>
            <ac:spMk id="13" creationId="{363801B8-617D-481E-98D4-CB58AA60E4DE}"/>
          </ac:spMkLst>
        </pc:spChg>
        <pc:spChg chg="add mod">
          <ac:chgData name="Блажо Ђуровић" userId="5694572e-f064-495d-ac23-a1610d1060de" providerId="ADAL" clId="{582E54C4-FAF5-42BC-AF39-E353C338F248}" dt="2021-10-13T22:09:24.276" v="1079" actId="1076"/>
          <ac:spMkLst>
            <pc:docMk/>
            <pc:sldMk cId="3557704010" sldId="262"/>
            <ac:spMk id="15" creationId="{FD67FFC9-C135-466D-9A94-16F54B77BFDF}"/>
          </ac:spMkLst>
        </pc:spChg>
        <pc:spChg chg="add mod">
          <ac:chgData name="Блажо Ђуровић" userId="5694572e-f064-495d-ac23-a1610d1060de" providerId="ADAL" clId="{582E54C4-FAF5-42BC-AF39-E353C338F248}" dt="2021-10-13T22:09:37.907" v="1088" actId="1076"/>
          <ac:spMkLst>
            <pc:docMk/>
            <pc:sldMk cId="3557704010" sldId="262"/>
            <ac:spMk id="19" creationId="{D523CD99-BA62-4AAB-8834-BE875F6E36F9}"/>
          </ac:spMkLst>
        </pc:spChg>
        <pc:spChg chg="add mod">
          <ac:chgData name="Блажо Ђуровић" userId="5694572e-f064-495d-ac23-a1610d1060de" providerId="ADAL" clId="{582E54C4-FAF5-42BC-AF39-E353C338F248}" dt="2021-10-13T22:09:24.276" v="1079" actId="1076"/>
          <ac:spMkLst>
            <pc:docMk/>
            <pc:sldMk cId="3557704010" sldId="262"/>
            <ac:spMk id="20" creationId="{458F317D-7507-4759-A25D-BD0AD7A35E64}"/>
          </ac:spMkLst>
        </pc:spChg>
        <pc:spChg chg="add mod">
          <ac:chgData name="Блажо Ђуровић" userId="5694572e-f064-495d-ac23-a1610d1060de" providerId="ADAL" clId="{582E54C4-FAF5-42BC-AF39-E353C338F248}" dt="2021-10-13T22:10:39.508" v="1119" actId="1076"/>
          <ac:spMkLst>
            <pc:docMk/>
            <pc:sldMk cId="3557704010" sldId="262"/>
            <ac:spMk id="21" creationId="{50774972-4C57-4452-9621-B2D2611BEA4A}"/>
          </ac:spMkLst>
        </pc:spChg>
        <pc:spChg chg="add mod">
          <ac:chgData name="Блажо Ђуровић" userId="5694572e-f064-495d-ac23-a1610d1060de" providerId="ADAL" clId="{582E54C4-FAF5-42BC-AF39-E353C338F248}" dt="2021-10-13T22:10:39.508" v="1119" actId="1076"/>
          <ac:spMkLst>
            <pc:docMk/>
            <pc:sldMk cId="3557704010" sldId="262"/>
            <ac:spMk id="22" creationId="{79CB455A-9447-4FD7-9B19-C22E4A15F6A7}"/>
          </ac:spMkLst>
        </pc:spChg>
        <pc:cxnChg chg="add mod ord">
          <ac:chgData name="Блажо Ђуровић" userId="5694572e-f064-495d-ac23-a1610d1060de" providerId="ADAL" clId="{582E54C4-FAF5-42BC-AF39-E353C338F248}" dt="2021-10-13T22:08:44.257" v="1069" actId="1076"/>
          <ac:cxnSpMkLst>
            <pc:docMk/>
            <pc:sldMk cId="3557704010" sldId="262"/>
            <ac:cxnSpMk id="6" creationId="{5B8BAA08-8F16-4AB3-A103-83EF287269D4}"/>
          </ac:cxnSpMkLst>
        </pc:cxnChg>
        <pc:cxnChg chg="add mod">
          <ac:chgData name="Блажо Ђуровић" userId="5694572e-f064-495d-ac23-a1610d1060de" providerId="ADAL" clId="{582E54C4-FAF5-42BC-AF39-E353C338F248}" dt="2021-10-13T22:08:54.830" v="1076" actId="14100"/>
          <ac:cxnSpMkLst>
            <pc:docMk/>
            <pc:sldMk cId="3557704010" sldId="262"/>
            <ac:cxnSpMk id="8" creationId="{81796E9D-3B09-41EE-9806-33964698D48A}"/>
          </ac:cxnSpMkLst>
        </pc:cxnChg>
        <pc:cxnChg chg="add mod">
          <ac:chgData name="Блажо Ђуровић" userId="5694572e-f064-495d-ac23-a1610d1060de" providerId="ADAL" clId="{582E54C4-FAF5-42BC-AF39-E353C338F248}" dt="2021-10-13T22:08:54.830" v="1076" actId="14100"/>
          <ac:cxnSpMkLst>
            <pc:docMk/>
            <pc:sldMk cId="3557704010" sldId="262"/>
            <ac:cxnSpMk id="9" creationId="{4999AC44-6C78-4186-B507-475A6633194A}"/>
          </ac:cxnSpMkLst>
        </pc:cxnChg>
        <pc:cxnChg chg="add mod">
          <ac:chgData name="Блажо Ђуровић" userId="5694572e-f064-495d-ac23-a1610d1060de" providerId="ADAL" clId="{582E54C4-FAF5-42BC-AF39-E353C338F248}" dt="2021-10-13T22:08:48.496" v="1070" actId="1076"/>
          <ac:cxnSpMkLst>
            <pc:docMk/>
            <pc:sldMk cId="3557704010" sldId="262"/>
            <ac:cxnSpMk id="11" creationId="{CE3E31D8-9E2D-4166-93DF-1CEA0DA2413B}"/>
          </ac:cxnSpMkLst>
        </pc:cxnChg>
        <pc:cxnChg chg="add mod">
          <ac:chgData name="Блажо Ђуровић" userId="5694572e-f064-495d-ac23-a1610d1060de" providerId="ADAL" clId="{582E54C4-FAF5-42BC-AF39-E353C338F248}" dt="2021-10-13T22:09:24.276" v="1079" actId="1076"/>
          <ac:cxnSpMkLst>
            <pc:docMk/>
            <pc:sldMk cId="3557704010" sldId="262"/>
            <ac:cxnSpMk id="14" creationId="{2421A7E9-ADCF-4E80-8C31-89E71EC4FA1B}"/>
          </ac:cxnSpMkLst>
        </pc:cxnChg>
        <pc:cxnChg chg="add mod">
          <ac:chgData name="Блажо Ђуровић" userId="5694572e-f064-495d-ac23-a1610d1060de" providerId="ADAL" clId="{582E54C4-FAF5-42BC-AF39-E353C338F248}" dt="2021-10-13T22:09:24.276" v="1079" actId="1076"/>
          <ac:cxnSpMkLst>
            <pc:docMk/>
            <pc:sldMk cId="3557704010" sldId="262"/>
            <ac:cxnSpMk id="16" creationId="{E4FFC4F6-063F-4E04-8A7F-00C929FC69AB}"/>
          </ac:cxnSpMkLst>
        </pc:cxnChg>
        <pc:cxnChg chg="add mod">
          <ac:chgData name="Блажо Ђуровић" userId="5694572e-f064-495d-ac23-a1610d1060de" providerId="ADAL" clId="{582E54C4-FAF5-42BC-AF39-E353C338F248}" dt="2021-10-13T22:09:24.276" v="1079" actId="1076"/>
          <ac:cxnSpMkLst>
            <pc:docMk/>
            <pc:sldMk cId="3557704010" sldId="262"/>
            <ac:cxnSpMk id="17" creationId="{4183EB75-9436-4834-ACEF-44D46ABD6D52}"/>
          </ac:cxnSpMkLst>
        </pc:cxnChg>
        <pc:cxnChg chg="add mod">
          <ac:chgData name="Блажо Ђуровић" userId="5694572e-f064-495d-ac23-a1610d1060de" providerId="ADAL" clId="{582E54C4-FAF5-42BC-AF39-E353C338F248}" dt="2021-10-13T22:09:24.276" v="1079" actId="1076"/>
          <ac:cxnSpMkLst>
            <pc:docMk/>
            <pc:sldMk cId="3557704010" sldId="262"/>
            <ac:cxnSpMk id="18" creationId="{989E33B0-43D8-4EEB-92A0-43859D8BEBDA}"/>
          </ac:cxnSpMkLst>
        </pc:cxnChg>
      </pc:sldChg>
      <pc:sldChg chg="addSp delSp modSp add mod modTransition addAnim delAnim modAnim">
        <pc:chgData name="Блажо Ђуровић" userId="5694572e-f064-495d-ac23-a1610d1060de" providerId="ADAL" clId="{582E54C4-FAF5-42BC-AF39-E353C338F248}" dt="2021-10-13T22:45:08.316" v="1330" actId="1076"/>
        <pc:sldMkLst>
          <pc:docMk/>
          <pc:sldMk cId="3512015196" sldId="263"/>
        </pc:sldMkLst>
        <pc:spChg chg="del">
          <ac:chgData name="Блажо Ђуровић" userId="5694572e-f064-495d-ac23-a1610d1060de" providerId="ADAL" clId="{582E54C4-FAF5-42BC-AF39-E353C338F248}" dt="2021-10-13T22:30:44.809" v="1128" actId="478"/>
          <ac:spMkLst>
            <pc:docMk/>
            <pc:sldMk cId="3512015196" sldId="263"/>
            <ac:spMk id="2" creationId="{DCB50FED-8FC0-4E90-9D0D-2D72B4463F10}"/>
          </ac:spMkLst>
        </pc:spChg>
        <pc:spChg chg="del">
          <ac:chgData name="Блажо Ђуровић" userId="5694572e-f064-495d-ac23-a1610d1060de" providerId="ADAL" clId="{582E54C4-FAF5-42BC-AF39-E353C338F248}" dt="2021-10-13T22:30:42.822" v="1127" actId="478"/>
          <ac:spMkLst>
            <pc:docMk/>
            <pc:sldMk cId="3512015196" sldId="263"/>
            <ac:spMk id="3" creationId="{D684C26A-BD7B-4CF5-80A4-367FDCF9DE24}"/>
          </ac:spMkLst>
        </pc:spChg>
        <pc:spChg chg="del">
          <ac:chgData name="Блажо Ђуровић" userId="5694572e-f064-495d-ac23-a1610d1060de" providerId="ADAL" clId="{582E54C4-FAF5-42BC-AF39-E353C338F248}" dt="2021-10-13T22:30:42.822" v="1127" actId="478"/>
          <ac:spMkLst>
            <pc:docMk/>
            <pc:sldMk cId="3512015196" sldId="263"/>
            <ac:spMk id="7" creationId="{FE842CA9-AFC3-44EE-8CC1-D2441E22898A}"/>
          </ac:spMkLst>
        </pc:spChg>
        <pc:spChg chg="add del mod">
          <ac:chgData name="Блажо Ђуровић" userId="5694572e-f064-495d-ac23-a1610d1060de" providerId="ADAL" clId="{582E54C4-FAF5-42BC-AF39-E353C338F248}" dt="2021-10-13T22:30:46.254" v="1129" actId="478"/>
          <ac:spMkLst>
            <pc:docMk/>
            <pc:sldMk cId="3512015196" sldId="263"/>
            <ac:spMk id="8" creationId="{DB740F96-A45F-4157-9E60-5C2B1D309667}"/>
          </ac:spMkLst>
        </pc:spChg>
        <pc:spChg chg="mod">
          <ac:chgData name="Блажо Ђуровић" userId="5694572e-f064-495d-ac23-a1610d1060de" providerId="ADAL" clId="{582E54C4-FAF5-42BC-AF39-E353C338F248}" dt="2021-10-13T22:43:34.526" v="1317" actId="1036"/>
          <ac:spMkLst>
            <pc:docMk/>
            <pc:sldMk cId="3512015196" sldId="263"/>
            <ac:spMk id="9" creationId="{ABD7F60B-7D02-4972-AD33-B2B12CA274DC}"/>
          </ac:spMkLst>
        </pc:spChg>
        <pc:spChg chg="add del mod">
          <ac:chgData name="Блажо Ђуровић" userId="5694572e-f064-495d-ac23-a1610d1060de" providerId="ADAL" clId="{582E54C4-FAF5-42BC-AF39-E353C338F248}" dt="2021-10-13T22:43:34.526" v="1317" actId="1036"/>
          <ac:spMkLst>
            <pc:docMk/>
            <pc:sldMk cId="3512015196" sldId="263"/>
            <ac:spMk id="10" creationId="{1E5AE2AD-B510-48CD-BA84-B5FAAEE1A15C}"/>
          </ac:spMkLst>
        </pc:spChg>
        <pc:spChg chg="add del">
          <ac:chgData name="Блажо Ђуровић" userId="5694572e-f064-495d-ac23-a1610d1060de" providerId="ADAL" clId="{582E54C4-FAF5-42BC-AF39-E353C338F248}" dt="2021-10-13T22:30:39.452" v="1126" actId="478"/>
          <ac:spMkLst>
            <pc:docMk/>
            <pc:sldMk cId="3512015196" sldId="263"/>
            <ac:spMk id="15" creationId="{63D7DC55-F3E8-4B91-BBB3-78505B93FBB5}"/>
          </ac:spMkLst>
        </pc:spChg>
        <pc:spChg chg="add del">
          <ac:chgData name="Блажо Ђуровић" userId="5694572e-f064-495d-ac23-a1610d1060de" providerId="ADAL" clId="{582E54C4-FAF5-42BC-AF39-E353C338F248}" dt="2021-10-13T22:30:37.349" v="1125" actId="478"/>
          <ac:spMkLst>
            <pc:docMk/>
            <pc:sldMk cId="3512015196" sldId="263"/>
            <ac:spMk id="36" creationId="{E2F90C01-3808-4DA5-AFF7-54EEB9E0ACE1}"/>
          </ac:spMkLst>
        </pc:spChg>
        <pc:spChg chg="add del">
          <ac:chgData name="Блажо Ђуровић" userId="5694572e-f064-495d-ac23-a1610d1060de" providerId="ADAL" clId="{582E54C4-FAF5-42BC-AF39-E353C338F248}" dt="2021-10-13T22:30:37.349" v="1125" actId="478"/>
          <ac:spMkLst>
            <pc:docMk/>
            <pc:sldMk cId="3512015196" sldId="263"/>
            <ac:spMk id="37" creationId="{4AA832DB-D706-4964-A3A5-A2E8AE993E45}"/>
          </ac:spMkLst>
        </pc:spChg>
        <pc:spChg chg="add del">
          <ac:chgData name="Блажо Ђуровић" userId="5694572e-f064-495d-ac23-a1610d1060de" providerId="ADAL" clId="{582E54C4-FAF5-42BC-AF39-E353C338F248}" dt="2021-10-13T22:30:37.349" v="1125" actId="478"/>
          <ac:spMkLst>
            <pc:docMk/>
            <pc:sldMk cId="3512015196" sldId="263"/>
            <ac:spMk id="38" creationId="{29935912-49F8-4A5C-91FE-69C85D398C7E}"/>
          </ac:spMkLst>
        </pc:spChg>
        <pc:spChg chg="add del">
          <ac:chgData name="Блажо Ђуровић" userId="5694572e-f064-495d-ac23-a1610d1060de" providerId="ADAL" clId="{582E54C4-FAF5-42BC-AF39-E353C338F248}" dt="2021-10-13T22:30:39.452" v="1126" actId="478"/>
          <ac:spMkLst>
            <pc:docMk/>
            <pc:sldMk cId="3512015196" sldId="263"/>
            <ac:spMk id="39" creationId="{E8446806-B6F1-4D68-B47C-480A9DB1FE97}"/>
          </ac:spMkLst>
        </pc:spChg>
        <pc:spChg chg="add del">
          <ac:chgData name="Блажо Ђуровић" userId="5694572e-f064-495d-ac23-a1610d1060de" providerId="ADAL" clId="{582E54C4-FAF5-42BC-AF39-E353C338F248}" dt="2021-10-13T22:30:37.349" v="1125" actId="478"/>
          <ac:spMkLst>
            <pc:docMk/>
            <pc:sldMk cId="3512015196" sldId="263"/>
            <ac:spMk id="43" creationId="{66E31ED3-2D0E-4D58-83F6-2CC647830046}"/>
          </ac:spMkLst>
        </pc:spChg>
        <pc:spChg chg="add del">
          <ac:chgData name="Блажо Ђуровић" userId="5694572e-f064-495d-ac23-a1610d1060de" providerId="ADAL" clId="{582E54C4-FAF5-42BC-AF39-E353C338F248}" dt="2021-10-13T22:30:37.349" v="1125" actId="478"/>
          <ac:spMkLst>
            <pc:docMk/>
            <pc:sldMk cId="3512015196" sldId="263"/>
            <ac:spMk id="47" creationId="{7CBDDAAF-6EF2-483D-AFF1-DB0599283777}"/>
          </ac:spMkLst>
        </pc:spChg>
        <pc:spChg chg="add del">
          <ac:chgData name="Блажо Ђуровић" userId="5694572e-f064-495d-ac23-a1610d1060de" providerId="ADAL" clId="{582E54C4-FAF5-42BC-AF39-E353C338F248}" dt="2021-10-13T22:30:39.452" v="1126" actId="478"/>
          <ac:spMkLst>
            <pc:docMk/>
            <pc:sldMk cId="3512015196" sldId="263"/>
            <ac:spMk id="48" creationId="{8A3FD2F5-4553-41F7-8A1B-CF90A4662DA3}"/>
          </ac:spMkLst>
        </pc:spChg>
        <pc:spChg chg="add del">
          <ac:chgData name="Блажо Ђуровић" userId="5694572e-f064-495d-ac23-a1610d1060de" providerId="ADAL" clId="{582E54C4-FAF5-42BC-AF39-E353C338F248}" dt="2021-10-13T22:30:39.452" v="1126" actId="478"/>
          <ac:spMkLst>
            <pc:docMk/>
            <pc:sldMk cId="3512015196" sldId="263"/>
            <ac:spMk id="49" creationId="{676185C9-FE92-4108-AAAF-1C71E1382696}"/>
          </ac:spMkLst>
        </pc:spChg>
        <pc:spChg chg="add mod topLvl">
          <ac:chgData name="Блажо Ђуровић" userId="5694572e-f064-495d-ac23-a1610d1060de" providerId="ADAL" clId="{582E54C4-FAF5-42BC-AF39-E353C338F248}" dt="2021-10-13T22:43:34.526" v="1317" actId="1036"/>
          <ac:spMkLst>
            <pc:docMk/>
            <pc:sldMk cId="3512015196" sldId="263"/>
            <ac:spMk id="54" creationId="{3E41BE67-A392-4012-BE2E-34B114DFF8BB}"/>
          </ac:spMkLst>
        </pc:spChg>
        <pc:spChg chg="add mod">
          <ac:chgData name="Блажо Ђуровић" userId="5694572e-f064-495d-ac23-a1610d1060de" providerId="ADAL" clId="{582E54C4-FAF5-42BC-AF39-E353C338F248}" dt="2021-10-13T22:43:34.526" v="1317" actId="1036"/>
          <ac:spMkLst>
            <pc:docMk/>
            <pc:sldMk cId="3512015196" sldId="263"/>
            <ac:spMk id="61" creationId="{5C3CE1A9-FAF5-4D4B-8021-3CB2AB2FA291}"/>
          </ac:spMkLst>
        </pc:spChg>
        <pc:spChg chg="add mod">
          <ac:chgData name="Блажо Ђуровић" userId="5694572e-f064-495d-ac23-a1610d1060de" providerId="ADAL" clId="{582E54C4-FAF5-42BC-AF39-E353C338F248}" dt="2021-10-13T22:43:34.526" v="1317" actId="1036"/>
          <ac:spMkLst>
            <pc:docMk/>
            <pc:sldMk cId="3512015196" sldId="263"/>
            <ac:spMk id="70" creationId="{5C360DB9-E7CE-4571-AF05-4C501A57311D}"/>
          </ac:spMkLst>
        </pc:spChg>
        <pc:spChg chg="add mod">
          <ac:chgData name="Блажо Ђуровић" userId="5694572e-f064-495d-ac23-a1610d1060de" providerId="ADAL" clId="{582E54C4-FAF5-42BC-AF39-E353C338F248}" dt="2021-10-13T22:43:34.526" v="1317" actId="1036"/>
          <ac:spMkLst>
            <pc:docMk/>
            <pc:sldMk cId="3512015196" sldId="263"/>
            <ac:spMk id="71" creationId="{C0AC29A3-6F62-4359-BAC7-594384FCF8F9}"/>
          </ac:spMkLst>
        </pc:spChg>
        <pc:spChg chg="add mod">
          <ac:chgData name="Блажо Ђуровић" userId="5694572e-f064-495d-ac23-a1610d1060de" providerId="ADAL" clId="{582E54C4-FAF5-42BC-AF39-E353C338F248}" dt="2021-10-13T22:43:34.526" v="1317" actId="1036"/>
          <ac:spMkLst>
            <pc:docMk/>
            <pc:sldMk cId="3512015196" sldId="263"/>
            <ac:spMk id="72" creationId="{AB048207-12B3-4D65-8AD1-92467D587D9A}"/>
          </ac:spMkLst>
        </pc:spChg>
        <pc:spChg chg="add mod">
          <ac:chgData name="Блажо Ђуровић" userId="5694572e-f064-495d-ac23-a1610d1060de" providerId="ADAL" clId="{582E54C4-FAF5-42BC-AF39-E353C338F248}" dt="2021-10-13T22:43:34.526" v="1317" actId="1036"/>
          <ac:spMkLst>
            <pc:docMk/>
            <pc:sldMk cId="3512015196" sldId="263"/>
            <ac:spMk id="73" creationId="{5F119034-A562-46A1-9E2A-48449DD474B0}"/>
          </ac:spMkLst>
        </pc:spChg>
        <pc:spChg chg="add mod">
          <ac:chgData name="Блажо Ђуровић" userId="5694572e-f064-495d-ac23-a1610d1060de" providerId="ADAL" clId="{582E54C4-FAF5-42BC-AF39-E353C338F248}" dt="2021-10-13T22:43:34.526" v="1317" actId="1036"/>
          <ac:spMkLst>
            <pc:docMk/>
            <pc:sldMk cId="3512015196" sldId="263"/>
            <ac:spMk id="74" creationId="{691FCA3C-C047-4745-8E31-9418AA0A15BC}"/>
          </ac:spMkLst>
        </pc:spChg>
        <pc:spChg chg="add mod">
          <ac:chgData name="Блажо Ђуровић" userId="5694572e-f064-495d-ac23-a1610d1060de" providerId="ADAL" clId="{582E54C4-FAF5-42BC-AF39-E353C338F248}" dt="2021-10-13T22:43:34.526" v="1317" actId="1036"/>
          <ac:spMkLst>
            <pc:docMk/>
            <pc:sldMk cId="3512015196" sldId="263"/>
            <ac:spMk id="77" creationId="{29C7B4EA-E94F-426A-8678-B7EF2F8457D7}"/>
          </ac:spMkLst>
        </pc:spChg>
        <pc:spChg chg="add mod">
          <ac:chgData name="Блажо Ђуровић" userId="5694572e-f064-495d-ac23-a1610d1060de" providerId="ADAL" clId="{582E54C4-FAF5-42BC-AF39-E353C338F248}" dt="2021-10-13T22:43:34.526" v="1317" actId="1036"/>
          <ac:spMkLst>
            <pc:docMk/>
            <pc:sldMk cId="3512015196" sldId="263"/>
            <ac:spMk id="89" creationId="{D77947D1-60A6-4A6E-AE04-C3F1B614ED5F}"/>
          </ac:spMkLst>
        </pc:spChg>
        <pc:spChg chg="add mod">
          <ac:chgData name="Блажо Ђуровић" userId="5694572e-f064-495d-ac23-a1610d1060de" providerId="ADAL" clId="{582E54C4-FAF5-42BC-AF39-E353C338F248}" dt="2021-10-13T22:43:45.504" v="1319" actId="20577"/>
          <ac:spMkLst>
            <pc:docMk/>
            <pc:sldMk cId="3512015196" sldId="263"/>
            <ac:spMk id="94" creationId="{DC8423BE-A04D-4C0B-A7B3-D32BBFACE4DA}"/>
          </ac:spMkLst>
        </pc:spChg>
        <pc:spChg chg="add mod">
          <ac:chgData name="Блажо Ђуровић" userId="5694572e-f064-495d-ac23-a1610d1060de" providerId="ADAL" clId="{582E54C4-FAF5-42BC-AF39-E353C338F248}" dt="2021-10-13T22:44:23.392" v="1327" actId="20577"/>
          <ac:spMkLst>
            <pc:docMk/>
            <pc:sldMk cId="3512015196" sldId="263"/>
            <ac:spMk id="95" creationId="{3A877C44-938B-4E0C-BAEF-01DCA6E207B8}"/>
          </ac:spMkLst>
        </pc:spChg>
        <pc:spChg chg="add mod">
          <ac:chgData name="Блажо Ђуровић" userId="5694572e-f064-495d-ac23-a1610d1060de" providerId="ADAL" clId="{582E54C4-FAF5-42BC-AF39-E353C338F248}" dt="2021-10-13T22:45:08.316" v="1330" actId="1076"/>
          <ac:spMkLst>
            <pc:docMk/>
            <pc:sldMk cId="3512015196" sldId="263"/>
            <ac:spMk id="96" creationId="{2115517A-4B21-4FDD-81F3-E9D8FF90B379}"/>
          </ac:spMkLst>
        </pc:spChg>
        <pc:spChg chg="add mod">
          <ac:chgData name="Блажо Ђуровић" userId="5694572e-f064-495d-ac23-a1610d1060de" providerId="ADAL" clId="{582E54C4-FAF5-42BC-AF39-E353C338F248}" dt="2021-10-13T22:45:04.337" v="1329" actId="1076"/>
          <ac:spMkLst>
            <pc:docMk/>
            <pc:sldMk cId="3512015196" sldId="263"/>
            <ac:spMk id="97" creationId="{DB17FE6E-5C26-4AF4-B76B-4D31CFA5B79A}"/>
          </ac:spMkLst>
        </pc:spChg>
        <pc:grpChg chg="del">
          <ac:chgData name="Блажо Ђуровић" userId="5694572e-f064-495d-ac23-a1610d1060de" providerId="ADAL" clId="{582E54C4-FAF5-42BC-AF39-E353C338F248}" dt="2021-10-13T22:30:42.822" v="1127" actId="478"/>
          <ac:grpSpMkLst>
            <pc:docMk/>
            <pc:sldMk cId="3512015196" sldId="263"/>
            <ac:grpSpMk id="14" creationId="{6A08FDC5-2613-4448-AD82-68CB9286E007}"/>
          </ac:grpSpMkLst>
        </pc:grpChg>
        <pc:grpChg chg="add del">
          <ac:chgData name="Блажо Ђуровић" userId="5694572e-f064-495d-ac23-a1610d1060de" providerId="ADAL" clId="{582E54C4-FAF5-42BC-AF39-E353C338F248}" dt="2021-10-13T22:30:37.349" v="1125" actId="478"/>
          <ac:grpSpMkLst>
            <pc:docMk/>
            <pc:sldMk cId="3512015196" sldId="263"/>
            <ac:grpSpMk id="29" creationId="{A70857A8-A12F-48E6-AB32-7DC8931D47CE}"/>
          </ac:grpSpMkLst>
        </pc:grpChg>
        <pc:grpChg chg="add del">
          <ac:chgData name="Блажо Ђуровић" userId="5694572e-f064-495d-ac23-a1610d1060de" providerId="ADAL" clId="{582E54C4-FAF5-42BC-AF39-E353C338F248}" dt="2021-10-13T22:30:37.349" v="1125" actId="478"/>
          <ac:grpSpMkLst>
            <pc:docMk/>
            <pc:sldMk cId="3512015196" sldId="263"/>
            <ac:grpSpMk id="32" creationId="{7EA838AE-596E-4225-B1F7-BFDE04A2AA9A}"/>
          </ac:grpSpMkLst>
        </pc:grpChg>
        <pc:grpChg chg="add del">
          <ac:chgData name="Блажо Ђуровић" userId="5694572e-f064-495d-ac23-a1610d1060de" providerId="ADAL" clId="{582E54C4-FAF5-42BC-AF39-E353C338F248}" dt="2021-10-13T22:30:37.349" v="1125" actId="478"/>
          <ac:grpSpMkLst>
            <pc:docMk/>
            <pc:sldMk cId="3512015196" sldId="263"/>
            <ac:grpSpMk id="33" creationId="{83F43449-8066-4799-B046-45D92590BC8B}"/>
          </ac:grpSpMkLst>
        </pc:grpChg>
        <pc:grpChg chg="add del">
          <ac:chgData name="Блажо Ђуровић" userId="5694572e-f064-495d-ac23-a1610d1060de" providerId="ADAL" clId="{582E54C4-FAF5-42BC-AF39-E353C338F248}" dt="2021-10-13T22:30:37.349" v="1125" actId="478"/>
          <ac:grpSpMkLst>
            <pc:docMk/>
            <pc:sldMk cId="3512015196" sldId="263"/>
            <ac:grpSpMk id="40" creationId="{E0DB5FEC-9338-494D-8B52-38DF7FC68505}"/>
          </ac:grpSpMkLst>
        </pc:grpChg>
        <pc:grpChg chg="add del">
          <ac:chgData name="Блажо Ђуровић" userId="5694572e-f064-495d-ac23-a1610d1060de" providerId="ADAL" clId="{582E54C4-FAF5-42BC-AF39-E353C338F248}" dt="2021-10-13T22:30:37.349" v="1125" actId="478"/>
          <ac:grpSpMkLst>
            <pc:docMk/>
            <pc:sldMk cId="3512015196" sldId="263"/>
            <ac:grpSpMk id="44" creationId="{DB0E4792-0F48-4B2E-B4B2-0EF182963081}"/>
          </ac:grpSpMkLst>
        </pc:grpChg>
        <pc:grpChg chg="add del mod">
          <ac:chgData name="Блажо Ђуровић" userId="5694572e-f064-495d-ac23-a1610d1060de" providerId="ADAL" clId="{582E54C4-FAF5-42BC-AF39-E353C338F248}" dt="2021-10-13T22:33:34.352" v="1172" actId="165"/>
          <ac:grpSpMkLst>
            <pc:docMk/>
            <pc:sldMk cId="3512015196" sldId="263"/>
            <ac:grpSpMk id="55" creationId="{B2A67B63-AC96-4A1D-BD26-5D20DA21E535}"/>
          </ac:grpSpMkLst>
        </pc:grpChg>
        <pc:grpChg chg="add mod">
          <ac:chgData name="Блажо Ђуровић" userId="5694572e-f064-495d-ac23-a1610d1060de" providerId="ADAL" clId="{582E54C4-FAF5-42BC-AF39-E353C338F248}" dt="2021-10-13T22:43:34.526" v="1317" actId="1036"/>
          <ac:grpSpMkLst>
            <pc:docMk/>
            <pc:sldMk cId="3512015196" sldId="263"/>
            <ac:grpSpMk id="56" creationId="{FD9AF9C7-2ACB-43F4-9F1E-591AEB494DB6}"/>
          </ac:grpSpMkLst>
        </pc:grpChg>
        <pc:grpChg chg="add mod">
          <ac:chgData name="Блажо Ђуровић" userId="5694572e-f064-495d-ac23-a1610d1060de" providerId="ADAL" clId="{582E54C4-FAF5-42BC-AF39-E353C338F248}" dt="2021-10-13T22:43:34.526" v="1317" actId="1036"/>
          <ac:grpSpMkLst>
            <pc:docMk/>
            <pc:sldMk cId="3512015196" sldId="263"/>
            <ac:grpSpMk id="57" creationId="{FA04829C-A05E-4CD1-83CE-30A67D0E96B3}"/>
          </ac:grpSpMkLst>
        </pc:grpChg>
        <pc:grpChg chg="add mod">
          <ac:chgData name="Блажо Ђуровић" userId="5694572e-f064-495d-ac23-a1610d1060de" providerId="ADAL" clId="{582E54C4-FAF5-42BC-AF39-E353C338F248}" dt="2021-10-13T22:43:34.526" v="1317" actId="1036"/>
          <ac:grpSpMkLst>
            <pc:docMk/>
            <pc:sldMk cId="3512015196" sldId="263"/>
            <ac:grpSpMk id="62" creationId="{8B574753-2894-48B3-9008-9275BE1893C3}"/>
          </ac:grpSpMkLst>
        </pc:grpChg>
        <pc:grpChg chg="add mod">
          <ac:chgData name="Блажо Ђуровић" userId="5694572e-f064-495d-ac23-a1610d1060de" providerId="ADAL" clId="{582E54C4-FAF5-42BC-AF39-E353C338F248}" dt="2021-10-13T22:43:34.526" v="1317" actId="1036"/>
          <ac:grpSpMkLst>
            <pc:docMk/>
            <pc:sldMk cId="3512015196" sldId="263"/>
            <ac:grpSpMk id="66" creationId="{83E44E26-F6C6-42EB-AC2A-97F5D250B424}"/>
          </ac:grpSpMkLst>
        </pc:grpChg>
        <pc:grpChg chg="add mod">
          <ac:chgData name="Блажо Ђуровић" userId="5694572e-f064-495d-ac23-a1610d1060de" providerId="ADAL" clId="{582E54C4-FAF5-42BC-AF39-E353C338F248}" dt="2021-10-13T22:43:34.526" v="1317" actId="1036"/>
          <ac:grpSpMkLst>
            <pc:docMk/>
            <pc:sldMk cId="3512015196" sldId="263"/>
            <ac:grpSpMk id="81" creationId="{F5AEDA57-C31D-4B4F-B47D-C0D29A083814}"/>
          </ac:grpSpMkLst>
        </pc:grpChg>
        <pc:grpChg chg="add del mod">
          <ac:chgData name="Блажо Ђуровић" userId="5694572e-f064-495d-ac23-a1610d1060de" providerId="ADAL" clId="{582E54C4-FAF5-42BC-AF39-E353C338F248}" dt="2021-10-13T22:42:47.120" v="1286"/>
          <ac:grpSpMkLst>
            <pc:docMk/>
            <pc:sldMk cId="3512015196" sldId="263"/>
            <ac:grpSpMk id="85" creationId="{7FB68EAB-B614-4DAB-ADBD-7C931952B649}"/>
          </ac:grpSpMkLst>
        </pc:grpChg>
        <pc:grpChg chg="add mod">
          <ac:chgData name="Блажо Ђуровић" userId="5694572e-f064-495d-ac23-a1610d1060de" providerId="ADAL" clId="{582E54C4-FAF5-42BC-AF39-E353C338F248}" dt="2021-10-13T22:43:39.090" v="1318" actId="14100"/>
          <ac:grpSpMkLst>
            <pc:docMk/>
            <pc:sldMk cId="3512015196" sldId="263"/>
            <ac:grpSpMk id="90" creationId="{D6EA221E-FAFB-47F7-99F8-D4B84B9E95B4}"/>
          </ac:grpSpMkLst>
        </pc:grpChg>
        <pc:picChg chg="del">
          <ac:chgData name="Блажо Ђуровић" userId="5694572e-f064-495d-ac23-a1610d1060de" providerId="ADAL" clId="{582E54C4-FAF5-42BC-AF39-E353C338F248}" dt="2021-10-13T22:30:56.574" v="1132" actId="478"/>
          <ac:picMkLst>
            <pc:docMk/>
            <pc:sldMk cId="3512015196" sldId="263"/>
            <ac:picMk id="6" creationId="{4F3CF59A-CAA9-4517-933E-F8EBDE6BBDB4}"/>
          </ac:picMkLst>
        </pc:picChg>
        <pc:picChg chg="add mod ord">
          <ac:chgData name="Блажо Ђуровић" userId="5694572e-f064-495d-ac23-a1610d1060de" providerId="ADAL" clId="{582E54C4-FAF5-42BC-AF39-E353C338F248}" dt="2021-10-13T22:43:34.526" v="1317" actId="1036"/>
          <ac:picMkLst>
            <pc:docMk/>
            <pc:sldMk cId="3512015196" sldId="263"/>
            <ac:picMk id="27" creationId="{50B326F1-8789-489F-86D1-56880EEA6460}"/>
          </ac:picMkLst>
        </pc:picChg>
        <pc:cxnChg chg="add mod topLvl">
          <ac:chgData name="Блажо Ђуровић" userId="5694572e-f064-495d-ac23-a1610d1060de" providerId="ADAL" clId="{582E54C4-FAF5-42BC-AF39-E353C338F248}" dt="2021-10-13T22:33:41.108" v="1173" actId="164"/>
          <ac:cxnSpMkLst>
            <pc:docMk/>
            <pc:sldMk cId="3512015196" sldId="263"/>
            <ac:cxnSpMk id="50" creationId="{F94EBD0E-78AF-449A-B30B-661BBA24B9A0}"/>
          </ac:cxnSpMkLst>
        </pc:cxnChg>
        <pc:cxnChg chg="add mod topLvl">
          <ac:chgData name="Блажо Ђуровић" userId="5694572e-f064-495d-ac23-a1610d1060de" providerId="ADAL" clId="{582E54C4-FAF5-42BC-AF39-E353C338F248}" dt="2021-10-13T22:33:41.108" v="1173" actId="164"/>
          <ac:cxnSpMkLst>
            <pc:docMk/>
            <pc:sldMk cId="3512015196" sldId="263"/>
            <ac:cxnSpMk id="51" creationId="{9E0F1ACD-A660-4A3B-AB34-8299CA4BC289}"/>
          </ac:cxnSpMkLst>
        </pc:cxnChg>
        <pc:cxnChg chg="add mod topLvl">
          <ac:chgData name="Блажо Ђуровић" userId="5694572e-f064-495d-ac23-a1610d1060de" providerId="ADAL" clId="{582E54C4-FAF5-42BC-AF39-E353C338F248}" dt="2021-10-13T22:33:41.108" v="1173" actId="164"/>
          <ac:cxnSpMkLst>
            <pc:docMk/>
            <pc:sldMk cId="3512015196" sldId="263"/>
            <ac:cxnSpMk id="53" creationId="{8962023E-D072-4CE6-89CB-0A41B6BC7535}"/>
          </ac:cxnSpMkLst>
        </pc:cxnChg>
        <pc:cxnChg chg="mod">
          <ac:chgData name="Блажо Ђуровић" userId="5694572e-f064-495d-ac23-a1610d1060de" providerId="ADAL" clId="{582E54C4-FAF5-42BC-AF39-E353C338F248}" dt="2021-10-13T22:35:27.802" v="1177"/>
          <ac:cxnSpMkLst>
            <pc:docMk/>
            <pc:sldMk cId="3512015196" sldId="263"/>
            <ac:cxnSpMk id="58" creationId="{AC323E23-5685-479D-9DAC-757A4CFC2472}"/>
          </ac:cxnSpMkLst>
        </pc:cxnChg>
        <pc:cxnChg chg="mod">
          <ac:chgData name="Блажо Ђуровић" userId="5694572e-f064-495d-ac23-a1610d1060de" providerId="ADAL" clId="{582E54C4-FAF5-42BC-AF39-E353C338F248}" dt="2021-10-13T22:35:27.802" v="1177"/>
          <ac:cxnSpMkLst>
            <pc:docMk/>
            <pc:sldMk cId="3512015196" sldId="263"/>
            <ac:cxnSpMk id="59" creationId="{EBC2DE60-EAD4-4C73-99D1-91C173164B19}"/>
          </ac:cxnSpMkLst>
        </pc:cxnChg>
        <pc:cxnChg chg="mod">
          <ac:chgData name="Блажо Ђуровић" userId="5694572e-f064-495d-ac23-a1610d1060de" providerId="ADAL" clId="{582E54C4-FAF5-42BC-AF39-E353C338F248}" dt="2021-10-13T22:35:27.802" v="1177"/>
          <ac:cxnSpMkLst>
            <pc:docMk/>
            <pc:sldMk cId="3512015196" sldId="263"/>
            <ac:cxnSpMk id="60" creationId="{854BD94D-B773-4F61-AADA-35B9A64EAC6B}"/>
          </ac:cxnSpMkLst>
        </pc:cxnChg>
        <pc:cxnChg chg="mod">
          <ac:chgData name="Блажо Ђуровић" userId="5694572e-f064-495d-ac23-a1610d1060de" providerId="ADAL" clId="{582E54C4-FAF5-42BC-AF39-E353C338F248}" dt="2021-10-13T22:36:23.166" v="1186"/>
          <ac:cxnSpMkLst>
            <pc:docMk/>
            <pc:sldMk cId="3512015196" sldId="263"/>
            <ac:cxnSpMk id="63" creationId="{F803980E-BE5C-445F-B885-D5FD8CF13613}"/>
          </ac:cxnSpMkLst>
        </pc:cxnChg>
        <pc:cxnChg chg="mod">
          <ac:chgData name="Блажо Ђуровић" userId="5694572e-f064-495d-ac23-a1610d1060de" providerId="ADAL" clId="{582E54C4-FAF5-42BC-AF39-E353C338F248}" dt="2021-10-13T22:36:23.166" v="1186"/>
          <ac:cxnSpMkLst>
            <pc:docMk/>
            <pc:sldMk cId="3512015196" sldId="263"/>
            <ac:cxnSpMk id="64" creationId="{7E06704F-DA16-41BC-91C4-46AD3FCBE218}"/>
          </ac:cxnSpMkLst>
        </pc:cxnChg>
        <pc:cxnChg chg="mod">
          <ac:chgData name="Блажо Ђуровић" userId="5694572e-f064-495d-ac23-a1610d1060de" providerId="ADAL" clId="{582E54C4-FAF5-42BC-AF39-E353C338F248}" dt="2021-10-13T22:36:23.166" v="1186"/>
          <ac:cxnSpMkLst>
            <pc:docMk/>
            <pc:sldMk cId="3512015196" sldId="263"/>
            <ac:cxnSpMk id="65" creationId="{617D8CA7-D48B-4B37-8642-39728C3DB75A}"/>
          </ac:cxnSpMkLst>
        </pc:cxnChg>
        <pc:cxnChg chg="mod">
          <ac:chgData name="Блажо Ђуровић" userId="5694572e-f064-495d-ac23-a1610d1060de" providerId="ADAL" clId="{582E54C4-FAF5-42BC-AF39-E353C338F248}" dt="2021-10-13T22:36:38.054" v="1191"/>
          <ac:cxnSpMkLst>
            <pc:docMk/>
            <pc:sldMk cId="3512015196" sldId="263"/>
            <ac:cxnSpMk id="67" creationId="{5B6E7429-93F8-46EC-BB9C-0E99F8259DE6}"/>
          </ac:cxnSpMkLst>
        </pc:cxnChg>
        <pc:cxnChg chg="mod">
          <ac:chgData name="Блажо Ђуровић" userId="5694572e-f064-495d-ac23-a1610d1060de" providerId="ADAL" clId="{582E54C4-FAF5-42BC-AF39-E353C338F248}" dt="2021-10-13T22:36:38.054" v="1191"/>
          <ac:cxnSpMkLst>
            <pc:docMk/>
            <pc:sldMk cId="3512015196" sldId="263"/>
            <ac:cxnSpMk id="68" creationId="{A3157826-2B43-4140-9329-1BD7B2731F6F}"/>
          </ac:cxnSpMkLst>
        </pc:cxnChg>
        <pc:cxnChg chg="mod">
          <ac:chgData name="Блажо Ђуровић" userId="5694572e-f064-495d-ac23-a1610d1060de" providerId="ADAL" clId="{582E54C4-FAF5-42BC-AF39-E353C338F248}" dt="2021-10-13T22:36:38.054" v="1191"/>
          <ac:cxnSpMkLst>
            <pc:docMk/>
            <pc:sldMk cId="3512015196" sldId="263"/>
            <ac:cxnSpMk id="69" creationId="{E3C46A79-B3CE-4FFE-8DB9-7FE8AA108177}"/>
          </ac:cxnSpMkLst>
        </pc:cxnChg>
        <pc:cxnChg chg="add mod">
          <ac:chgData name="Блажо Ђуровић" userId="5694572e-f064-495d-ac23-a1610d1060de" providerId="ADAL" clId="{582E54C4-FAF5-42BC-AF39-E353C338F248}" dt="2021-10-13T22:43:34.526" v="1317" actId="1036"/>
          <ac:cxnSpMkLst>
            <pc:docMk/>
            <pc:sldMk cId="3512015196" sldId="263"/>
            <ac:cxnSpMk id="76" creationId="{AD5D1731-7BA7-44AD-B206-604DFC937747}"/>
          </ac:cxnSpMkLst>
        </pc:cxnChg>
        <pc:cxnChg chg="add mod">
          <ac:chgData name="Блажо Ђуровић" userId="5694572e-f064-495d-ac23-a1610d1060de" providerId="ADAL" clId="{582E54C4-FAF5-42BC-AF39-E353C338F248}" dt="2021-10-13T22:43:34.526" v="1317" actId="1036"/>
          <ac:cxnSpMkLst>
            <pc:docMk/>
            <pc:sldMk cId="3512015196" sldId="263"/>
            <ac:cxnSpMk id="79" creationId="{81046B7B-E8D3-4699-A3CE-E630447C8FE4}"/>
          </ac:cxnSpMkLst>
        </pc:cxnChg>
        <pc:cxnChg chg="mod">
          <ac:chgData name="Блажо Ђуровић" userId="5694572e-f064-495d-ac23-a1610d1060de" providerId="ADAL" clId="{582E54C4-FAF5-42BC-AF39-E353C338F248}" dt="2021-10-13T22:42:30.196" v="1282"/>
          <ac:cxnSpMkLst>
            <pc:docMk/>
            <pc:sldMk cId="3512015196" sldId="263"/>
            <ac:cxnSpMk id="82" creationId="{95D6CFFD-0ACA-42B8-9BAD-36AB79386013}"/>
          </ac:cxnSpMkLst>
        </pc:cxnChg>
        <pc:cxnChg chg="mod">
          <ac:chgData name="Блажо Ђуровић" userId="5694572e-f064-495d-ac23-a1610d1060de" providerId="ADAL" clId="{582E54C4-FAF5-42BC-AF39-E353C338F248}" dt="2021-10-13T22:42:30.196" v="1282"/>
          <ac:cxnSpMkLst>
            <pc:docMk/>
            <pc:sldMk cId="3512015196" sldId="263"/>
            <ac:cxnSpMk id="83" creationId="{C1BFA20E-AE85-4FF4-B75E-B7645249EFAD}"/>
          </ac:cxnSpMkLst>
        </pc:cxnChg>
        <pc:cxnChg chg="mod">
          <ac:chgData name="Блажо Ђуровић" userId="5694572e-f064-495d-ac23-a1610d1060de" providerId="ADAL" clId="{582E54C4-FAF5-42BC-AF39-E353C338F248}" dt="2021-10-13T22:42:30.196" v="1282"/>
          <ac:cxnSpMkLst>
            <pc:docMk/>
            <pc:sldMk cId="3512015196" sldId="263"/>
            <ac:cxnSpMk id="84" creationId="{479198C6-11AC-4506-9BD1-3AAEBF79E6BA}"/>
          </ac:cxnSpMkLst>
        </pc:cxnChg>
        <pc:cxnChg chg="mod">
          <ac:chgData name="Блажо Ђуровић" userId="5694572e-f064-495d-ac23-a1610d1060de" providerId="ADAL" clId="{582E54C4-FAF5-42BC-AF39-E353C338F248}" dt="2021-10-13T22:42:45.061" v="1285"/>
          <ac:cxnSpMkLst>
            <pc:docMk/>
            <pc:sldMk cId="3512015196" sldId="263"/>
            <ac:cxnSpMk id="86" creationId="{3D9A7062-BA3D-4EC1-A722-7FA49E2F6562}"/>
          </ac:cxnSpMkLst>
        </pc:cxnChg>
        <pc:cxnChg chg="mod">
          <ac:chgData name="Блажо Ђуровић" userId="5694572e-f064-495d-ac23-a1610d1060de" providerId="ADAL" clId="{582E54C4-FAF5-42BC-AF39-E353C338F248}" dt="2021-10-13T22:42:45.061" v="1285"/>
          <ac:cxnSpMkLst>
            <pc:docMk/>
            <pc:sldMk cId="3512015196" sldId="263"/>
            <ac:cxnSpMk id="87" creationId="{4253C30A-F406-4E6E-8372-AFB11984231B}"/>
          </ac:cxnSpMkLst>
        </pc:cxnChg>
        <pc:cxnChg chg="mod">
          <ac:chgData name="Блажо Ђуровић" userId="5694572e-f064-495d-ac23-a1610d1060de" providerId="ADAL" clId="{582E54C4-FAF5-42BC-AF39-E353C338F248}" dt="2021-10-13T22:42:45.061" v="1285"/>
          <ac:cxnSpMkLst>
            <pc:docMk/>
            <pc:sldMk cId="3512015196" sldId="263"/>
            <ac:cxnSpMk id="88" creationId="{CBB3167C-09A3-4D50-944B-04ADD38CDE04}"/>
          </ac:cxnSpMkLst>
        </pc:cxnChg>
        <pc:cxnChg chg="mod">
          <ac:chgData name="Блажо Ђуровић" userId="5694572e-f064-495d-ac23-a1610d1060de" providerId="ADAL" clId="{582E54C4-FAF5-42BC-AF39-E353C338F248}" dt="2021-10-13T22:42:58.913" v="1289"/>
          <ac:cxnSpMkLst>
            <pc:docMk/>
            <pc:sldMk cId="3512015196" sldId="263"/>
            <ac:cxnSpMk id="91" creationId="{26A98285-1385-4A2A-86A5-DAE85148B82E}"/>
          </ac:cxnSpMkLst>
        </pc:cxnChg>
        <pc:cxnChg chg="mod">
          <ac:chgData name="Блажо Ђуровић" userId="5694572e-f064-495d-ac23-a1610d1060de" providerId="ADAL" clId="{582E54C4-FAF5-42BC-AF39-E353C338F248}" dt="2021-10-13T22:42:58.913" v="1289"/>
          <ac:cxnSpMkLst>
            <pc:docMk/>
            <pc:sldMk cId="3512015196" sldId="263"/>
            <ac:cxnSpMk id="92" creationId="{0A8DC0C6-FA52-497F-A324-DE35F2183BF0}"/>
          </ac:cxnSpMkLst>
        </pc:cxnChg>
        <pc:cxnChg chg="mod">
          <ac:chgData name="Блажо Ђуровић" userId="5694572e-f064-495d-ac23-a1610d1060de" providerId="ADAL" clId="{582E54C4-FAF5-42BC-AF39-E353C338F248}" dt="2021-10-13T22:42:58.913" v="1289"/>
          <ac:cxnSpMkLst>
            <pc:docMk/>
            <pc:sldMk cId="3512015196" sldId="263"/>
            <ac:cxnSpMk id="93" creationId="{7097AB84-6C90-4D73-9033-064D310A0C43}"/>
          </ac:cxnSpMkLst>
        </pc:cxnChg>
        <pc:cxnChg chg="add mod">
          <ac:chgData name="Блажо Ђуровић" userId="5694572e-f064-495d-ac23-a1610d1060de" providerId="ADAL" clId="{582E54C4-FAF5-42BC-AF39-E353C338F248}" dt="2021-10-13T22:45:08.316" v="1330" actId="1076"/>
          <ac:cxnSpMkLst>
            <pc:docMk/>
            <pc:sldMk cId="3512015196" sldId="263"/>
            <ac:cxnSpMk id="98" creationId="{ED6790D6-2A5B-4FF9-A259-97CB636E6C67}"/>
          </ac:cxnSpMkLst>
        </pc:cxnChg>
      </pc:sldChg>
    </pc:docChg>
  </pc:docChgLst>
  <pc:docChgLst>
    <pc:chgData name="Блажо Ђуровић" userId="5694572e-f064-495d-ac23-a1610d1060de" providerId="ADAL" clId="{F8607E7F-D6F6-4F00-976D-85B2A72FED94}"/>
    <pc:docChg chg="undo custSel addSld modSld">
      <pc:chgData name="Блажо Ђуровић" userId="5694572e-f064-495d-ac23-a1610d1060de" providerId="ADAL" clId="{F8607E7F-D6F6-4F00-976D-85B2A72FED94}" dt="2021-10-25T10:00:24.626" v="913" actId="164"/>
      <pc:docMkLst>
        <pc:docMk/>
      </pc:docMkLst>
      <pc:sldChg chg="addSp modSp">
        <pc:chgData name="Блажо Ђуровић" userId="5694572e-f064-495d-ac23-a1610d1060de" providerId="ADAL" clId="{F8607E7F-D6F6-4F00-976D-85B2A72FED94}" dt="2021-10-25T10:00:24.626" v="913" actId="164"/>
        <pc:sldMkLst>
          <pc:docMk/>
          <pc:sldMk cId="1539318052" sldId="260"/>
        </pc:sldMkLst>
        <pc:spChg chg="mod">
          <ac:chgData name="Блажо Ђуровић" userId="5694572e-f064-495d-ac23-a1610d1060de" providerId="ADAL" clId="{F8607E7F-D6F6-4F00-976D-85B2A72FED94}" dt="2021-10-25T10:00:24.626" v="913" actId="164"/>
          <ac:spMkLst>
            <pc:docMk/>
            <pc:sldMk cId="1539318052" sldId="260"/>
            <ac:spMk id="9" creationId="{ABD7F60B-7D02-4972-AD33-B2B12CA274DC}"/>
          </ac:spMkLst>
        </pc:spChg>
        <pc:spChg chg="mod">
          <ac:chgData name="Блажо Ђуровић" userId="5694572e-f064-495d-ac23-a1610d1060de" providerId="ADAL" clId="{F8607E7F-D6F6-4F00-976D-85B2A72FED94}" dt="2021-10-25T10:00:24.626" v="913" actId="164"/>
          <ac:spMkLst>
            <pc:docMk/>
            <pc:sldMk cId="1539318052" sldId="260"/>
            <ac:spMk id="10" creationId="{1E5AE2AD-B510-48CD-BA84-B5FAAEE1A15C}"/>
          </ac:spMkLst>
        </pc:spChg>
        <pc:grpChg chg="add mod">
          <ac:chgData name="Блажо Ђуровић" userId="5694572e-f064-495d-ac23-a1610d1060de" providerId="ADAL" clId="{F8607E7F-D6F6-4F00-976D-85B2A72FED94}" dt="2021-10-25T10:00:24.626" v="913" actId="164"/>
          <ac:grpSpMkLst>
            <pc:docMk/>
            <pc:sldMk cId="1539318052" sldId="260"/>
            <ac:grpSpMk id="5" creationId="{B4895338-AE83-4A96-B08F-6A35434D455C}"/>
          </ac:grpSpMkLst>
        </pc:grpChg>
        <pc:picChg chg="mod">
          <ac:chgData name="Блажо Ђуровић" userId="5694572e-f064-495d-ac23-a1610d1060de" providerId="ADAL" clId="{F8607E7F-D6F6-4F00-976D-85B2A72FED94}" dt="2021-10-25T10:00:24.626" v="913" actId="164"/>
          <ac:picMkLst>
            <pc:docMk/>
            <pc:sldMk cId="1539318052" sldId="260"/>
            <ac:picMk id="6" creationId="{4F3CF59A-CAA9-4517-933E-F8EBDE6BBDB4}"/>
          </ac:picMkLst>
        </pc:picChg>
      </pc:sldChg>
      <pc:sldChg chg="delSp modSp mod modAnim">
        <pc:chgData name="Блажо Ђуровић" userId="5694572e-f064-495d-ac23-a1610d1060de" providerId="ADAL" clId="{F8607E7F-D6F6-4F00-976D-85B2A72FED94}" dt="2021-10-15T10:34:11.060" v="235"/>
        <pc:sldMkLst>
          <pc:docMk/>
          <pc:sldMk cId="3557704010" sldId="262"/>
        </pc:sldMkLst>
        <pc:spChg chg="mod">
          <ac:chgData name="Блажо Ђуровић" userId="5694572e-f064-495d-ac23-a1610d1060de" providerId="ADAL" clId="{F8607E7F-D6F6-4F00-976D-85B2A72FED94}" dt="2021-10-15T10:33:43.764" v="232" actId="27636"/>
          <ac:spMkLst>
            <pc:docMk/>
            <pc:sldMk cId="3557704010" sldId="262"/>
            <ac:spMk id="3" creationId="{AC49CE0C-9153-4D24-B68F-84790101F8B3}"/>
          </ac:spMkLst>
        </pc:spChg>
        <pc:spChg chg="del mod">
          <ac:chgData name="Блажо Ђуровић" userId="5694572e-f064-495d-ac23-a1610d1060de" providerId="ADAL" clId="{F8607E7F-D6F6-4F00-976D-85B2A72FED94}" dt="2021-10-15T10:33:46.517" v="234"/>
          <ac:spMkLst>
            <pc:docMk/>
            <pc:sldMk cId="3557704010" sldId="262"/>
            <ac:spMk id="5" creationId="{81208FE4-77D6-448D-B05E-6B37C3C473A1}"/>
          </ac:spMkLst>
        </pc:spChg>
      </pc:sldChg>
      <pc:sldChg chg="addSp delSp modSp mod">
        <pc:chgData name="Блажо Ђуровић" userId="5694572e-f064-495d-ac23-a1610d1060de" providerId="ADAL" clId="{F8607E7F-D6F6-4F00-976D-85B2A72FED94}" dt="2021-10-14T11:34:14.431" v="45" actId="6549"/>
        <pc:sldMkLst>
          <pc:docMk/>
          <pc:sldMk cId="3512015196" sldId="263"/>
        </pc:sldMkLst>
        <pc:spChg chg="add del mod">
          <ac:chgData name="Блажо Ђуровић" userId="5694572e-f064-495d-ac23-a1610d1060de" providerId="ADAL" clId="{F8607E7F-D6F6-4F00-976D-85B2A72FED94}" dt="2021-10-14T11:33:05.099" v="2" actId="478"/>
          <ac:spMkLst>
            <pc:docMk/>
            <pc:sldMk cId="3512015196" sldId="263"/>
            <ac:spMk id="2" creationId="{908971A9-1C87-43F4-B9BD-5E14E59FBAC0}"/>
          </ac:spMkLst>
        </pc:spChg>
        <pc:spChg chg="add mod">
          <ac:chgData name="Блажо Ђуровић" userId="5694572e-f064-495d-ac23-a1610d1060de" providerId="ADAL" clId="{F8607E7F-D6F6-4F00-976D-85B2A72FED94}" dt="2021-10-14T11:34:14.431" v="45" actId="6549"/>
          <ac:spMkLst>
            <pc:docMk/>
            <pc:sldMk cId="3512015196" sldId="263"/>
            <ac:spMk id="3" creationId="{C91D2A0F-1583-4B17-AD27-0C07594C08D1}"/>
          </ac:spMkLst>
        </pc:spChg>
      </pc:sldChg>
      <pc:sldChg chg="addSp delSp modSp new mod modClrScheme chgLayout">
        <pc:chgData name="Блажо Ђуровић" userId="5694572e-f064-495d-ac23-a1610d1060de" providerId="ADAL" clId="{F8607E7F-D6F6-4F00-976D-85B2A72FED94}" dt="2021-10-15T10:45:48.323" v="844" actId="20577"/>
        <pc:sldMkLst>
          <pc:docMk/>
          <pc:sldMk cId="3562783005" sldId="264"/>
        </pc:sldMkLst>
        <pc:spChg chg="mod ord">
          <ac:chgData name="Блажо Ђуровић" userId="5694572e-f064-495d-ac23-a1610d1060de" providerId="ADAL" clId="{F8607E7F-D6F6-4F00-976D-85B2A72FED94}" dt="2021-10-15T10:37:31.308" v="478" actId="700"/>
          <ac:spMkLst>
            <pc:docMk/>
            <pc:sldMk cId="3562783005" sldId="264"/>
            <ac:spMk id="2" creationId="{88855019-E832-4885-AF03-9D256CC5132D}"/>
          </ac:spMkLst>
        </pc:spChg>
        <pc:spChg chg="mod ord">
          <ac:chgData name="Блажо Ђуровић" userId="5694572e-f064-495d-ac23-a1610d1060de" providerId="ADAL" clId="{F8607E7F-D6F6-4F00-976D-85B2A72FED94}" dt="2021-10-15T10:45:06.047" v="810" actId="14100"/>
          <ac:spMkLst>
            <pc:docMk/>
            <pc:sldMk cId="3562783005" sldId="264"/>
            <ac:spMk id="3" creationId="{A3166B8D-AD7F-4C01-908B-994C2F0ABDBF}"/>
          </ac:spMkLst>
        </pc:spChg>
        <pc:spChg chg="add mod ord">
          <ac:chgData name="Блажо Ђуровић" userId="5694572e-f064-495d-ac23-a1610d1060de" providerId="ADAL" clId="{F8607E7F-D6F6-4F00-976D-85B2A72FED94}" dt="2021-10-15T10:45:48.323" v="844" actId="20577"/>
          <ac:spMkLst>
            <pc:docMk/>
            <pc:sldMk cId="3562783005" sldId="264"/>
            <ac:spMk id="4" creationId="{91F96970-C2C6-4476-BC68-5E964F4F5223}"/>
          </ac:spMkLst>
        </pc:spChg>
        <pc:spChg chg="add del mod">
          <ac:chgData name="Блажо Ђуровић" userId="5694572e-f064-495d-ac23-a1610d1060de" providerId="ADAL" clId="{F8607E7F-D6F6-4F00-976D-85B2A72FED94}" dt="2021-10-15T10:44:49.268" v="803" actId="478"/>
          <ac:spMkLst>
            <pc:docMk/>
            <pc:sldMk cId="3562783005" sldId="264"/>
            <ac:spMk id="9" creationId="{0EDD0F65-0528-4021-84A0-5B9CB4CF8F91}"/>
          </ac:spMkLst>
        </pc:spChg>
        <pc:spChg chg="add mod">
          <ac:chgData name="Блажо Ђуровић" userId="5694572e-f064-495d-ac23-a1610d1060de" providerId="ADAL" clId="{F8607E7F-D6F6-4F00-976D-85B2A72FED94}" dt="2021-10-15T10:44:44.942" v="802" actId="1036"/>
          <ac:spMkLst>
            <pc:docMk/>
            <pc:sldMk cId="3562783005" sldId="264"/>
            <ac:spMk id="10" creationId="{0CEA7C3C-24D7-4A9C-882E-2AED35E40AE8}"/>
          </ac:spMkLst>
        </pc:spChg>
        <pc:spChg chg="add mod">
          <ac:chgData name="Блажо Ђуровић" userId="5694572e-f064-495d-ac23-a1610d1060de" providerId="ADAL" clId="{F8607E7F-D6F6-4F00-976D-85B2A72FED94}" dt="2021-10-15T10:45:03.711" v="809" actId="1076"/>
          <ac:spMkLst>
            <pc:docMk/>
            <pc:sldMk cId="3562783005" sldId="264"/>
            <ac:spMk id="11" creationId="{A63B750A-1904-4204-B8FB-699A126F2DEC}"/>
          </ac:spMkLst>
        </pc:spChg>
        <pc:spChg chg="add mod">
          <ac:chgData name="Блажо Ђуровић" userId="5694572e-f064-495d-ac23-a1610d1060de" providerId="ADAL" clId="{F8607E7F-D6F6-4F00-976D-85B2A72FED94}" dt="2021-10-15T10:45:21.911" v="818" actId="1076"/>
          <ac:spMkLst>
            <pc:docMk/>
            <pc:sldMk cId="3562783005" sldId="264"/>
            <ac:spMk id="12" creationId="{1CD89FA3-4B99-49D5-A3A7-865067E037DD}"/>
          </ac:spMkLst>
        </pc:spChg>
        <pc:spChg chg="add mod">
          <ac:chgData name="Блажо Ђуровић" userId="5694572e-f064-495d-ac23-a1610d1060de" providerId="ADAL" clId="{F8607E7F-D6F6-4F00-976D-85B2A72FED94}" dt="2021-10-15T10:45:26.095" v="820" actId="1076"/>
          <ac:spMkLst>
            <pc:docMk/>
            <pc:sldMk cId="3562783005" sldId="264"/>
            <ac:spMk id="13" creationId="{4251A36F-3C2A-4C40-B8E5-DB373760433F}"/>
          </ac:spMkLst>
        </pc:spChg>
        <pc:picChg chg="add mod">
          <ac:chgData name="Блажо Ђуровић" userId="5694572e-f064-495d-ac23-a1610d1060de" providerId="ADAL" clId="{F8607E7F-D6F6-4F00-976D-85B2A72FED94}" dt="2021-10-15T10:44:57.152" v="808" actId="1076"/>
          <ac:picMkLst>
            <pc:docMk/>
            <pc:sldMk cId="3562783005" sldId="264"/>
            <ac:picMk id="6" creationId="{52AB4561-E9F9-4E4A-A037-5D87E97C91BA}"/>
          </ac:picMkLst>
        </pc:picChg>
        <pc:picChg chg="add mod">
          <ac:chgData name="Блажо Ђуровић" userId="5694572e-f064-495d-ac23-a1610d1060de" providerId="ADAL" clId="{F8607E7F-D6F6-4F00-976D-85B2A72FED94}" dt="2021-10-15T10:43:43.995" v="755" actId="1076"/>
          <ac:picMkLst>
            <pc:docMk/>
            <pc:sldMk cId="3562783005" sldId="264"/>
            <ac:picMk id="8" creationId="{C42DFEB2-79A5-4093-AE64-8C6C895B9447}"/>
          </ac:picMkLst>
        </pc:picChg>
      </pc:sldChg>
      <pc:sldChg chg="addSp delSp modSp new mod modClrScheme chgLayout">
        <pc:chgData name="Блажо Ђуровић" userId="5694572e-f064-495d-ac23-a1610d1060de" providerId="ADAL" clId="{F8607E7F-D6F6-4F00-976D-85B2A72FED94}" dt="2021-10-15T10:48:40.967" v="912" actId="1076"/>
        <pc:sldMkLst>
          <pc:docMk/>
          <pc:sldMk cId="2525585605" sldId="265"/>
        </pc:sldMkLst>
        <pc:spChg chg="mod ord">
          <ac:chgData name="Блажо Ђуровић" userId="5694572e-f064-495d-ac23-a1610d1060de" providerId="ADAL" clId="{F8607E7F-D6F6-4F00-976D-85B2A72FED94}" dt="2021-10-15T10:46:03.760" v="863" actId="700"/>
          <ac:spMkLst>
            <pc:docMk/>
            <pc:sldMk cId="2525585605" sldId="265"/>
            <ac:spMk id="2" creationId="{984B8542-E3BE-46D2-B810-414D4D368A71}"/>
          </ac:spMkLst>
        </pc:spChg>
        <pc:spChg chg="del mod ord">
          <ac:chgData name="Блажо Ђуровић" userId="5694572e-f064-495d-ac23-a1610d1060de" providerId="ADAL" clId="{F8607E7F-D6F6-4F00-976D-85B2A72FED94}" dt="2021-10-15T10:46:03.760" v="863" actId="700"/>
          <ac:spMkLst>
            <pc:docMk/>
            <pc:sldMk cId="2525585605" sldId="265"/>
            <ac:spMk id="3" creationId="{4DC5CE55-C523-47C4-B3FF-383A0AB6AFE3}"/>
          </ac:spMkLst>
        </pc:spChg>
        <pc:spChg chg="del">
          <ac:chgData name="Блажо Ђуровић" userId="5694572e-f064-495d-ac23-a1610d1060de" providerId="ADAL" clId="{F8607E7F-D6F6-4F00-976D-85B2A72FED94}" dt="2021-10-15T10:46:03.760" v="863" actId="700"/>
          <ac:spMkLst>
            <pc:docMk/>
            <pc:sldMk cId="2525585605" sldId="265"/>
            <ac:spMk id="4" creationId="{86122583-04D5-4327-B2F6-046DF8F95B92}"/>
          </ac:spMkLst>
        </pc:spChg>
        <pc:spChg chg="add del mod ord">
          <ac:chgData name="Блажо Ђуровић" userId="5694572e-f064-495d-ac23-a1610d1060de" providerId="ADAL" clId="{F8607E7F-D6F6-4F00-976D-85B2A72FED94}" dt="2021-10-15T10:46:07.851" v="864" actId="478"/>
          <ac:spMkLst>
            <pc:docMk/>
            <pc:sldMk cId="2525585605" sldId="265"/>
            <ac:spMk id="5" creationId="{957728D7-A39A-4FE1-9875-6379EDEE79C5}"/>
          </ac:spMkLst>
        </pc:spChg>
        <pc:spChg chg="add mod">
          <ac:chgData name="Блажо Ђуровић" userId="5694572e-f064-495d-ac23-a1610d1060de" providerId="ADAL" clId="{F8607E7F-D6F6-4F00-976D-85B2A72FED94}" dt="2021-10-15T10:48:38.015" v="911" actId="1076"/>
          <ac:spMkLst>
            <pc:docMk/>
            <pc:sldMk cId="2525585605" sldId="265"/>
            <ac:spMk id="6" creationId="{85C14DCF-753F-48B4-A1F0-344FC09FA091}"/>
          </ac:spMkLst>
        </pc:spChg>
        <pc:spChg chg="add mod">
          <ac:chgData name="Блажо Ђуровић" userId="5694572e-f064-495d-ac23-a1610d1060de" providerId="ADAL" clId="{F8607E7F-D6F6-4F00-976D-85B2A72FED94}" dt="2021-10-15T10:48:40.967" v="912" actId="1076"/>
          <ac:spMkLst>
            <pc:docMk/>
            <pc:sldMk cId="2525585605" sldId="265"/>
            <ac:spMk id="7" creationId="{D1CC4410-DC04-4542-9163-D87ECF26092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9A3CE-A691-453D-A338-1F9724AABBE4}" type="datetimeFigureOut">
              <a:rPr lang="sr-Cyrl-ME" smtClean="0"/>
              <a:t>25.10.2021.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C1C19-FAB6-428E-9E6F-D13F34DD2E18}" type="slidenum">
              <a:rPr lang="sr-Cyrl-ME" smtClean="0"/>
              <a:t>‹#›</a:t>
            </a:fld>
            <a:endParaRPr lang="sr-Cyrl-ME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7492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9A3CE-A691-453D-A338-1F9724AABBE4}" type="datetimeFigureOut">
              <a:rPr lang="sr-Cyrl-ME" smtClean="0"/>
              <a:t>25.10.2021.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C1C19-FAB6-428E-9E6F-D13F34DD2E18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4140126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9A3CE-A691-453D-A338-1F9724AABBE4}" type="datetimeFigureOut">
              <a:rPr lang="sr-Cyrl-ME" smtClean="0"/>
              <a:t>25.10.2021.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C1C19-FAB6-428E-9E6F-D13F34DD2E18}" type="slidenum">
              <a:rPr lang="sr-Cyrl-ME" smtClean="0"/>
              <a:t>‹#›</a:t>
            </a:fld>
            <a:endParaRPr lang="sr-Cyrl-ME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8507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9A3CE-A691-453D-A338-1F9724AABBE4}" type="datetimeFigureOut">
              <a:rPr lang="sr-Cyrl-ME" smtClean="0"/>
              <a:t>25.10.2021.</a:t>
            </a:fld>
            <a:endParaRPr lang="sr-Cyrl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C1C19-FAB6-428E-9E6F-D13F34DD2E18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802843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9A3CE-A691-453D-A338-1F9724AABBE4}" type="datetimeFigureOut">
              <a:rPr lang="sr-Cyrl-ME" smtClean="0"/>
              <a:t>25.10.2021.</a:t>
            </a:fld>
            <a:endParaRPr lang="sr-Cyrl-M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C1C19-FAB6-428E-9E6F-D13F34DD2E18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38901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9A3CE-A691-453D-A338-1F9724AABBE4}" type="datetimeFigureOut">
              <a:rPr lang="sr-Cyrl-ME" smtClean="0"/>
              <a:t>25.10.2021.</a:t>
            </a:fld>
            <a:endParaRPr lang="sr-Cyrl-M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C1C19-FAB6-428E-9E6F-D13F34DD2E18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1854079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9A3CE-A691-453D-A338-1F9724AABBE4}" type="datetimeFigureOut">
              <a:rPr lang="sr-Cyrl-ME" smtClean="0"/>
              <a:t>25.10.2021.</a:t>
            </a:fld>
            <a:endParaRPr lang="sr-Cyrl-M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sr-Cyrl-M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C1C19-FAB6-428E-9E6F-D13F34DD2E18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64971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C539A3CE-A691-453D-A338-1F9724AABBE4}" type="datetimeFigureOut">
              <a:rPr lang="sr-Cyrl-ME" smtClean="0"/>
              <a:t>25.10.2021.</a:t>
            </a:fld>
            <a:endParaRPr lang="sr-Cyrl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sr-Cyrl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05C1C19-FAB6-428E-9E6F-D13F34DD2E18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370756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9A3CE-A691-453D-A338-1F9724AABBE4}" type="datetimeFigureOut">
              <a:rPr lang="sr-Cyrl-ME" smtClean="0"/>
              <a:t>25.10.2021.</a:t>
            </a:fld>
            <a:endParaRPr lang="sr-Cyrl-M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C1C19-FAB6-428E-9E6F-D13F34DD2E18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4230161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9A3CE-A691-453D-A338-1F9724AABBE4}" type="datetimeFigureOut">
              <a:rPr lang="sr-Cyrl-ME" smtClean="0"/>
              <a:t>25.10.2021.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C1C19-FAB6-428E-9E6F-D13F34DD2E18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3058573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9A3CE-A691-453D-A338-1F9724AABBE4}" type="datetimeFigureOut">
              <a:rPr lang="sr-Cyrl-ME" smtClean="0"/>
              <a:t>25.10.2021.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C1C19-FAB6-428E-9E6F-D13F34DD2E18}" type="slidenum">
              <a:rPr lang="sr-Cyrl-ME" smtClean="0"/>
              <a:t>‹#›</a:t>
            </a:fld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val="2777672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C539A3CE-A691-453D-A338-1F9724AABBE4}" type="datetimeFigureOut">
              <a:rPr lang="sr-Cyrl-ME" smtClean="0"/>
              <a:t>25.10.2021.</a:t>
            </a:fld>
            <a:endParaRPr lang="sr-Cyrl-M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sr-Cyrl-M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05C1C19-FAB6-428E-9E6F-D13F34DD2E18}" type="slidenum">
              <a:rPr lang="sr-Cyrl-ME" smtClean="0"/>
              <a:t>‹#›</a:t>
            </a:fld>
            <a:endParaRPr lang="sr-Cyrl-ME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5791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80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25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9.png"/><Relationship Id="rId2" Type="http://schemas.openxmlformats.org/officeDocument/2006/relationships/image" Target="../media/image24.png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5" Type="http://schemas.openxmlformats.org/officeDocument/2006/relationships/image" Target="../media/image27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32.png"/><Relationship Id="rId18" Type="http://schemas.openxmlformats.org/officeDocument/2006/relationships/image" Target="../media/image29.png"/><Relationship Id="rId3" Type="http://schemas.openxmlformats.org/officeDocument/2006/relationships/image" Target="../media/image25.png"/><Relationship Id="rId21" Type="http://schemas.openxmlformats.org/officeDocument/2006/relationships/image" Target="../media/image33.png"/><Relationship Id="rId7" Type="http://schemas.openxmlformats.org/officeDocument/2006/relationships/image" Target="../media/image16.png"/><Relationship Id="rId12" Type="http://schemas.openxmlformats.org/officeDocument/2006/relationships/image" Target="../media/image31.png"/><Relationship Id="rId17" Type="http://schemas.openxmlformats.org/officeDocument/2006/relationships/image" Target="../media/image28.png"/><Relationship Id="rId16" Type="http://schemas.openxmlformats.org/officeDocument/2006/relationships/image" Target="../media/image27.png"/><Relationship Id="rId20" Type="http://schemas.openxmlformats.org/officeDocument/2006/relationships/image" Target="../media/image3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11" Type="http://schemas.openxmlformats.org/officeDocument/2006/relationships/image" Target="../media/image30.png"/><Relationship Id="rId5" Type="http://schemas.openxmlformats.org/officeDocument/2006/relationships/image" Target="../media/image14.png"/><Relationship Id="rId15" Type="http://schemas.openxmlformats.org/officeDocument/2006/relationships/image" Target="../media/image26.png"/><Relationship Id="rId10" Type="http://schemas.openxmlformats.org/officeDocument/2006/relationships/image" Target="../media/image19.png"/><Relationship Id="rId19" Type="http://schemas.openxmlformats.org/officeDocument/2006/relationships/image" Target="../media/image310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2.png"/><Relationship Id="rId22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CFA80-DB4D-42FF-AD1C-D519511527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r-Cyrl-CS" dirty="0"/>
              <a:t>Параметри простопериодичних велилчина </a:t>
            </a:r>
            <a:endParaRPr lang="sr-Cyrl-M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E020DA-197C-4701-924D-B723E7ECF8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ME" dirty="0"/>
          </a:p>
        </p:txBody>
      </p:sp>
    </p:spTree>
    <p:extLst>
      <p:ext uri="{BB962C8B-B14F-4D97-AF65-F5344CB8AC3E}">
        <p14:creationId xmlns:p14="http://schemas.microsoft.com/office/powerpoint/2010/main" val="1897269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098E2-A69C-434C-81CC-3E73180BF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Амплитуда и периода</a:t>
            </a:r>
            <a:endParaRPr lang="sr-Cyrl-ME" dirty="0"/>
          </a:p>
        </p:txBody>
      </p:sp>
      <p:pic>
        <p:nvPicPr>
          <p:cNvPr id="3" name="Content Placeholder 18">
            <a:extLst>
              <a:ext uri="{FF2B5EF4-FFF2-40B4-BE49-F238E27FC236}">
                <a16:creationId xmlns:a16="http://schemas.microsoft.com/office/drawing/2014/main" id="{BF00946A-5F41-45B6-92E6-CF5A9A6B26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0656" y="1922026"/>
            <a:ext cx="6855630" cy="4022725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CD323D2-0BD1-430E-9085-480AC87D76F4}"/>
              </a:ext>
            </a:extLst>
          </p:cNvPr>
          <p:cNvCxnSpPr/>
          <p:nvPr/>
        </p:nvCxnSpPr>
        <p:spPr>
          <a:xfrm>
            <a:off x="4840656" y="4085788"/>
            <a:ext cx="6483752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8AA85E9E-FB54-43F4-BA5B-4563AE3C83EB}"/>
              </a:ext>
            </a:extLst>
          </p:cNvPr>
          <p:cNvSpPr txBox="1"/>
          <p:nvPr/>
        </p:nvSpPr>
        <p:spPr>
          <a:xfrm>
            <a:off x="4955177" y="1737360"/>
            <a:ext cx="532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b="1" dirty="0"/>
              <a:t>u(t)</a:t>
            </a:r>
            <a:endParaRPr lang="sr-Cyrl-ME" b="1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37134F-C537-41F5-A125-2CB95D5D7637}"/>
              </a:ext>
            </a:extLst>
          </p:cNvPr>
          <p:cNvSpPr txBox="1"/>
          <p:nvPr/>
        </p:nvSpPr>
        <p:spPr>
          <a:xfrm>
            <a:off x="11430027" y="4085788"/>
            <a:ext cx="2648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b="1" dirty="0"/>
              <a:t>t</a:t>
            </a:r>
            <a:endParaRPr lang="sr-Cyrl-ME" b="1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D173E14-3361-4D4E-BFB0-11F8C51A5093}"/>
              </a:ext>
            </a:extLst>
          </p:cNvPr>
          <p:cNvCxnSpPr/>
          <p:nvPr/>
        </p:nvCxnSpPr>
        <p:spPr>
          <a:xfrm>
            <a:off x="4868087" y="2313865"/>
            <a:ext cx="6369231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78FA495-E853-40E2-8C89-7EFFB52FF2B2}"/>
              </a:ext>
            </a:extLst>
          </p:cNvPr>
          <p:cNvCxnSpPr/>
          <p:nvPr/>
        </p:nvCxnSpPr>
        <p:spPr>
          <a:xfrm>
            <a:off x="4868087" y="5827774"/>
            <a:ext cx="6369231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730D1E9-2A7C-487E-8296-EE6CFEDBB4F1}"/>
              </a:ext>
            </a:extLst>
          </p:cNvPr>
          <p:cNvCxnSpPr/>
          <p:nvPr/>
        </p:nvCxnSpPr>
        <p:spPr>
          <a:xfrm>
            <a:off x="5765074" y="2313865"/>
            <a:ext cx="0" cy="177192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B69F83-4FF2-49E4-84AD-5A2C643FF118}"/>
                  </a:ext>
                </a:extLst>
              </p:cNvPr>
              <p:cNvSpPr txBox="1"/>
              <p:nvPr/>
            </p:nvSpPr>
            <p:spPr>
              <a:xfrm>
                <a:off x="4409119" y="2130117"/>
                <a:ext cx="551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sr-Latn-C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B69F83-4FF2-49E4-84AD-5A2C643FF1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9119" y="2130117"/>
                <a:ext cx="551689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C07EDB-FA1B-451E-BDF8-C3CAF7E92EC9}"/>
                  </a:ext>
                </a:extLst>
              </p:cNvPr>
              <p:cNvSpPr txBox="1"/>
              <p:nvPr/>
            </p:nvSpPr>
            <p:spPr>
              <a:xfrm>
                <a:off x="5327873" y="3196691"/>
                <a:ext cx="5516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sr-Latn-C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C07EDB-FA1B-451E-BDF8-C3CAF7E92E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7873" y="3196691"/>
                <a:ext cx="551689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92C045E-828B-44AD-81D9-C2074AFF5B8B}"/>
                  </a:ext>
                </a:extLst>
              </p:cNvPr>
              <p:cNvSpPr txBox="1"/>
              <p:nvPr/>
            </p:nvSpPr>
            <p:spPr>
              <a:xfrm>
                <a:off x="4192116" y="5598844"/>
                <a:ext cx="72481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C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sr-Latn-C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sr-Latn-C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92C045E-828B-44AD-81D9-C2074AFF5B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2116" y="5598844"/>
                <a:ext cx="724814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AFB0252-0789-4EAA-84F5-5937A92541A4}"/>
              </a:ext>
            </a:extLst>
          </p:cNvPr>
          <p:cNvCxnSpPr/>
          <p:nvPr/>
        </p:nvCxnSpPr>
        <p:spPr>
          <a:xfrm>
            <a:off x="8294597" y="4085788"/>
            <a:ext cx="0" cy="60676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497DE0A-FB68-41B2-A502-39D9ED5D8110}"/>
              </a:ext>
            </a:extLst>
          </p:cNvPr>
          <p:cNvCxnSpPr/>
          <p:nvPr/>
        </p:nvCxnSpPr>
        <p:spPr>
          <a:xfrm>
            <a:off x="4955177" y="4604220"/>
            <a:ext cx="331329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F34C921-5721-4D0E-A094-CDD28421D2C8}"/>
              </a:ext>
            </a:extLst>
          </p:cNvPr>
          <p:cNvSpPr txBox="1"/>
          <p:nvPr/>
        </p:nvSpPr>
        <p:spPr>
          <a:xfrm>
            <a:off x="6732960" y="4234888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T</a:t>
            </a:r>
            <a:endParaRPr lang="sr-Cyrl-ME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4FB4399-ED61-44FD-A4C5-77D2EAA2594D}"/>
              </a:ext>
            </a:extLst>
          </p:cNvPr>
          <p:cNvCxnSpPr/>
          <p:nvPr/>
        </p:nvCxnSpPr>
        <p:spPr>
          <a:xfrm>
            <a:off x="10807018" y="5788165"/>
            <a:ext cx="0" cy="43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2F93E84-5AC8-4982-BEA6-072A66784233}"/>
              </a:ext>
            </a:extLst>
          </p:cNvPr>
          <p:cNvCxnSpPr/>
          <p:nvPr/>
        </p:nvCxnSpPr>
        <p:spPr>
          <a:xfrm>
            <a:off x="7493725" y="6141130"/>
            <a:ext cx="331329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2986E9A8-8ABD-4091-A209-9BF657319BEF}"/>
              </a:ext>
            </a:extLst>
          </p:cNvPr>
          <p:cNvSpPr txBox="1"/>
          <p:nvPr/>
        </p:nvSpPr>
        <p:spPr>
          <a:xfrm>
            <a:off x="9013691" y="5782592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T</a:t>
            </a:r>
            <a:endParaRPr lang="sr-Cyrl-ME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1CF2548-0D1F-42EE-9E02-CD54C966062C}"/>
              </a:ext>
            </a:extLst>
          </p:cNvPr>
          <p:cNvCxnSpPr/>
          <p:nvPr/>
        </p:nvCxnSpPr>
        <p:spPr>
          <a:xfrm>
            <a:off x="7462926" y="5763104"/>
            <a:ext cx="0" cy="43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8C6516A-3466-4F5D-A1F2-FCEC8792AAF4}"/>
              </a:ext>
            </a:extLst>
          </p:cNvPr>
          <p:cNvCxnSpPr/>
          <p:nvPr/>
        </p:nvCxnSpPr>
        <p:spPr>
          <a:xfrm>
            <a:off x="9119573" y="1922026"/>
            <a:ext cx="0" cy="43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A41F3F5-B36F-480F-A5B0-FC8644C6FEAB}"/>
              </a:ext>
            </a:extLst>
          </p:cNvPr>
          <p:cNvCxnSpPr/>
          <p:nvPr/>
        </p:nvCxnSpPr>
        <p:spPr>
          <a:xfrm>
            <a:off x="5806279" y="2111560"/>
            <a:ext cx="331329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E0F61CAF-C9F6-4097-8B4E-98DFB816E07B}"/>
              </a:ext>
            </a:extLst>
          </p:cNvPr>
          <p:cNvSpPr txBox="1"/>
          <p:nvPr/>
        </p:nvSpPr>
        <p:spPr>
          <a:xfrm>
            <a:off x="7326245" y="1753022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T</a:t>
            </a:r>
            <a:endParaRPr lang="sr-Cyrl-ME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E57CCB3-3516-414D-95D5-A53823A5C10F}"/>
              </a:ext>
            </a:extLst>
          </p:cNvPr>
          <p:cNvCxnSpPr/>
          <p:nvPr/>
        </p:nvCxnSpPr>
        <p:spPr>
          <a:xfrm>
            <a:off x="5766772" y="1914117"/>
            <a:ext cx="0" cy="432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946A031-E693-4EFC-B634-E6BE0A06EE3C}"/>
                  </a:ext>
                </a:extLst>
              </p:cNvPr>
              <p:cNvSpPr txBox="1"/>
              <p:nvPr/>
            </p:nvSpPr>
            <p:spPr>
              <a:xfrm>
                <a:off x="494108" y="3376429"/>
                <a:ext cx="320230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sr-Cyrl-CS" b="0" i="1" smtClean="0">
                        <a:latin typeface="Cambria Math" panose="02040503050406030204" pitchFamily="18" charset="0"/>
                      </a:rPr>
                      <m:t>Т</m:t>
                    </m:r>
                  </m:oMath>
                </a14:m>
                <a:r>
                  <a:rPr lang="sr-Cyrl-ME" dirty="0"/>
                  <a:t> – Периода: Дужина трајања једног циклуса наизмјеничне величине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946A031-E693-4EFC-B634-E6BE0A06EE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108" y="3376429"/>
                <a:ext cx="3202308" cy="923330"/>
              </a:xfrm>
              <a:prstGeom prst="rect">
                <a:avLst/>
              </a:prstGeom>
              <a:blipFill>
                <a:blip r:embed="rId6"/>
                <a:stretch>
                  <a:fillRect l="-1524" t="-3974" b="-9934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F796464-ED12-41FD-BB87-9F8BC4F2DF9C}"/>
                  </a:ext>
                </a:extLst>
              </p:cNvPr>
              <p:cNvSpPr txBox="1"/>
              <p:nvPr/>
            </p:nvSpPr>
            <p:spPr>
              <a:xfrm>
                <a:off x="492411" y="2778454"/>
                <a:ext cx="320230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sr-Latn-C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Latn-C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sr-Latn-C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sr-Latn-CS" dirty="0"/>
                  <a:t> </a:t>
                </a:r>
                <a:r>
                  <a:rPr lang="sr-Cyrl-ME" dirty="0"/>
                  <a:t>–</a:t>
                </a:r>
                <a:r>
                  <a:rPr lang="sr-Latn-CS" dirty="0"/>
                  <a:t> </a:t>
                </a:r>
                <a:r>
                  <a:rPr lang="sr-Cyrl-CS" dirty="0"/>
                  <a:t>Максимални напон или амплитуда</a:t>
                </a:r>
                <a:endParaRPr lang="sr-Cyrl-ME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F796464-ED12-41FD-BB87-9F8BC4F2DF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411" y="2778454"/>
                <a:ext cx="3202308" cy="646331"/>
              </a:xfrm>
              <a:prstGeom prst="rect">
                <a:avLst/>
              </a:prstGeom>
              <a:blipFill>
                <a:blip r:embed="rId7"/>
                <a:stretch>
                  <a:fillRect l="-1714" t="-5660" b="-14151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22676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P spid="11" grpId="0"/>
      <p:bldP spid="12" grpId="0"/>
      <p:bldP spid="15" grpId="0"/>
      <p:bldP spid="18" grpId="0"/>
      <p:bldP spid="22" grpId="0"/>
      <p:bldP spid="24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BC065-03C0-4B4F-A677-AF40D24BE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Фреквенција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2A5047-96FE-4C39-9AF2-E264B0E74EE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sr-Cyrl-ME" dirty="0"/>
                  <a:t>Број периода које се десе у једној секунди.</a:t>
                </a:r>
              </a:p>
              <a:p>
                <a:r>
                  <a:rPr lang="sr-Cyrl-ME" dirty="0"/>
                  <a:t>Ознака: </a:t>
                </a:r>
                <a:r>
                  <a:rPr lang="sr-Latn-ME" i="1" dirty="0"/>
                  <a:t>f</a:t>
                </a:r>
              </a:p>
              <a:p>
                <a:r>
                  <a:rPr lang="sr-Cyrl-ME" dirty="0"/>
                  <a:t>Јединица: херц </a:t>
                </a:r>
                <a:r>
                  <a:rPr lang="en-US" dirty="0"/>
                  <a:t>[Hz]</a:t>
                </a:r>
              </a:p>
              <a:p>
                <a14:m>
                  <m:oMath xmlns:m="http://schemas.openxmlformats.org/officeDocument/2006/math"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</m:oMath>
                </a14:m>
                <a:endParaRPr lang="sr-Cyrl-ME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A2A5047-96FE-4C39-9AF2-E264B0E74E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06" t="-166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61060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B8BAA08-8F16-4AB3-A103-83EF287269D4}"/>
              </a:ext>
            </a:extLst>
          </p:cNvPr>
          <p:cNvCxnSpPr>
            <a:cxnSpLocks/>
          </p:cNvCxnSpPr>
          <p:nvPr/>
        </p:nvCxnSpPr>
        <p:spPr>
          <a:xfrm>
            <a:off x="7954297" y="3429000"/>
            <a:ext cx="281202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912A259F-D2FC-4C7F-A25C-9422C6FAC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Ефективна вриједност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C49CE0C-9153-4D24-B68F-84790101F8B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97280" y="1845734"/>
                <a:ext cx="5155231" cy="4015135"/>
              </a:xfrm>
            </p:spPr>
            <p:txBody>
              <a:bodyPr>
                <a:normAutofit fontScale="92500"/>
              </a:bodyPr>
              <a:lstStyle/>
              <a:p>
                <a:r>
                  <a:rPr lang="sr-Cyrl-ME" dirty="0"/>
                  <a:t>Ефективна вриједност струје/напона једнака је једносмјерној струји/напону који производе исти ефекат на потрошачу као и наизмјенична.</a:t>
                </a:r>
              </a:p>
              <a:p>
                <a:r>
                  <a:rPr lang="sr-Cyrl-ME" dirty="0"/>
                  <a:t>Означава се исто као и једносмјерна величина.</a:t>
                </a:r>
              </a:p>
              <a:p>
                <a14:m>
                  <m:oMath xmlns:m="http://schemas.openxmlformats.org/officeDocument/2006/math">
                    <m:r>
                      <a:rPr lang="sr-Latn-ME" sz="3200" b="1" i="1" smtClean="0">
                        <a:latin typeface="Cambria Math" panose="02040503050406030204" pitchFamily="18" charset="0"/>
                      </a:rPr>
                      <m:t>𝑼</m:t>
                    </m:r>
                    <m:r>
                      <a:rPr lang="sr-Latn-ME" sz="3200" b="1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sr-Latn-ME" sz="32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sr-Latn-ME" sz="32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ME" sz="3200" b="1" i="1" smtClean="0">
                                <a:latin typeface="Cambria Math" panose="02040503050406030204" pitchFamily="18" charset="0"/>
                              </a:rPr>
                              <m:t>𝑼</m:t>
                            </m:r>
                          </m:e>
                          <m:sub>
                            <m:r>
                              <a:rPr lang="sr-Latn-ME" sz="3200" b="1" i="1" smtClean="0">
                                <a:latin typeface="Cambria Math" panose="02040503050406030204" pitchFamily="18" charset="0"/>
                              </a:rPr>
                              <m:t>𝒎</m:t>
                            </m:r>
                          </m:sub>
                        </m:sSub>
                      </m:num>
                      <m:den>
                        <m:rad>
                          <m:radPr>
                            <m:degHide m:val="on"/>
                            <m:ctrlPr>
                              <a:rPr lang="en-US" sz="3200" b="1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b="1" dirty="0"/>
                  <a:t>             </a:t>
                </a:r>
                <a14:m>
                  <m:oMath xmlns:m="http://schemas.openxmlformats.org/officeDocument/2006/math">
                    <m:r>
                      <a:rPr lang="en-US" sz="3200" b="1" i="1" smtClean="0">
                        <a:latin typeface="Cambria Math" panose="02040503050406030204" pitchFamily="18" charset="0"/>
                      </a:rPr>
                      <m:t>𝑰</m:t>
                    </m:r>
                    <m:r>
                      <a:rPr lang="sr-Latn-ME" sz="3200" b="1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sr-Latn-ME" sz="3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sr-Latn-ME" sz="32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1" i="1" smtClean="0">
                                <a:latin typeface="Cambria Math" panose="02040503050406030204" pitchFamily="18" charset="0"/>
                              </a:rPr>
                              <m:t>𝑰</m:t>
                            </m:r>
                          </m:e>
                          <m:sub>
                            <m:r>
                              <a:rPr lang="sr-Latn-ME" sz="3200" b="1" i="1">
                                <a:latin typeface="Cambria Math" panose="02040503050406030204" pitchFamily="18" charset="0"/>
                              </a:rPr>
                              <m:t>𝒎</m:t>
                            </m:r>
                          </m:sub>
                        </m:sSub>
                      </m:num>
                      <m:den>
                        <m:rad>
                          <m:radPr>
                            <m:degHide m:val="on"/>
                            <m:ctrlPr>
                              <a:rPr lang="en-US" sz="3200" b="1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3200" b="1" i="1">
                                <a:latin typeface="Cambria Math" panose="02040503050406030204" pitchFamily="18" charset="0"/>
                              </a:rPr>
                              <m:t>𝟐</m:t>
                            </m:r>
                          </m:e>
                        </m:rad>
                      </m:den>
                    </m:f>
                  </m:oMath>
                </a14:m>
                <a:endParaRPr lang="sr-Cyrl-CS" b="1" dirty="0"/>
              </a:p>
              <a:p>
                <a:endParaRPr lang="sr-Cyrl-CS" b="1" dirty="0"/>
              </a:p>
              <a:p>
                <a:r>
                  <a:rPr lang="sr-Cyrl-CS" dirty="0">
                    <a:cs typeface="Calibri"/>
                  </a:rPr>
                  <a:t>Када причамо о томе колика је нека промјенљива величина, најчешће се користи ефективна вриједност.</a:t>
                </a:r>
              </a:p>
              <a:p>
                <a:r>
                  <a:rPr lang="sr-Cyrl-CS" dirty="0">
                    <a:cs typeface="Calibri"/>
                  </a:rPr>
                  <a:t>Вриједност коју на мултимери дају је ефективна.</a:t>
                </a:r>
                <a:endParaRPr lang="sr-Latn-RS" dirty="0">
                  <a:cs typeface="Calibri"/>
                </a:endParaRPr>
              </a:p>
              <a:p>
                <a:endParaRPr lang="en-US" b="1" dirty="0"/>
              </a:p>
              <a:p>
                <a:endParaRPr lang="sr-Cyrl-ME" b="1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C49CE0C-9153-4D24-B68F-84790101F8B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97280" y="1845734"/>
                <a:ext cx="5155231" cy="4015135"/>
              </a:xfrm>
              <a:blipFill>
                <a:blip r:embed="rId2"/>
                <a:stretch>
                  <a:fillRect l="-1064" t="-1520" r="-2128" b="-76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BF630011-8BB4-4657-8650-4DDF1A23E121}"/>
              </a:ext>
            </a:extLst>
          </p:cNvPr>
          <p:cNvSpPr/>
          <p:nvPr/>
        </p:nvSpPr>
        <p:spPr>
          <a:xfrm>
            <a:off x="8627807" y="3212690"/>
            <a:ext cx="1465006" cy="43262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1796E9D-3B09-41EE-9806-33964698D48A}"/>
              </a:ext>
            </a:extLst>
          </p:cNvPr>
          <p:cNvCxnSpPr/>
          <p:nvPr/>
        </p:nvCxnSpPr>
        <p:spPr>
          <a:xfrm>
            <a:off x="8200103" y="3429000"/>
            <a:ext cx="0" cy="648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999AC44-6C78-4186-B507-475A6633194A}"/>
              </a:ext>
            </a:extLst>
          </p:cNvPr>
          <p:cNvCxnSpPr/>
          <p:nvPr/>
        </p:nvCxnSpPr>
        <p:spPr>
          <a:xfrm>
            <a:off x="10446774" y="3428999"/>
            <a:ext cx="0" cy="648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E3E31D8-9E2D-4166-93DF-1CEA0DA2413B}"/>
              </a:ext>
            </a:extLst>
          </p:cNvPr>
          <p:cNvCxnSpPr/>
          <p:nvPr/>
        </p:nvCxnSpPr>
        <p:spPr>
          <a:xfrm>
            <a:off x="8200103" y="3904256"/>
            <a:ext cx="224667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3A2C973-6AC1-40EE-BAAB-B74BF3121CBF}"/>
                  </a:ext>
                </a:extLst>
              </p:cNvPr>
              <p:cNvSpPr txBox="1"/>
              <p:nvPr/>
            </p:nvSpPr>
            <p:spPr>
              <a:xfrm>
                <a:off x="9215395" y="3982065"/>
                <a:ext cx="28655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B3A2C973-6AC1-40EE-BAAB-B74BF3121C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5395" y="3982065"/>
                <a:ext cx="286553" cy="369332"/>
              </a:xfrm>
              <a:prstGeom prst="rect">
                <a:avLst/>
              </a:prstGeom>
              <a:blipFill>
                <a:blip r:embed="rId3"/>
                <a:stretch>
                  <a:fillRect l="-25532" r="-21277" b="-655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363801B8-617D-481E-98D4-CB58AA60E4DE}"/>
              </a:ext>
            </a:extLst>
          </p:cNvPr>
          <p:cNvSpPr txBox="1"/>
          <p:nvPr/>
        </p:nvSpPr>
        <p:spPr>
          <a:xfrm>
            <a:off x="9215395" y="2751025"/>
            <a:ext cx="35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</a:t>
            </a:r>
            <a:endParaRPr lang="sr-Cyrl-ME" sz="2400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421A7E9-ADCF-4E80-8C31-89E71EC4FA1B}"/>
              </a:ext>
            </a:extLst>
          </p:cNvPr>
          <p:cNvCxnSpPr>
            <a:cxnSpLocks/>
          </p:cNvCxnSpPr>
          <p:nvPr/>
        </p:nvCxnSpPr>
        <p:spPr>
          <a:xfrm>
            <a:off x="7954297" y="5087788"/>
            <a:ext cx="281202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FD67FFC9-C135-466D-9A94-16F54B77BFDF}"/>
              </a:ext>
            </a:extLst>
          </p:cNvPr>
          <p:cNvSpPr/>
          <p:nvPr/>
        </p:nvSpPr>
        <p:spPr>
          <a:xfrm>
            <a:off x="8627807" y="4871478"/>
            <a:ext cx="1465006" cy="43262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4FFC4F6-063F-4E04-8A7F-00C929FC69AB}"/>
              </a:ext>
            </a:extLst>
          </p:cNvPr>
          <p:cNvCxnSpPr/>
          <p:nvPr/>
        </p:nvCxnSpPr>
        <p:spPr>
          <a:xfrm>
            <a:off x="8200103" y="5087788"/>
            <a:ext cx="0" cy="648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183EB75-9436-4834-ACEF-44D46ABD6D52}"/>
              </a:ext>
            </a:extLst>
          </p:cNvPr>
          <p:cNvCxnSpPr/>
          <p:nvPr/>
        </p:nvCxnSpPr>
        <p:spPr>
          <a:xfrm>
            <a:off x="10446774" y="5087787"/>
            <a:ext cx="0" cy="6480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89E33B0-43D8-4EEB-92A0-43859D8BEBDA}"/>
              </a:ext>
            </a:extLst>
          </p:cNvPr>
          <p:cNvCxnSpPr/>
          <p:nvPr/>
        </p:nvCxnSpPr>
        <p:spPr>
          <a:xfrm>
            <a:off x="8200103" y="5563044"/>
            <a:ext cx="224667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523CD99-BA62-4AAB-8834-BE875F6E36F9}"/>
                  </a:ext>
                </a:extLst>
              </p:cNvPr>
              <p:cNvSpPr txBox="1"/>
              <p:nvPr/>
            </p:nvSpPr>
            <p:spPr>
              <a:xfrm>
                <a:off x="9077744" y="5637325"/>
                <a:ext cx="63889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sr-Cyrl-ME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523CD99-BA62-4AAB-8834-BE875F6E36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7744" y="5637325"/>
                <a:ext cx="638893" cy="369332"/>
              </a:xfrm>
              <a:prstGeom prst="rect">
                <a:avLst/>
              </a:prstGeom>
              <a:blipFill>
                <a:blip r:embed="rId4"/>
                <a:stretch>
                  <a:fillRect l="-5714" r="-17143" b="-35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458F317D-7507-4759-A25D-BD0AD7A35E64}"/>
              </a:ext>
            </a:extLst>
          </p:cNvPr>
          <p:cNvSpPr txBox="1"/>
          <p:nvPr/>
        </p:nvSpPr>
        <p:spPr>
          <a:xfrm>
            <a:off x="9215395" y="4409813"/>
            <a:ext cx="3513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R</a:t>
            </a:r>
            <a:endParaRPr lang="sr-Cyrl-ME" sz="2400" dirty="0"/>
          </a:p>
        </p:txBody>
      </p:sp>
      <p:sp>
        <p:nvSpPr>
          <p:cNvPr id="21" name="Left Brace 20">
            <a:extLst>
              <a:ext uri="{FF2B5EF4-FFF2-40B4-BE49-F238E27FC236}">
                <a16:creationId xmlns:a16="http://schemas.microsoft.com/office/drawing/2014/main" id="{50774972-4C57-4452-9621-B2D2611BEA4A}"/>
              </a:ext>
            </a:extLst>
          </p:cNvPr>
          <p:cNvSpPr/>
          <p:nvPr/>
        </p:nvSpPr>
        <p:spPr>
          <a:xfrm>
            <a:off x="7267802" y="2940454"/>
            <a:ext cx="427699" cy="2821885"/>
          </a:xfrm>
          <a:prstGeom prst="lef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9CB455A-9447-4FD7-9B19-C22E4A15F6A7}"/>
              </a:ext>
            </a:extLst>
          </p:cNvPr>
          <p:cNvSpPr txBox="1"/>
          <p:nvPr/>
        </p:nvSpPr>
        <p:spPr>
          <a:xfrm>
            <a:off x="5904636" y="4166731"/>
            <a:ext cx="1353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исти ефекат</a:t>
            </a:r>
          </a:p>
        </p:txBody>
      </p:sp>
    </p:spTree>
    <p:extLst>
      <p:ext uri="{BB962C8B-B14F-4D97-AF65-F5344CB8AC3E}">
        <p14:creationId xmlns:p14="http://schemas.microsoft.com/office/powerpoint/2010/main" val="3557704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12" grpId="0"/>
      <p:bldP spid="13" grpId="0"/>
      <p:bldP spid="15" grpId="0" animBg="1"/>
      <p:bldP spid="19" grpId="0"/>
      <p:bldP spid="20" grpId="0"/>
      <p:bldP spid="21" grpId="0" animBg="1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50FED-8FC0-4E90-9D0D-2D72B4463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799247"/>
          </a:xfrm>
        </p:spPr>
        <p:txBody>
          <a:bodyPr/>
          <a:lstStyle/>
          <a:p>
            <a:r>
              <a:rPr lang="sr-Cyrl-CS" dirty="0"/>
              <a:t>Почетни угао</a:t>
            </a:r>
            <a:endParaRPr lang="sr-Cyrl-ME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A4FCAA2-519C-4C00-ADD7-CED239AEAD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643" y="2816182"/>
            <a:ext cx="6434308" cy="352038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684C26A-BD7B-4CF5-80A4-367FDCF9DE24}"/>
                  </a:ext>
                </a:extLst>
              </p:cNvPr>
              <p:cNvSpPr txBox="1"/>
              <p:nvPr/>
            </p:nvSpPr>
            <p:spPr>
              <a:xfrm>
                <a:off x="666750" y="1276350"/>
                <a:ext cx="30270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 -          - </a:t>
                </a:r>
                <a:r>
                  <a:rPr lang="sr-Cyrl-CS" dirty="0"/>
                  <a:t>почетни угао (фаза)</a:t>
                </a:r>
                <a:endParaRPr lang="sr-Cyrl-ME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684C26A-BD7B-4CF5-80A4-367FDCF9DE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750" y="1276350"/>
                <a:ext cx="3027047" cy="369332"/>
              </a:xfrm>
              <a:prstGeom prst="rect">
                <a:avLst/>
              </a:prstGeom>
              <a:blipFill>
                <a:blip r:embed="rId3"/>
                <a:stretch>
                  <a:fillRect t="-8197" r="-1006" b="-2459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6A08FDC5-2613-4448-AD82-68CB9286E007}"/>
              </a:ext>
            </a:extLst>
          </p:cNvPr>
          <p:cNvGrpSpPr/>
          <p:nvPr/>
        </p:nvGrpSpPr>
        <p:grpSpPr>
          <a:xfrm>
            <a:off x="1146175" y="1361505"/>
            <a:ext cx="252412" cy="199021"/>
            <a:chOff x="4243388" y="2207921"/>
            <a:chExt cx="252412" cy="199021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5DB14317-79C8-42D9-B7ED-21AC1638C7EE}"/>
                </a:ext>
              </a:extLst>
            </p:cNvPr>
            <p:cNvSpPr/>
            <p:nvPr/>
          </p:nvSpPr>
          <p:spPr>
            <a:xfrm rot="757612">
              <a:off x="4305300" y="2219325"/>
              <a:ext cx="123825" cy="176213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FD4209F-D931-4B45-B744-B7F0FBBF1BBA}"/>
                </a:ext>
              </a:extLst>
            </p:cNvPr>
            <p:cNvGrpSpPr/>
            <p:nvPr/>
          </p:nvGrpSpPr>
          <p:grpSpPr>
            <a:xfrm>
              <a:off x="4243388" y="2207921"/>
              <a:ext cx="252412" cy="199021"/>
              <a:chOff x="4252914" y="1244893"/>
              <a:chExt cx="1423986" cy="864895"/>
            </a:xfrm>
          </p:grpSpPr>
          <p:sp>
            <p:nvSpPr>
              <p:cNvPr id="11" name="Arc 10">
                <a:extLst>
                  <a:ext uri="{FF2B5EF4-FFF2-40B4-BE49-F238E27FC236}">
                    <a16:creationId xmlns:a16="http://schemas.microsoft.com/office/drawing/2014/main" id="{FB13C85C-3290-4FE6-98B4-D9F8CA883B18}"/>
                  </a:ext>
                </a:extLst>
              </p:cNvPr>
              <p:cNvSpPr/>
              <p:nvPr/>
            </p:nvSpPr>
            <p:spPr>
              <a:xfrm>
                <a:off x="4252914" y="1595438"/>
                <a:ext cx="823912" cy="514350"/>
              </a:xfrm>
              <a:prstGeom prst="arc">
                <a:avLst>
                  <a:gd name="adj1" fmla="val 11722575"/>
                  <a:gd name="adj2" fmla="val 19815095"/>
                </a:avLst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sp>
            <p:nvSpPr>
              <p:cNvPr id="12" name="Arc 11">
                <a:extLst>
                  <a:ext uri="{FF2B5EF4-FFF2-40B4-BE49-F238E27FC236}">
                    <a16:creationId xmlns:a16="http://schemas.microsoft.com/office/drawing/2014/main" id="{D9F8D622-6C8D-4C67-A97E-7DD5012F57DC}"/>
                  </a:ext>
                </a:extLst>
              </p:cNvPr>
              <p:cNvSpPr/>
              <p:nvPr/>
            </p:nvSpPr>
            <p:spPr>
              <a:xfrm flipH="1" flipV="1">
                <a:off x="4852988" y="1244893"/>
                <a:ext cx="823912" cy="514350"/>
              </a:xfrm>
              <a:prstGeom prst="arc">
                <a:avLst>
                  <a:gd name="adj1" fmla="val 11722575"/>
                  <a:gd name="adj2" fmla="val 19815095"/>
                </a:avLst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70857A8-A12F-48E6-AB32-7DC8931D47CE}"/>
              </a:ext>
            </a:extLst>
          </p:cNvPr>
          <p:cNvGrpSpPr/>
          <p:nvPr/>
        </p:nvGrpSpPr>
        <p:grpSpPr>
          <a:xfrm>
            <a:off x="7015015" y="28833"/>
            <a:ext cx="4997331" cy="2992486"/>
            <a:chOff x="7015015" y="28833"/>
            <a:chExt cx="4997331" cy="2992486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044D3A6E-A165-48F7-91E7-E2D545B9E7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08003" y="99732"/>
              <a:ext cx="4904343" cy="2921587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EC2600D-09E5-401D-8CD3-72727A5F9A84}"/>
                </a:ext>
              </a:extLst>
            </p:cNvPr>
            <p:cNvSpPr txBox="1"/>
            <p:nvPr/>
          </p:nvSpPr>
          <p:spPr>
            <a:xfrm>
              <a:off x="11158707" y="1065340"/>
              <a:ext cx="61164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sr-Cyrl-CS" b="1" dirty="0"/>
                <a:t>угао</a:t>
              </a:r>
              <a:endParaRPr lang="sr-Cyrl-ME" b="1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9B80721-0A45-4CB7-9B82-E47528B81177}"/>
                </a:ext>
              </a:extLst>
            </p:cNvPr>
            <p:cNvSpPr txBox="1"/>
            <p:nvPr/>
          </p:nvSpPr>
          <p:spPr>
            <a:xfrm>
              <a:off x="8777457" y="28833"/>
              <a:ext cx="45557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sr-Latn-CS" b="1" dirty="0"/>
                <a:t>sin</a:t>
              </a:r>
              <a:endParaRPr lang="sr-Cyrl-ME" b="1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9BE4933-5426-4D68-B6B2-7C90E4375C16}"/>
                </a:ext>
              </a:extLst>
            </p:cNvPr>
            <p:cNvSpPr txBox="1"/>
            <p:nvPr/>
          </p:nvSpPr>
          <p:spPr>
            <a:xfrm>
              <a:off x="8703558" y="1420683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b="1" dirty="0"/>
                <a:t>0</a:t>
              </a:r>
              <a:endParaRPr lang="sr-Cyrl-ME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83D75CB0-AA89-4240-B297-26B401010F1B}"/>
                    </a:ext>
                  </a:extLst>
                </p:cNvPr>
                <p:cNvSpPr txBox="1"/>
                <p:nvPr/>
              </p:nvSpPr>
              <p:spPr>
                <a:xfrm>
                  <a:off x="9233031" y="1184016"/>
                  <a:ext cx="463267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𝝅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oMath>
                    </m:oMathPara>
                  </a14:m>
                  <a:endParaRPr lang="sr-Cyrl-ME" b="1" dirty="0"/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83D75CB0-AA89-4240-B297-26B401010F1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33031" y="1184016"/>
                  <a:ext cx="463267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6579" t="-2174" r="-11842" b="-32609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69A1FBD8-10B9-494E-88E4-BB1F398CA208}"/>
                    </a:ext>
                  </a:extLst>
                </p:cNvPr>
                <p:cNvSpPr txBox="1"/>
                <p:nvPr/>
              </p:nvSpPr>
              <p:spPr>
                <a:xfrm>
                  <a:off x="10070402" y="1190826"/>
                  <a:ext cx="21159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𝝅</m:t>
                        </m:r>
                      </m:oMath>
                    </m:oMathPara>
                  </a14:m>
                  <a:endParaRPr lang="sr-Cyrl-ME" b="1" dirty="0"/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69A1FBD8-10B9-494E-88E4-BB1F398CA20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70402" y="1190826"/>
                  <a:ext cx="211596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17143" r="-14286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D7BE1E84-7F06-4CD2-9A41-4932A045043D}"/>
                    </a:ext>
                  </a:extLst>
                </p:cNvPr>
                <p:cNvSpPr txBox="1"/>
                <p:nvPr/>
              </p:nvSpPr>
              <p:spPr>
                <a:xfrm>
                  <a:off x="10607083" y="912149"/>
                  <a:ext cx="349455" cy="5203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𝝅</m:t>
                            </m:r>
                          </m:num>
                          <m:den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𝟑</m:t>
                            </m:r>
                          </m:den>
                        </m:f>
                      </m:oMath>
                    </m:oMathPara>
                  </a14:m>
                  <a:endParaRPr lang="sr-Cyrl-ME" b="1" dirty="0"/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D7BE1E84-7F06-4CD2-9A41-4932A045043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07083" y="912149"/>
                  <a:ext cx="349455" cy="520399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5FC5AE9-3735-469A-912E-5123EC33FA83}"/>
                    </a:ext>
                  </a:extLst>
                </p:cNvPr>
                <p:cNvSpPr txBox="1"/>
                <p:nvPr/>
              </p:nvSpPr>
              <p:spPr>
                <a:xfrm>
                  <a:off x="11362127" y="1709928"/>
                  <a:ext cx="349455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𝝅</m:t>
                        </m:r>
                      </m:oMath>
                    </m:oMathPara>
                  </a14:m>
                  <a:endParaRPr lang="sr-Cyrl-ME" b="1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5FC5AE9-3735-469A-912E-5123EC33FA8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362127" y="1709928"/>
                  <a:ext cx="349455" cy="276999"/>
                </a:xfrm>
                <a:prstGeom prst="rect">
                  <a:avLst/>
                </a:prstGeom>
                <a:blipFill>
                  <a:blip r:embed="rId8"/>
                  <a:stretch>
                    <a:fillRect l="-15789" r="-17544" b="-6667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2D7D8520-5366-4BFE-9D88-8EA1FFE97D69}"/>
                    </a:ext>
                  </a:extLst>
                </p:cNvPr>
                <p:cNvSpPr txBox="1"/>
                <p:nvPr/>
              </p:nvSpPr>
              <p:spPr>
                <a:xfrm>
                  <a:off x="7719929" y="1217055"/>
                  <a:ext cx="63639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𝝅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oMath>
                    </m:oMathPara>
                  </a14:m>
                  <a:endParaRPr lang="sr-Cyrl-ME" b="1" dirty="0"/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2D7D8520-5366-4BFE-9D88-8EA1FFE97D6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19929" y="1217055"/>
                  <a:ext cx="636393" cy="276999"/>
                </a:xfrm>
                <a:prstGeom prst="rect">
                  <a:avLst/>
                </a:prstGeom>
                <a:blipFill>
                  <a:blip r:embed="rId9"/>
                  <a:stretch>
                    <a:fillRect l="-952" t="-4444" r="-8571" b="-35556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27D80800-3EE2-49E2-8B6A-40D0C4F93027}"/>
                    </a:ext>
                  </a:extLst>
                </p:cNvPr>
                <p:cNvSpPr txBox="1"/>
                <p:nvPr/>
              </p:nvSpPr>
              <p:spPr>
                <a:xfrm>
                  <a:off x="7015015" y="1220303"/>
                  <a:ext cx="384721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𝝅</m:t>
                        </m:r>
                      </m:oMath>
                    </m:oMathPara>
                  </a14:m>
                  <a:endParaRPr lang="sr-Cyrl-ME" b="1" dirty="0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27D80800-3EE2-49E2-8B6A-40D0C4F9302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15015" y="1220303"/>
                  <a:ext cx="384721" cy="276999"/>
                </a:xfrm>
                <a:prstGeom prst="rect">
                  <a:avLst/>
                </a:prstGeom>
                <a:blipFill>
                  <a:blip r:embed="rId10"/>
                  <a:stretch>
                    <a:fillRect l="-3175" r="-9524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E842CA9-AFC3-44EE-8CC1-D2441E22898A}"/>
              </a:ext>
            </a:extLst>
          </p:cNvPr>
          <p:cNvSpPr txBox="1"/>
          <p:nvPr/>
        </p:nvSpPr>
        <p:spPr>
          <a:xfrm>
            <a:off x="666749" y="1617595"/>
            <a:ext cx="5363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Говори из ког угла је почела синусна функција у </a:t>
            </a:r>
            <a:r>
              <a:rPr lang="sr-Latn-ME" dirty="0"/>
              <a:t>t=0s.</a:t>
            </a:r>
            <a:endParaRPr lang="sr-Cyrl-M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BD7F60B-7D02-4972-AD33-B2B12CA274DC}"/>
                  </a:ext>
                </a:extLst>
              </p:cNvPr>
              <p:cNvSpPr txBox="1"/>
              <p:nvPr/>
            </p:nvSpPr>
            <p:spPr>
              <a:xfrm>
                <a:off x="724503" y="2650362"/>
                <a:ext cx="77745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sr-Latn-ME" b="1" i="1" smtClean="0">
                        <a:latin typeface="Cambria Math" panose="02040503050406030204" pitchFamily="18" charset="0"/>
                      </a:rPr>
                      <m:t>𝒖</m:t>
                    </m:r>
                    <m:r>
                      <a:rPr lang="sr-Latn-ME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sr-Latn-ME" b="1" i="1" smtClean="0">
                        <a:latin typeface="Cambria Math" panose="02040503050406030204" pitchFamily="18" charset="0"/>
                      </a:rPr>
                      <m:t>𝒕</m:t>
                    </m:r>
                    <m:r>
                      <a:rPr lang="sr-Latn-ME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r-Latn-ME" b="1" dirty="0"/>
                  <a:t> </a:t>
                </a:r>
                <a:r>
                  <a:rPr lang="en-US" b="1" dirty="0"/>
                  <a:t>[V]</a:t>
                </a:r>
                <a:endParaRPr lang="sr-Cyrl-ME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BD7F60B-7D02-4972-AD33-B2B12CA274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503" y="2650362"/>
                <a:ext cx="777457" cy="276999"/>
              </a:xfrm>
              <a:prstGeom prst="rect">
                <a:avLst/>
              </a:prstGeom>
              <a:blipFill>
                <a:blip r:embed="rId11"/>
                <a:stretch>
                  <a:fillRect l="-7874" t="-28889" r="-17323" b="-51111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E5AE2AD-B510-48CD-BA84-B5FAAEE1A15C}"/>
                  </a:ext>
                </a:extLst>
              </p:cNvPr>
              <p:cNvSpPr txBox="1"/>
              <p:nvPr/>
            </p:nvSpPr>
            <p:spPr>
              <a:xfrm>
                <a:off x="6657703" y="4299373"/>
                <a:ext cx="57708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sr-Latn-ME" b="1" i="1" smtClean="0">
                        <a:latin typeface="Cambria Math" panose="02040503050406030204" pitchFamily="18" charset="0"/>
                      </a:rPr>
                      <m:t>𝒕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/>
                  <a:t>[</a:t>
                </a:r>
                <a:r>
                  <a:rPr lang="en-US" b="1" dirty="0" err="1"/>
                  <a:t>ms</a:t>
                </a:r>
                <a:r>
                  <a:rPr lang="en-US" b="1" dirty="0"/>
                  <a:t>]</a:t>
                </a:r>
                <a:endParaRPr lang="sr-Cyrl-ME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E5AE2AD-B510-48CD-BA84-B5FAAEE1A1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7703" y="4299373"/>
                <a:ext cx="577081" cy="276999"/>
              </a:xfrm>
              <a:prstGeom prst="rect">
                <a:avLst/>
              </a:prstGeom>
              <a:blipFill>
                <a:blip r:embed="rId12"/>
                <a:stretch>
                  <a:fillRect l="-12632" t="-28261" r="-24211" b="-50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>
            <a:extLst>
              <a:ext uri="{FF2B5EF4-FFF2-40B4-BE49-F238E27FC236}">
                <a16:creationId xmlns:a16="http://schemas.microsoft.com/office/drawing/2014/main" id="{7EA838AE-596E-4225-B1F7-BFDE04A2AA9A}"/>
              </a:ext>
            </a:extLst>
          </p:cNvPr>
          <p:cNvGrpSpPr/>
          <p:nvPr/>
        </p:nvGrpSpPr>
        <p:grpSpPr>
          <a:xfrm>
            <a:off x="8728366" y="351207"/>
            <a:ext cx="250751" cy="2162682"/>
            <a:chOff x="8728366" y="351207"/>
            <a:chExt cx="250751" cy="2162682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E49D89A-FBCF-49F7-A438-586DA3B82DFC}"/>
                </a:ext>
              </a:extLst>
            </p:cNvPr>
            <p:cNvCxnSpPr/>
            <p:nvPr/>
          </p:nvCxnSpPr>
          <p:spPr>
            <a:xfrm>
              <a:off x="8728366" y="351207"/>
              <a:ext cx="0" cy="2162682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790D38F8-F19E-4791-A0D1-6EC8222127FE}"/>
                </a:ext>
              </a:extLst>
            </p:cNvPr>
            <p:cNvCxnSpPr/>
            <p:nvPr/>
          </p:nvCxnSpPr>
          <p:spPr>
            <a:xfrm>
              <a:off x="8751330" y="531223"/>
              <a:ext cx="227787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2F90C01-3808-4DA5-AFF7-54EEB9E0ACE1}"/>
                  </a:ext>
                </a:extLst>
              </p:cNvPr>
              <p:cNvSpPr txBox="1"/>
              <p:nvPr/>
            </p:nvSpPr>
            <p:spPr>
              <a:xfrm>
                <a:off x="8777457" y="2290542"/>
                <a:ext cx="31252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a:rPr lang="sr-Latn-ME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2F90C01-3808-4DA5-AFF7-54EEB9E0AC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7457" y="2290542"/>
                <a:ext cx="312521" cy="276999"/>
              </a:xfrm>
              <a:prstGeom prst="rect">
                <a:avLst/>
              </a:prstGeom>
              <a:blipFill>
                <a:blip r:embed="rId13"/>
                <a:stretch>
                  <a:fillRect l="-11765" r="-9804" b="-17778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AA832DB-D706-4964-A3A5-A2E8AE993E45}"/>
                  </a:ext>
                </a:extLst>
              </p:cNvPr>
              <p:cNvSpPr txBox="1"/>
              <p:nvPr/>
            </p:nvSpPr>
            <p:spPr>
              <a:xfrm>
                <a:off x="8391805" y="3485165"/>
                <a:ext cx="177952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=0°=0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𝑟𝑎𝑑</m:t>
                      </m:r>
                    </m:oMath>
                  </m:oMathPara>
                </a14:m>
                <a:endParaRPr lang="sr-Cyrl-ME" sz="20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AA832DB-D706-4964-A3A5-A2E8AE993E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1805" y="3485165"/>
                <a:ext cx="1779525" cy="307777"/>
              </a:xfrm>
              <a:prstGeom prst="rect">
                <a:avLst/>
              </a:prstGeom>
              <a:blipFill>
                <a:blip r:embed="rId14"/>
                <a:stretch>
                  <a:fillRect l="-3082" r="-2397" b="-16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8998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9" grpId="0"/>
      <p:bldP spid="10" grpId="0"/>
      <p:bldP spid="36" grpId="0"/>
      <p:bldP spid="3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CA4C6F4-AFE1-41CD-8CF5-38CCC8BD89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352" y="2825126"/>
            <a:ext cx="6425599" cy="353743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CB50FED-8FC0-4E90-9D0D-2D72B4463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799247"/>
          </a:xfrm>
        </p:spPr>
        <p:txBody>
          <a:bodyPr/>
          <a:lstStyle/>
          <a:p>
            <a:r>
              <a:rPr lang="sr-Cyrl-CS" dirty="0"/>
              <a:t>Почетни угао</a:t>
            </a:r>
            <a:endParaRPr lang="sr-Cyrl-M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684C26A-BD7B-4CF5-80A4-367FDCF9DE24}"/>
                  </a:ext>
                </a:extLst>
              </p:cNvPr>
              <p:cNvSpPr txBox="1"/>
              <p:nvPr/>
            </p:nvSpPr>
            <p:spPr>
              <a:xfrm>
                <a:off x="666750" y="1276350"/>
                <a:ext cx="30270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 -          - </a:t>
                </a:r>
                <a:r>
                  <a:rPr lang="sr-Cyrl-CS" dirty="0"/>
                  <a:t>почетни угао (фаза)</a:t>
                </a:r>
                <a:endParaRPr lang="sr-Cyrl-ME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684C26A-BD7B-4CF5-80A4-367FDCF9DE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750" y="1276350"/>
                <a:ext cx="3027047" cy="369332"/>
              </a:xfrm>
              <a:prstGeom prst="rect">
                <a:avLst/>
              </a:prstGeom>
              <a:blipFill>
                <a:blip r:embed="rId3"/>
                <a:stretch>
                  <a:fillRect t="-8197" r="-1006" b="-2459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6A08FDC5-2613-4448-AD82-68CB9286E007}"/>
              </a:ext>
            </a:extLst>
          </p:cNvPr>
          <p:cNvGrpSpPr/>
          <p:nvPr/>
        </p:nvGrpSpPr>
        <p:grpSpPr>
          <a:xfrm>
            <a:off x="1146175" y="1361505"/>
            <a:ext cx="252412" cy="199021"/>
            <a:chOff x="4243388" y="2207921"/>
            <a:chExt cx="252412" cy="199021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5DB14317-79C8-42D9-B7ED-21AC1638C7EE}"/>
                </a:ext>
              </a:extLst>
            </p:cNvPr>
            <p:cNvSpPr/>
            <p:nvPr/>
          </p:nvSpPr>
          <p:spPr>
            <a:xfrm rot="757612">
              <a:off x="4305300" y="2219325"/>
              <a:ext cx="123825" cy="176213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FD4209F-D931-4B45-B744-B7F0FBBF1BBA}"/>
                </a:ext>
              </a:extLst>
            </p:cNvPr>
            <p:cNvGrpSpPr/>
            <p:nvPr/>
          </p:nvGrpSpPr>
          <p:grpSpPr>
            <a:xfrm>
              <a:off x="4243388" y="2207921"/>
              <a:ext cx="252412" cy="199021"/>
              <a:chOff x="4252914" y="1244893"/>
              <a:chExt cx="1423986" cy="864895"/>
            </a:xfrm>
          </p:grpSpPr>
          <p:sp>
            <p:nvSpPr>
              <p:cNvPr id="11" name="Arc 10">
                <a:extLst>
                  <a:ext uri="{FF2B5EF4-FFF2-40B4-BE49-F238E27FC236}">
                    <a16:creationId xmlns:a16="http://schemas.microsoft.com/office/drawing/2014/main" id="{FB13C85C-3290-4FE6-98B4-D9F8CA883B18}"/>
                  </a:ext>
                </a:extLst>
              </p:cNvPr>
              <p:cNvSpPr/>
              <p:nvPr/>
            </p:nvSpPr>
            <p:spPr>
              <a:xfrm>
                <a:off x="4252914" y="1595438"/>
                <a:ext cx="823912" cy="514350"/>
              </a:xfrm>
              <a:prstGeom prst="arc">
                <a:avLst>
                  <a:gd name="adj1" fmla="val 11722575"/>
                  <a:gd name="adj2" fmla="val 19815095"/>
                </a:avLst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sp>
            <p:nvSpPr>
              <p:cNvPr id="12" name="Arc 11">
                <a:extLst>
                  <a:ext uri="{FF2B5EF4-FFF2-40B4-BE49-F238E27FC236}">
                    <a16:creationId xmlns:a16="http://schemas.microsoft.com/office/drawing/2014/main" id="{D9F8D622-6C8D-4C67-A97E-7DD5012F57DC}"/>
                  </a:ext>
                </a:extLst>
              </p:cNvPr>
              <p:cNvSpPr/>
              <p:nvPr/>
            </p:nvSpPr>
            <p:spPr>
              <a:xfrm flipH="1" flipV="1">
                <a:off x="4852988" y="1244893"/>
                <a:ext cx="823912" cy="514350"/>
              </a:xfrm>
              <a:prstGeom prst="arc">
                <a:avLst>
                  <a:gd name="adj1" fmla="val 11722575"/>
                  <a:gd name="adj2" fmla="val 19815095"/>
                </a:avLst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70857A8-A12F-48E6-AB32-7DC8931D47CE}"/>
              </a:ext>
            </a:extLst>
          </p:cNvPr>
          <p:cNvGrpSpPr/>
          <p:nvPr/>
        </p:nvGrpSpPr>
        <p:grpSpPr>
          <a:xfrm>
            <a:off x="7015015" y="28833"/>
            <a:ext cx="4997331" cy="2992486"/>
            <a:chOff x="7015015" y="28833"/>
            <a:chExt cx="4997331" cy="2992486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044D3A6E-A165-48F7-91E7-E2D545B9E7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08003" y="99732"/>
              <a:ext cx="4904343" cy="2921587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EC2600D-09E5-401D-8CD3-72727A5F9A84}"/>
                </a:ext>
              </a:extLst>
            </p:cNvPr>
            <p:cNvSpPr txBox="1"/>
            <p:nvPr/>
          </p:nvSpPr>
          <p:spPr>
            <a:xfrm>
              <a:off x="11158707" y="1065340"/>
              <a:ext cx="61164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sr-Cyrl-CS" b="1" dirty="0"/>
                <a:t>угао</a:t>
              </a:r>
              <a:endParaRPr lang="sr-Cyrl-ME" b="1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9B80721-0A45-4CB7-9B82-E47528B81177}"/>
                </a:ext>
              </a:extLst>
            </p:cNvPr>
            <p:cNvSpPr txBox="1"/>
            <p:nvPr/>
          </p:nvSpPr>
          <p:spPr>
            <a:xfrm>
              <a:off x="8777457" y="28833"/>
              <a:ext cx="45557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sr-Latn-CS" b="1" dirty="0"/>
                <a:t>sin</a:t>
              </a:r>
              <a:endParaRPr lang="sr-Cyrl-ME" b="1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9BE4933-5426-4D68-B6B2-7C90E4375C16}"/>
                </a:ext>
              </a:extLst>
            </p:cNvPr>
            <p:cNvSpPr txBox="1"/>
            <p:nvPr/>
          </p:nvSpPr>
          <p:spPr>
            <a:xfrm>
              <a:off x="8703558" y="1420683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b="1" dirty="0"/>
                <a:t>0</a:t>
              </a:r>
              <a:endParaRPr lang="sr-Cyrl-ME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83D75CB0-AA89-4240-B297-26B401010F1B}"/>
                    </a:ext>
                  </a:extLst>
                </p:cNvPr>
                <p:cNvSpPr txBox="1"/>
                <p:nvPr/>
              </p:nvSpPr>
              <p:spPr>
                <a:xfrm>
                  <a:off x="9233031" y="1184016"/>
                  <a:ext cx="463267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𝝅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oMath>
                    </m:oMathPara>
                  </a14:m>
                  <a:endParaRPr lang="sr-Cyrl-ME" b="1" dirty="0"/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83D75CB0-AA89-4240-B297-26B401010F1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33031" y="1184016"/>
                  <a:ext cx="463267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6579" t="-2174" r="-11842" b="-32609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69A1FBD8-10B9-494E-88E4-BB1F398CA208}"/>
                    </a:ext>
                  </a:extLst>
                </p:cNvPr>
                <p:cNvSpPr txBox="1"/>
                <p:nvPr/>
              </p:nvSpPr>
              <p:spPr>
                <a:xfrm>
                  <a:off x="10070402" y="1190826"/>
                  <a:ext cx="21159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𝝅</m:t>
                        </m:r>
                      </m:oMath>
                    </m:oMathPara>
                  </a14:m>
                  <a:endParaRPr lang="sr-Cyrl-ME" b="1" dirty="0"/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69A1FBD8-10B9-494E-88E4-BB1F398CA20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70402" y="1190826"/>
                  <a:ext cx="211596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17143" r="-14286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D7BE1E84-7F06-4CD2-9A41-4932A045043D}"/>
                    </a:ext>
                  </a:extLst>
                </p:cNvPr>
                <p:cNvSpPr txBox="1"/>
                <p:nvPr/>
              </p:nvSpPr>
              <p:spPr>
                <a:xfrm>
                  <a:off x="10607083" y="912149"/>
                  <a:ext cx="349455" cy="5203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𝝅</m:t>
                            </m:r>
                          </m:num>
                          <m:den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𝟑</m:t>
                            </m:r>
                          </m:den>
                        </m:f>
                      </m:oMath>
                    </m:oMathPara>
                  </a14:m>
                  <a:endParaRPr lang="sr-Cyrl-ME" b="1" dirty="0"/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D7BE1E84-7F06-4CD2-9A41-4932A045043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07083" y="912149"/>
                  <a:ext cx="349455" cy="520399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5FC5AE9-3735-469A-912E-5123EC33FA83}"/>
                    </a:ext>
                  </a:extLst>
                </p:cNvPr>
                <p:cNvSpPr txBox="1"/>
                <p:nvPr/>
              </p:nvSpPr>
              <p:spPr>
                <a:xfrm>
                  <a:off x="11362127" y="1709928"/>
                  <a:ext cx="349455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𝝅</m:t>
                        </m:r>
                      </m:oMath>
                    </m:oMathPara>
                  </a14:m>
                  <a:endParaRPr lang="sr-Cyrl-ME" b="1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5FC5AE9-3735-469A-912E-5123EC33FA8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362127" y="1709928"/>
                  <a:ext cx="349455" cy="276999"/>
                </a:xfrm>
                <a:prstGeom prst="rect">
                  <a:avLst/>
                </a:prstGeom>
                <a:blipFill>
                  <a:blip r:embed="rId8"/>
                  <a:stretch>
                    <a:fillRect l="-15789" r="-17544" b="-6667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2D7D8520-5366-4BFE-9D88-8EA1FFE97D69}"/>
                    </a:ext>
                  </a:extLst>
                </p:cNvPr>
                <p:cNvSpPr txBox="1"/>
                <p:nvPr/>
              </p:nvSpPr>
              <p:spPr>
                <a:xfrm>
                  <a:off x="7719929" y="1217055"/>
                  <a:ext cx="63639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𝝅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oMath>
                    </m:oMathPara>
                  </a14:m>
                  <a:endParaRPr lang="sr-Cyrl-ME" b="1" dirty="0"/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2D7D8520-5366-4BFE-9D88-8EA1FFE97D6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19929" y="1217055"/>
                  <a:ext cx="636393" cy="276999"/>
                </a:xfrm>
                <a:prstGeom prst="rect">
                  <a:avLst/>
                </a:prstGeom>
                <a:blipFill>
                  <a:blip r:embed="rId9"/>
                  <a:stretch>
                    <a:fillRect l="-952" t="-4444" r="-8571" b="-35556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27D80800-3EE2-49E2-8B6A-40D0C4F93027}"/>
                    </a:ext>
                  </a:extLst>
                </p:cNvPr>
                <p:cNvSpPr txBox="1"/>
                <p:nvPr/>
              </p:nvSpPr>
              <p:spPr>
                <a:xfrm>
                  <a:off x="7015015" y="1220303"/>
                  <a:ext cx="384721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𝝅</m:t>
                        </m:r>
                      </m:oMath>
                    </m:oMathPara>
                  </a14:m>
                  <a:endParaRPr lang="sr-Cyrl-ME" b="1" dirty="0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27D80800-3EE2-49E2-8B6A-40D0C4F9302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15015" y="1220303"/>
                  <a:ext cx="384721" cy="276999"/>
                </a:xfrm>
                <a:prstGeom prst="rect">
                  <a:avLst/>
                </a:prstGeom>
                <a:blipFill>
                  <a:blip r:embed="rId10"/>
                  <a:stretch>
                    <a:fillRect l="-3175" r="-9524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3F43449-8066-4799-B046-45D92590BC8B}"/>
              </a:ext>
            </a:extLst>
          </p:cNvPr>
          <p:cNvGrpSpPr/>
          <p:nvPr/>
        </p:nvGrpSpPr>
        <p:grpSpPr>
          <a:xfrm>
            <a:off x="9460818" y="300066"/>
            <a:ext cx="250751" cy="2350289"/>
            <a:chOff x="8728366" y="351207"/>
            <a:chExt cx="250751" cy="2162682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091C832-9B97-4496-8F1E-AF85861ACBF9}"/>
                </a:ext>
              </a:extLst>
            </p:cNvPr>
            <p:cNvCxnSpPr/>
            <p:nvPr/>
          </p:nvCxnSpPr>
          <p:spPr>
            <a:xfrm>
              <a:off x="8728366" y="351207"/>
              <a:ext cx="0" cy="2162682"/>
            </a:xfrm>
            <a:prstGeom prst="line">
              <a:avLst/>
            </a:prstGeom>
            <a:ln w="76200">
              <a:solidFill>
                <a:srgbClr val="0070C0"/>
              </a:solidFill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FE90852C-DDCF-4304-AD47-6EEC36E726F0}"/>
                </a:ext>
              </a:extLst>
            </p:cNvPr>
            <p:cNvCxnSpPr/>
            <p:nvPr/>
          </p:nvCxnSpPr>
          <p:spPr>
            <a:xfrm>
              <a:off x="8751330" y="531223"/>
              <a:ext cx="227787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prstDash val="dash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E842CA9-AFC3-44EE-8CC1-D2441E22898A}"/>
              </a:ext>
            </a:extLst>
          </p:cNvPr>
          <p:cNvSpPr txBox="1"/>
          <p:nvPr/>
        </p:nvSpPr>
        <p:spPr>
          <a:xfrm>
            <a:off x="666749" y="1617595"/>
            <a:ext cx="5363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Говори из ког угла је почела синусна функција у </a:t>
            </a:r>
            <a:r>
              <a:rPr lang="sr-Latn-ME" dirty="0"/>
              <a:t>t=0s.</a:t>
            </a:r>
            <a:endParaRPr lang="sr-Cyrl-M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BD7F60B-7D02-4972-AD33-B2B12CA274DC}"/>
                  </a:ext>
                </a:extLst>
              </p:cNvPr>
              <p:cNvSpPr txBox="1"/>
              <p:nvPr/>
            </p:nvSpPr>
            <p:spPr>
              <a:xfrm>
                <a:off x="724503" y="2650362"/>
                <a:ext cx="77745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sr-Latn-ME" b="1" i="1">
                        <a:latin typeface="Cambria Math" panose="02040503050406030204" pitchFamily="18" charset="0"/>
                      </a:rPr>
                      <m:t>𝒖</m:t>
                    </m:r>
                    <m:r>
                      <a:rPr lang="sr-Latn-ME" b="1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sr-Latn-ME" b="1" i="1">
                        <a:latin typeface="Cambria Math" panose="02040503050406030204" pitchFamily="18" charset="0"/>
                      </a:rPr>
                      <m:t>𝒕</m:t>
                    </m:r>
                    <m:r>
                      <a:rPr lang="sr-Latn-ME" b="1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r-Latn-ME" b="1" dirty="0"/>
                  <a:t> </a:t>
                </a:r>
                <a:r>
                  <a:rPr lang="en-US" b="1" dirty="0"/>
                  <a:t>[V]</a:t>
                </a:r>
                <a:endParaRPr lang="sr-Cyrl-ME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BD7F60B-7D02-4972-AD33-B2B12CA274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503" y="2650362"/>
                <a:ext cx="777457" cy="276999"/>
              </a:xfrm>
              <a:prstGeom prst="rect">
                <a:avLst/>
              </a:prstGeom>
              <a:blipFill>
                <a:blip r:embed="rId11"/>
                <a:stretch>
                  <a:fillRect l="-7874" t="-28889" r="-17323" b="-51111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E5AE2AD-B510-48CD-BA84-B5FAAEE1A15C}"/>
                  </a:ext>
                </a:extLst>
              </p:cNvPr>
              <p:cNvSpPr txBox="1"/>
              <p:nvPr/>
            </p:nvSpPr>
            <p:spPr>
              <a:xfrm>
                <a:off x="6657703" y="4299373"/>
                <a:ext cx="57708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sr-Latn-ME" b="1" i="1" smtClean="0">
                        <a:latin typeface="Cambria Math" panose="02040503050406030204" pitchFamily="18" charset="0"/>
                      </a:rPr>
                      <m:t>𝒕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/>
                  <a:t>[</a:t>
                </a:r>
                <a:r>
                  <a:rPr lang="en-US" b="1" dirty="0" err="1"/>
                  <a:t>ms</a:t>
                </a:r>
                <a:r>
                  <a:rPr lang="en-US" b="1" dirty="0"/>
                  <a:t>]</a:t>
                </a:r>
                <a:endParaRPr lang="sr-Cyrl-ME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E5AE2AD-B510-48CD-BA84-B5FAAEE1A1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7703" y="4299373"/>
                <a:ext cx="577081" cy="276999"/>
              </a:xfrm>
              <a:prstGeom prst="rect">
                <a:avLst/>
              </a:prstGeom>
              <a:blipFill>
                <a:blip r:embed="rId12"/>
                <a:stretch>
                  <a:fillRect l="-12632" t="-28261" r="-24211" b="-50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31">
            <a:extLst>
              <a:ext uri="{FF2B5EF4-FFF2-40B4-BE49-F238E27FC236}">
                <a16:creationId xmlns:a16="http://schemas.microsoft.com/office/drawing/2014/main" id="{7EA838AE-596E-4225-B1F7-BFDE04A2AA9A}"/>
              </a:ext>
            </a:extLst>
          </p:cNvPr>
          <p:cNvGrpSpPr/>
          <p:nvPr/>
        </p:nvGrpSpPr>
        <p:grpSpPr>
          <a:xfrm>
            <a:off x="8728366" y="351207"/>
            <a:ext cx="250751" cy="2162682"/>
            <a:chOff x="8728366" y="351207"/>
            <a:chExt cx="250751" cy="2162682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E49D89A-FBCF-49F7-A438-586DA3B82DFC}"/>
                </a:ext>
              </a:extLst>
            </p:cNvPr>
            <p:cNvCxnSpPr/>
            <p:nvPr/>
          </p:nvCxnSpPr>
          <p:spPr>
            <a:xfrm>
              <a:off x="8728366" y="351207"/>
              <a:ext cx="0" cy="2162682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790D38F8-F19E-4791-A0D1-6EC8222127FE}"/>
                </a:ext>
              </a:extLst>
            </p:cNvPr>
            <p:cNvCxnSpPr/>
            <p:nvPr/>
          </p:nvCxnSpPr>
          <p:spPr>
            <a:xfrm>
              <a:off x="8751330" y="531223"/>
              <a:ext cx="227787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2F90C01-3808-4DA5-AFF7-54EEB9E0ACE1}"/>
                  </a:ext>
                </a:extLst>
              </p:cNvPr>
              <p:cNvSpPr txBox="1"/>
              <p:nvPr/>
            </p:nvSpPr>
            <p:spPr>
              <a:xfrm>
                <a:off x="8777457" y="2290542"/>
                <a:ext cx="31252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a:rPr lang="sr-Latn-ME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2F90C01-3808-4DA5-AFF7-54EEB9E0AC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7457" y="2290542"/>
                <a:ext cx="312521" cy="276999"/>
              </a:xfrm>
              <a:prstGeom prst="rect">
                <a:avLst/>
              </a:prstGeom>
              <a:blipFill>
                <a:blip r:embed="rId13"/>
                <a:stretch>
                  <a:fillRect l="-11765" r="-9804" b="-17778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AA832DB-D706-4964-A3A5-A2E8AE993E45}"/>
                  </a:ext>
                </a:extLst>
              </p:cNvPr>
              <p:cNvSpPr txBox="1"/>
              <p:nvPr/>
            </p:nvSpPr>
            <p:spPr>
              <a:xfrm>
                <a:off x="8391805" y="3243770"/>
                <a:ext cx="177952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=0°=0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𝑟𝑎𝑑</m:t>
                      </m:r>
                    </m:oMath>
                  </m:oMathPara>
                </a14:m>
                <a:endParaRPr lang="sr-Cyrl-ME" sz="20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AA832DB-D706-4964-A3A5-A2E8AE993E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1805" y="3243770"/>
                <a:ext cx="1779525" cy="307777"/>
              </a:xfrm>
              <a:prstGeom prst="rect">
                <a:avLst/>
              </a:prstGeom>
              <a:blipFill>
                <a:blip r:embed="rId14"/>
                <a:stretch>
                  <a:fillRect l="-3082" r="-2397" b="-1372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29935912-49F8-4A5C-91FE-69C85D398C7E}"/>
                  </a:ext>
                </a:extLst>
              </p:cNvPr>
              <p:cNvSpPr txBox="1"/>
              <p:nvPr/>
            </p:nvSpPr>
            <p:spPr>
              <a:xfrm>
                <a:off x="9509909" y="2288562"/>
                <a:ext cx="31252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29935912-49F8-4A5C-91FE-69C85D398C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9909" y="2288562"/>
                <a:ext cx="312521" cy="276999"/>
              </a:xfrm>
              <a:prstGeom prst="rect">
                <a:avLst/>
              </a:prstGeom>
              <a:blipFill>
                <a:blip r:embed="rId15"/>
                <a:stretch>
                  <a:fillRect l="-11765" r="-9804" b="-1521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8446806-B6F1-4D68-B47C-480A9DB1FE97}"/>
                  </a:ext>
                </a:extLst>
              </p:cNvPr>
              <p:cNvSpPr txBox="1"/>
              <p:nvPr/>
            </p:nvSpPr>
            <p:spPr>
              <a:xfrm>
                <a:off x="8391804" y="3674859"/>
                <a:ext cx="1986057" cy="5229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=90°=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𝑟𝑎𝑑</m:t>
                      </m:r>
                    </m:oMath>
                  </m:oMathPara>
                </a14:m>
                <a:endParaRPr lang="sr-Cyrl-ME" sz="2000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8446806-B6F1-4D68-B47C-480A9DB1FE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1804" y="3674859"/>
                <a:ext cx="1986057" cy="52296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3D7DC55-F3E8-4B91-BBB3-78505B93FBB5}"/>
                  </a:ext>
                </a:extLst>
              </p:cNvPr>
              <p:cNvSpPr txBox="1"/>
              <p:nvPr/>
            </p:nvSpPr>
            <p:spPr>
              <a:xfrm>
                <a:off x="8391804" y="4765017"/>
                <a:ext cx="2677143" cy="9089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r>
                  <a:rPr lang="sr-Cyrl-ME" sz="2000" dirty="0"/>
                  <a:t>рани за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sr-Cyrl-ME" sz="2000" dirty="0"/>
                  <a:t> испред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sr-Cyrl-ME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sr-Cyrl-ME" sz="20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sr-Cyrl-ME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r>
                  <a:rPr lang="sr-Cyrl-ME" sz="2000" dirty="0"/>
                  <a:t>касни за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sr-Cyrl-ME" sz="2000" dirty="0"/>
                  <a:t> и</a:t>
                </a:r>
                <a14:m>
                  <m:oMath xmlns:m="http://schemas.openxmlformats.org/officeDocument/2006/math">
                    <m:r>
                      <a:rPr lang="sr-Cyrl-ME" sz="2000">
                        <a:latin typeface="Cambria Math" panose="02040503050406030204" pitchFamily="18" charset="0"/>
                      </a:rPr>
                      <m:t>за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sr-Cyrl-ME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endParaRPr lang="sr-Cyrl-ME" sz="20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3D7DC55-F3E8-4B91-BBB3-78505B93FB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1804" y="4765017"/>
                <a:ext cx="2677143" cy="908967"/>
              </a:xfrm>
              <a:prstGeom prst="rect">
                <a:avLst/>
              </a:prstGeom>
              <a:blipFill>
                <a:blip r:embed="rId17"/>
                <a:stretch>
                  <a:fillRect b="-4698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438580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50FED-8FC0-4E90-9D0D-2D72B4463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799247"/>
          </a:xfrm>
        </p:spPr>
        <p:txBody>
          <a:bodyPr/>
          <a:lstStyle/>
          <a:p>
            <a:r>
              <a:rPr lang="sr-Cyrl-CS" dirty="0"/>
              <a:t>Почетни угао</a:t>
            </a:r>
            <a:endParaRPr lang="sr-Cyrl-M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684C26A-BD7B-4CF5-80A4-367FDCF9DE24}"/>
                  </a:ext>
                </a:extLst>
              </p:cNvPr>
              <p:cNvSpPr txBox="1"/>
              <p:nvPr/>
            </p:nvSpPr>
            <p:spPr>
              <a:xfrm>
                <a:off x="666750" y="1276350"/>
                <a:ext cx="302704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 -          - </a:t>
                </a:r>
                <a:r>
                  <a:rPr lang="sr-Cyrl-CS" dirty="0"/>
                  <a:t>почетни угао (фаза)</a:t>
                </a:r>
                <a:endParaRPr lang="sr-Cyrl-ME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684C26A-BD7B-4CF5-80A4-367FDCF9DE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750" y="1276350"/>
                <a:ext cx="3027047" cy="369332"/>
              </a:xfrm>
              <a:prstGeom prst="rect">
                <a:avLst/>
              </a:prstGeom>
              <a:blipFill>
                <a:blip r:embed="rId3"/>
                <a:stretch>
                  <a:fillRect t="-8197" r="-1006" b="-2459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6A08FDC5-2613-4448-AD82-68CB9286E007}"/>
              </a:ext>
            </a:extLst>
          </p:cNvPr>
          <p:cNvGrpSpPr/>
          <p:nvPr/>
        </p:nvGrpSpPr>
        <p:grpSpPr>
          <a:xfrm>
            <a:off x="1146175" y="1361505"/>
            <a:ext cx="252412" cy="199021"/>
            <a:chOff x="4243388" y="2207921"/>
            <a:chExt cx="252412" cy="199021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5DB14317-79C8-42D9-B7ED-21AC1638C7EE}"/>
                </a:ext>
              </a:extLst>
            </p:cNvPr>
            <p:cNvSpPr/>
            <p:nvPr/>
          </p:nvSpPr>
          <p:spPr>
            <a:xfrm rot="757612">
              <a:off x="4305300" y="2219325"/>
              <a:ext cx="123825" cy="176213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FD4209F-D931-4B45-B744-B7F0FBBF1BBA}"/>
                </a:ext>
              </a:extLst>
            </p:cNvPr>
            <p:cNvGrpSpPr/>
            <p:nvPr/>
          </p:nvGrpSpPr>
          <p:grpSpPr>
            <a:xfrm>
              <a:off x="4243388" y="2207921"/>
              <a:ext cx="252412" cy="199021"/>
              <a:chOff x="4252914" y="1244893"/>
              <a:chExt cx="1423986" cy="864895"/>
            </a:xfrm>
          </p:grpSpPr>
          <p:sp>
            <p:nvSpPr>
              <p:cNvPr id="11" name="Arc 10">
                <a:extLst>
                  <a:ext uri="{FF2B5EF4-FFF2-40B4-BE49-F238E27FC236}">
                    <a16:creationId xmlns:a16="http://schemas.microsoft.com/office/drawing/2014/main" id="{FB13C85C-3290-4FE6-98B4-D9F8CA883B18}"/>
                  </a:ext>
                </a:extLst>
              </p:cNvPr>
              <p:cNvSpPr/>
              <p:nvPr/>
            </p:nvSpPr>
            <p:spPr>
              <a:xfrm>
                <a:off x="4252914" y="1595438"/>
                <a:ext cx="823912" cy="514350"/>
              </a:xfrm>
              <a:prstGeom prst="arc">
                <a:avLst>
                  <a:gd name="adj1" fmla="val 11722575"/>
                  <a:gd name="adj2" fmla="val 19815095"/>
                </a:avLst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  <p:sp>
            <p:nvSpPr>
              <p:cNvPr id="12" name="Arc 11">
                <a:extLst>
                  <a:ext uri="{FF2B5EF4-FFF2-40B4-BE49-F238E27FC236}">
                    <a16:creationId xmlns:a16="http://schemas.microsoft.com/office/drawing/2014/main" id="{D9F8D622-6C8D-4C67-A97E-7DD5012F57DC}"/>
                  </a:ext>
                </a:extLst>
              </p:cNvPr>
              <p:cNvSpPr/>
              <p:nvPr/>
            </p:nvSpPr>
            <p:spPr>
              <a:xfrm flipH="1" flipV="1">
                <a:off x="4852988" y="1244893"/>
                <a:ext cx="823912" cy="514350"/>
              </a:xfrm>
              <a:prstGeom prst="arc">
                <a:avLst>
                  <a:gd name="adj1" fmla="val 11722575"/>
                  <a:gd name="adj2" fmla="val 19815095"/>
                </a:avLst>
              </a:prstGeom>
              <a:ln w="19050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sr-Cyrl-ME"/>
              </a:p>
            </p:txBody>
          </p:sp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A70857A8-A12F-48E6-AB32-7DC8931D47CE}"/>
              </a:ext>
            </a:extLst>
          </p:cNvPr>
          <p:cNvGrpSpPr/>
          <p:nvPr/>
        </p:nvGrpSpPr>
        <p:grpSpPr>
          <a:xfrm>
            <a:off x="7015015" y="28833"/>
            <a:ext cx="4997331" cy="2992486"/>
            <a:chOff x="7015015" y="28833"/>
            <a:chExt cx="4997331" cy="2992486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044D3A6E-A165-48F7-91E7-E2D545B9E7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08003" y="99732"/>
              <a:ext cx="4904343" cy="2921587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EC2600D-09E5-401D-8CD3-72727A5F9A84}"/>
                </a:ext>
              </a:extLst>
            </p:cNvPr>
            <p:cNvSpPr txBox="1"/>
            <p:nvPr/>
          </p:nvSpPr>
          <p:spPr>
            <a:xfrm>
              <a:off x="11158707" y="1065340"/>
              <a:ext cx="611642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sr-Cyrl-CS" b="1" dirty="0"/>
                <a:t>угао</a:t>
              </a:r>
              <a:endParaRPr lang="sr-Cyrl-ME" b="1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9B80721-0A45-4CB7-9B82-E47528B81177}"/>
                </a:ext>
              </a:extLst>
            </p:cNvPr>
            <p:cNvSpPr txBox="1"/>
            <p:nvPr/>
          </p:nvSpPr>
          <p:spPr>
            <a:xfrm>
              <a:off x="8777457" y="28833"/>
              <a:ext cx="455574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sr-Latn-CS" b="1" dirty="0"/>
                <a:t>sin</a:t>
              </a:r>
              <a:endParaRPr lang="sr-Cyrl-ME" b="1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9BE4933-5426-4D68-B6B2-7C90E4375C16}"/>
                </a:ext>
              </a:extLst>
            </p:cNvPr>
            <p:cNvSpPr txBox="1"/>
            <p:nvPr/>
          </p:nvSpPr>
          <p:spPr>
            <a:xfrm>
              <a:off x="8703558" y="1420683"/>
              <a:ext cx="3016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CS" b="1" dirty="0"/>
                <a:t>0</a:t>
              </a:r>
              <a:endParaRPr lang="sr-Cyrl-ME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83D75CB0-AA89-4240-B297-26B401010F1B}"/>
                    </a:ext>
                  </a:extLst>
                </p:cNvPr>
                <p:cNvSpPr txBox="1"/>
                <p:nvPr/>
              </p:nvSpPr>
              <p:spPr>
                <a:xfrm>
                  <a:off x="9233031" y="1184016"/>
                  <a:ext cx="463267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𝝅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oMath>
                    </m:oMathPara>
                  </a14:m>
                  <a:endParaRPr lang="sr-Cyrl-ME" b="1" dirty="0"/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83D75CB0-AA89-4240-B297-26B401010F1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33031" y="1184016"/>
                  <a:ext cx="463267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6579" t="-2174" r="-11842" b="-32609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69A1FBD8-10B9-494E-88E4-BB1F398CA208}"/>
                    </a:ext>
                  </a:extLst>
                </p:cNvPr>
                <p:cNvSpPr txBox="1"/>
                <p:nvPr/>
              </p:nvSpPr>
              <p:spPr>
                <a:xfrm>
                  <a:off x="10070402" y="1190826"/>
                  <a:ext cx="21159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𝝅</m:t>
                        </m:r>
                      </m:oMath>
                    </m:oMathPara>
                  </a14:m>
                  <a:endParaRPr lang="sr-Cyrl-ME" b="1" dirty="0"/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69A1FBD8-10B9-494E-88E4-BB1F398CA20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70402" y="1190826"/>
                  <a:ext cx="211596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17143" r="-14286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D7BE1E84-7F06-4CD2-9A41-4932A045043D}"/>
                    </a:ext>
                  </a:extLst>
                </p:cNvPr>
                <p:cNvSpPr txBox="1"/>
                <p:nvPr/>
              </p:nvSpPr>
              <p:spPr>
                <a:xfrm>
                  <a:off x="10607083" y="912149"/>
                  <a:ext cx="349455" cy="5203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𝝅</m:t>
                            </m:r>
                          </m:num>
                          <m:den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𝟑</m:t>
                            </m:r>
                          </m:den>
                        </m:f>
                      </m:oMath>
                    </m:oMathPara>
                  </a14:m>
                  <a:endParaRPr lang="sr-Cyrl-ME" b="1" dirty="0"/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D7BE1E84-7F06-4CD2-9A41-4932A045043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607083" y="912149"/>
                  <a:ext cx="349455" cy="520399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5FC5AE9-3735-469A-912E-5123EC33FA83}"/>
                    </a:ext>
                  </a:extLst>
                </p:cNvPr>
                <p:cNvSpPr txBox="1"/>
                <p:nvPr/>
              </p:nvSpPr>
              <p:spPr>
                <a:xfrm>
                  <a:off x="11362127" y="1709928"/>
                  <a:ext cx="349455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𝝅</m:t>
                        </m:r>
                      </m:oMath>
                    </m:oMathPara>
                  </a14:m>
                  <a:endParaRPr lang="sr-Cyrl-ME" b="1" dirty="0"/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5FC5AE9-3735-469A-912E-5123EC33FA8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362127" y="1709928"/>
                  <a:ext cx="349455" cy="276999"/>
                </a:xfrm>
                <a:prstGeom prst="rect">
                  <a:avLst/>
                </a:prstGeom>
                <a:blipFill>
                  <a:blip r:embed="rId8"/>
                  <a:stretch>
                    <a:fillRect l="-15789" r="-17544" b="-6667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2D7D8520-5366-4BFE-9D88-8EA1FFE97D69}"/>
                    </a:ext>
                  </a:extLst>
                </p:cNvPr>
                <p:cNvSpPr txBox="1"/>
                <p:nvPr/>
              </p:nvSpPr>
              <p:spPr>
                <a:xfrm>
                  <a:off x="7719929" y="1217055"/>
                  <a:ext cx="63639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𝝅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oMath>
                    </m:oMathPara>
                  </a14:m>
                  <a:endParaRPr lang="sr-Cyrl-ME" b="1" dirty="0"/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2D7D8520-5366-4BFE-9D88-8EA1FFE97D6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19929" y="1217055"/>
                  <a:ext cx="636393" cy="276999"/>
                </a:xfrm>
                <a:prstGeom prst="rect">
                  <a:avLst/>
                </a:prstGeom>
                <a:blipFill>
                  <a:blip r:embed="rId9"/>
                  <a:stretch>
                    <a:fillRect l="-952" t="-4444" r="-8571" b="-35556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27D80800-3EE2-49E2-8B6A-40D0C4F93027}"/>
                    </a:ext>
                  </a:extLst>
                </p:cNvPr>
                <p:cNvSpPr txBox="1"/>
                <p:nvPr/>
              </p:nvSpPr>
              <p:spPr>
                <a:xfrm>
                  <a:off x="7015015" y="1220303"/>
                  <a:ext cx="384721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𝝅</m:t>
                        </m:r>
                      </m:oMath>
                    </m:oMathPara>
                  </a14:m>
                  <a:endParaRPr lang="sr-Cyrl-ME" b="1" dirty="0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27D80800-3EE2-49E2-8B6A-40D0C4F9302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15015" y="1220303"/>
                  <a:ext cx="384721" cy="276999"/>
                </a:xfrm>
                <a:prstGeom prst="rect">
                  <a:avLst/>
                </a:prstGeom>
                <a:blipFill>
                  <a:blip r:embed="rId10"/>
                  <a:stretch>
                    <a:fillRect l="-3175" r="-9524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3F43449-8066-4799-B046-45D92590BC8B}"/>
              </a:ext>
            </a:extLst>
          </p:cNvPr>
          <p:cNvGrpSpPr/>
          <p:nvPr/>
        </p:nvGrpSpPr>
        <p:grpSpPr>
          <a:xfrm>
            <a:off x="9460818" y="300066"/>
            <a:ext cx="250751" cy="2350289"/>
            <a:chOff x="8728366" y="351207"/>
            <a:chExt cx="250751" cy="2162682"/>
          </a:xfrm>
        </p:grpSpPr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8091C832-9B97-4496-8F1E-AF85861ACBF9}"/>
                </a:ext>
              </a:extLst>
            </p:cNvPr>
            <p:cNvCxnSpPr/>
            <p:nvPr/>
          </p:nvCxnSpPr>
          <p:spPr>
            <a:xfrm>
              <a:off x="8728366" y="351207"/>
              <a:ext cx="0" cy="2162682"/>
            </a:xfrm>
            <a:prstGeom prst="line">
              <a:avLst/>
            </a:prstGeom>
            <a:ln w="76200">
              <a:solidFill>
                <a:srgbClr val="0070C0"/>
              </a:solidFill>
              <a:prstDash val="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FE90852C-DDCF-4304-AD47-6EEC36E726F0}"/>
                </a:ext>
              </a:extLst>
            </p:cNvPr>
            <p:cNvCxnSpPr/>
            <p:nvPr/>
          </p:nvCxnSpPr>
          <p:spPr>
            <a:xfrm>
              <a:off x="8751330" y="531223"/>
              <a:ext cx="227787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prstDash val="dash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FE842CA9-AFC3-44EE-8CC1-D2441E22898A}"/>
              </a:ext>
            </a:extLst>
          </p:cNvPr>
          <p:cNvSpPr txBox="1"/>
          <p:nvPr/>
        </p:nvSpPr>
        <p:spPr>
          <a:xfrm>
            <a:off x="666749" y="1617595"/>
            <a:ext cx="5363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Говори из ког угла је почела синусна функција у </a:t>
            </a:r>
            <a:r>
              <a:rPr lang="sr-Latn-ME" dirty="0"/>
              <a:t>t=0s.</a:t>
            </a:r>
            <a:endParaRPr lang="sr-Cyrl-ME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4895338-AE83-4A96-B08F-6A35434D455C}"/>
              </a:ext>
            </a:extLst>
          </p:cNvPr>
          <p:cNvGrpSpPr/>
          <p:nvPr/>
        </p:nvGrpSpPr>
        <p:grpSpPr>
          <a:xfrm>
            <a:off x="452841" y="2650362"/>
            <a:ext cx="6781943" cy="3712201"/>
            <a:chOff x="452841" y="2650362"/>
            <a:chExt cx="6781943" cy="371220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F3CF59A-CAA9-4517-933E-F8EBDE6BBD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52841" y="2825126"/>
              <a:ext cx="6486544" cy="3537437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ABD7F60B-7D02-4972-AD33-B2B12CA274DC}"/>
                    </a:ext>
                  </a:extLst>
                </p:cNvPr>
                <p:cNvSpPr txBox="1"/>
                <p:nvPr/>
              </p:nvSpPr>
              <p:spPr>
                <a:xfrm>
                  <a:off x="724503" y="2650362"/>
                  <a:ext cx="777457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sr-Latn-ME" b="1" i="1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sr-Latn-ME" b="1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sr-Latn-ME" b="1" i="1"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sr-Latn-ME" b="1" i="1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sr-Latn-ME" b="1" dirty="0"/>
                    <a:t> </a:t>
                  </a:r>
                  <a:r>
                    <a:rPr lang="en-US" b="1" dirty="0"/>
                    <a:t>[V]</a:t>
                  </a:r>
                  <a:endParaRPr lang="sr-Cyrl-ME" b="1" dirty="0"/>
                </a:p>
              </p:txBody>
            </p:sp>
          </mc:Choice>
          <mc:Fallback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ABD7F60B-7D02-4972-AD33-B2B12CA274D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4503" y="2650362"/>
                  <a:ext cx="777457" cy="276999"/>
                </a:xfrm>
                <a:prstGeom prst="rect">
                  <a:avLst/>
                </a:prstGeom>
                <a:blipFill>
                  <a:blip r:embed="rId12"/>
                  <a:stretch>
                    <a:fillRect l="-7874" t="-28889" r="-17323" b="-51111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1E5AE2AD-B510-48CD-BA84-B5FAAEE1A15C}"/>
                    </a:ext>
                  </a:extLst>
                </p:cNvPr>
                <p:cNvSpPr txBox="1"/>
                <p:nvPr/>
              </p:nvSpPr>
              <p:spPr>
                <a:xfrm>
                  <a:off x="6657703" y="4299373"/>
                  <a:ext cx="577081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sr-Latn-ME" b="1" i="1" smtClean="0"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b="1" dirty="0"/>
                    <a:t>[</a:t>
                  </a:r>
                  <a:r>
                    <a:rPr lang="en-US" b="1" dirty="0" err="1"/>
                    <a:t>ms</a:t>
                  </a:r>
                  <a:r>
                    <a:rPr lang="en-US" b="1" dirty="0"/>
                    <a:t>]</a:t>
                  </a:r>
                  <a:endParaRPr lang="sr-Cyrl-ME" b="1" dirty="0"/>
                </a:p>
              </p:txBody>
            </p:sp>
          </mc:Choice>
          <mc:Fallback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1E5AE2AD-B510-48CD-BA84-B5FAAEE1A15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57703" y="4299373"/>
                  <a:ext cx="577081" cy="276999"/>
                </a:xfrm>
                <a:prstGeom prst="rect">
                  <a:avLst/>
                </a:prstGeom>
                <a:blipFill>
                  <a:blip r:embed="rId13"/>
                  <a:stretch>
                    <a:fillRect l="-12632" t="-28261" r="-24211" b="-50000"/>
                  </a:stretch>
                </a:blipFill>
              </p:spPr>
              <p:txBody>
                <a:bodyPr/>
                <a:lstStyle/>
                <a:p>
                  <a:r>
                    <a:rPr lang="sr-Cyrl-ME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EA838AE-596E-4225-B1F7-BFDE04A2AA9A}"/>
              </a:ext>
            </a:extLst>
          </p:cNvPr>
          <p:cNvGrpSpPr/>
          <p:nvPr/>
        </p:nvGrpSpPr>
        <p:grpSpPr>
          <a:xfrm>
            <a:off x="8728366" y="351207"/>
            <a:ext cx="250751" cy="2162682"/>
            <a:chOff x="8728366" y="351207"/>
            <a:chExt cx="250751" cy="2162682"/>
          </a:xfrm>
        </p:grpSpPr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E49D89A-FBCF-49F7-A438-586DA3B82DFC}"/>
                </a:ext>
              </a:extLst>
            </p:cNvPr>
            <p:cNvCxnSpPr/>
            <p:nvPr/>
          </p:nvCxnSpPr>
          <p:spPr>
            <a:xfrm>
              <a:off x="8728366" y="351207"/>
              <a:ext cx="0" cy="2162682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790D38F8-F19E-4791-A0D1-6EC8222127FE}"/>
                </a:ext>
              </a:extLst>
            </p:cNvPr>
            <p:cNvCxnSpPr/>
            <p:nvPr/>
          </p:nvCxnSpPr>
          <p:spPr>
            <a:xfrm>
              <a:off x="8751330" y="531223"/>
              <a:ext cx="227787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2F90C01-3808-4DA5-AFF7-54EEB9E0ACE1}"/>
                  </a:ext>
                </a:extLst>
              </p:cNvPr>
              <p:cNvSpPr txBox="1"/>
              <p:nvPr/>
            </p:nvSpPr>
            <p:spPr>
              <a:xfrm>
                <a:off x="8777457" y="2290542"/>
                <a:ext cx="31252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a:rPr lang="sr-Latn-ME" b="1" i="1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2F90C01-3808-4DA5-AFF7-54EEB9E0AC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7457" y="2290542"/>
                <a:ext cx="312521" cy="276999"/>
              </a:xfrm>
              <a:prstGeom prst="rect">
                <a:avLst/>
              </a:prstGeom>
              <a:blipFill>
                <a:blip r:embed="rId14"/>
                <a:stretch>
                  <a:fillRect l="-11765" r="-9804" b="-17778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AA832DB-D706-4964-A3A5-A2E8AE993E45}"/>
                  </a:ext>
                </a:extLst>
              </p:cNvPr>
              <p:cNvSpPr txBox="1"/>
              <p:nvPr/>
            </p:nvSpPr>
            <p:spPr>
              <a:xfrm>
                <a:off x="8391805" y="3243770"/>
                <a:ext cx="1779525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=0°=0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𝑟𝑎𝑑</m:t>
                      </m:r>
                    </m:oMath>
                  </m:oMathPara>
                </a14:m>
                <a:endParaRPr lang="sr-Cyrl-ME" sz="20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AA832DB-D706-4964-A3A5-A2E8AE993E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1805" y="3243770"/>
                <a:ext cx="1779525" cy="307777"/>
              </a:xfrm>
              <a:prstGeom prst="rect">
                <a:avLst/>
              </a:prstGeom>
              <a:blipFill>
                <a:blip r:embed="rId15"/>
                <a:stretch>
                  <a:fillRect l="-3082" r="-2397" b="-13725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29935912-49F8-4A5C-91FE-69C85D398C7E}"/>
                  </a:ext>
                </a:extLst>
              </p:cNvPr>
              <p:cNvSpPr txBox="1"/>
              <p:nvPr/>
            </p:nvSpPr>
            <p:spPr>
              <a:xfrm>
                <a:off x="9509909" y="2288562"/>
                <a:ext cx="31252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29935912-49F8-4A5C-91FE-69C85D398C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9909" y="2288562"/>
                <a:ext cx="312521" cy="276999"/>
              </a:xfrm>
              <a:prstGeom prst="rect">
                <a:avLst/>
              </a:prstGeom>
              <a:blipFill>
                <a:blip r:embed="rId16"/>
                <a:stretch>
                  <a:fillRect l="-11765" r="-9804" b="-1521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8446806-B6F1-4D68-B47C-480A9DB1FE97}"/>
                  </a:ext>
                </a:extLst>
              </p:cNvPr>
              <p:cNvSpPr txBox="1"/>
              <p:nvPr/>
            </p:nvSpPr>
            <p:spPr>
              <a:xfrm>
                <a:off x="8391804" y="3674859"/>
                <a:ext cx="1986057" cy="5229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=90°=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𝑟𝑎𝑑</m:t>
                      </m:r>
                    </m:oMath>
                  </m:oMathPara>
                </a14:m>
                <a:endParaRPr lang="sr-Cyrl-ME" sz="2000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8446806-B6F1-4D68-B47C-480A9DB1FE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1804" y="3674859"/>
                <a:ext cx="1986057" cy="522964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3D7DC55-F3E8-4B91-BBB3-78505B93FBB5}"/>
                  </a:ext>
                </a:extLst>
              </p:cNvPr>
              <p:cNvSpPr txBox="1"/>
              <p:nvPr/>
            </p:nvSpPr>
            <p:spPr>
              <a:xfrm>
                <a:off x="8391804" y="4765017"/>
                <a:ext cx="2677143" cy="9089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r>
                  <a:rPr lang="sr-Cyrl-ME" sz="2000" dirty="0"/>
                  <a:t>рани за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sr-Cyrl-ME" sz="2000" dirty="0"/>
                  <a:t> испред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sr-Cyrl-ME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sr-Cyrl-ME" sz="20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sr-Cyrl-ME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r>
                  <a:rPr lang="sr-Cyrl-ME" sz="2000" dirty="0"/>
                  <a:t>касни за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sr-Cyrl-ME" sz="2000" dirty="0"/>
                  <a:t> и</a:t>
                </a:r>
                <a14:m>
                  <m:oMath xmlns:m="http://schemas.openxmlformats.org/officeDocument/2006/math">
                    <m:r>
                      <a:rPr lang="sr-Cyrl-ME" sz="2000">
                        <a:latin typeface="Cambria Math" panose="02040503050406030204" pitchFamily="18" charset="0"/>
                      </a:rPr>
                      <m:t>за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sr-Cyrl-ME" sz="20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endParaRPr lang="sr-Cyrl-ME" sz="20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3D7DC55-F3E8-4B91-BBB3-78505B93FB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1804" y="4765017"/>
                <a:ext cx="2677143" cy="908967"/>
              </a:xfrm>
              <a:prstGeom prst="rect">
                <a:avLst/>
              </a:prstGeom>
              <a:blipFill>
                <a:blip r:embed="rId18"/>
                <a:stretch>
                  <a:fillRect b="-4698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0" name="Group 39">
            <a:extLst>
              <a:ext uri="{FF2B5EF4-FFF2-40B4-BE49-F238E27FC236}">
                <a16:creationId xmlns:a16="http://schemas.microsoft.com/office/drawing/2014/main" id="{E0DB5FEC-9338-494D-8B52-38DF7FC68505}"/>
              </a:ext>
            </a:extLst>
          </p:cNvPr>
          <p:cNvGrpSpPr/>
          <p:nvPr/>
        </p:nvGrpSpPr>
        <p:grpSpPr>
          <a:xfrm>
            <a:off x="8315475" y="372812"/>
            <a:ext cx="269740" cy="2415747"/>
            <a:chOff x="8709377" y="155490"/>
            <a:chExt cx="269740" cy="2695198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6FE1B5D7-9F36-49D9-A75A-ABA152A97286}"/>
                </a:ext>
              </a:extLst>
            </p:cNvPr>
            <p:cNvCxnSpPr>
              <a:cxnSpLocks/>
            </p:cNvCxnSpPr>
            <p:nvPr/>
          </p:nvCxnSpPr>
          <p:spPr>
            <a:xfrm>
              <a:off x="8709377" y="155490"/>
              <a:ext cx="37887" cy="2695198"/>
            </a:xfrm>
            <a:prstGeom prst="line">
              <a:avLst/>
            </a:prstGeom>
            <a:ln w="76200">
              <a:solidFill>
                <a:srgbClr val="FF0000"/>
              </a:solidFill>
              <a:prstDash val="lgDash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C60415E1-0EC4-4986-AAB5-9E8FFBD12B80}"/>
                </a:ext>
              </a:extLst>
            </p:cNvPr>
            <p:cNvCxnSpPr/>
            <p:nvPr/>
          </p:nvCxnSpPr>
          <p:spPr>
            <a:xfrm>
              <a:off x="8751330" y="531223"/>
              <a:ext cx="227787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prstDash val="lgDashDot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66E31ED3-2D0E-4D58-83F6-2CC647830046}"/>
                  </a:ext>
                </a:extLst>
              </p:cNvPr>
              <p:cNvSpPr txBox="1"/>
              <p:nvPr/>
            </p:nvSpPr>
            <p:spPr>
              <a:xfrm>
                <a:off x="8038125" y="2642163"/>
                <a:ext cx="31252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a:rPr lang="sr-Cyrl-ME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66E31ED3-2D0E-4D58-83F6-2CC6478300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8125" y="2642163"/>
                <a:ext cx="312521" cy="276999"/>
              </a:xfrm>
              <a:prstGeom prst="rect">
                <a:avLst/>
              </a:prstGeom>
              <a:blipFill>
                <a:blip r:embed="rId19"/>
                <a:stretch>
                  <a:fillRect l="-11765" r="-9804" b="-1521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4" name="Group 43">
            <a:extLst>
              <a:ext uri="{FF2B5EF4-FFF2-40B4-BE49-F238E27FC236}">
                <a16:creationId xmlns:a16="http://schemas.microsoft.com/office/drawing/2014/main" id="{DB0E4792-0F48-4B2E-B4B2-0EF182963081}"/>
              </a:ext>
            </a:extLst>
          </p:cNvPr>
          <p:cNvGrpSpPr/>
          <p:nvPr/>
        </p:nvGrpSpPr>
        <p:grpSpPr>
          <a:xfrm>
            <a:off x="11241779" y="300066"/>
            <a:ext cx="250751" cy="2408071"/>
            <a:chOff x="8728366" y="351207"/>
            <a:chExt cx="250751" cy="2162682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3491197-0053-4F5B-8324-FC0DBF006995}"/>
                </a:ext>
              </a:extLst>
            </p:cNvPr>
            <p:cNvCxnSpPr/>
            <p:nvPr/>
          </p:nvCxnSpPr>
          <p:spPr>
            <a:xfrm>
              <a:off x="8728366" y="351207"/>
              <a:ext cx="0" cy="2162682"/>
            </a:xfrm>
            <a:prstGeom prst="line">
              <a:avLst/>
            </a:prstGeom>
            <a:ln w="76200">
              <a:solidFill>
                <a:srgbClr val="FF0000"/>
              </a:solidFill>
              <a:prstDash val="lgDash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E0925669-1026-4C65-A16E-B4A2465FC99D}"/>
                </a:ext>
              </a:extLst>
            </p:cNvPr>
            <p:cNvCxnSpPr/>
            <p:nvPr/>
          </p:nvCxnSpPr>
          <p:spPr>
            <a:xfrm>
              <a:off x="8751330" y="531223"/>
              <a:ext cx="227787" cy="0"/>
            </a:xfrm>
            <a:prstGeom prst="straightConnector1">
              <a:avLst/>
            </a:prstGeom>
            <a:ln w="38100">
              <a:solidFill>
                <a:srgbClr val="0070C0"/>
              </a:solidFill>
              <a:prstDash val="lgDashDot"/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CBDDAAF-6EF2-483D-AFF1-DB0599283777}"/>
                  </a:ext>
                </a:extLst>
              </p:cNvPr>
              <p:cNvSpPr txBox="1"/>
              <p:nvPr/>
            </p:nvSpPr>
            <p:spPr>
              <a:xfrm>
                <a:off x="11337054" y="2319247"/>
                <a:ext cx="31252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ME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ME" b="1" i="1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a:rPr lang="sr-Cyrl-ME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7CBDDAAF-6EF2-483D-AFF1-DB05992837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37054" y="2319247"/>
                <a:ext cx="312521" cy="276999"/>
              </a:xfrm>
              <a:prstGeom prst="rect">
                <a:avLst/>
              </a:prstGeom>
              <a:blipFill>
                <a:blip r:embed="rId20"/>
                <a:stretch>
                  <a:fillRect l="-11765" r="-9804" b="-15217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8A3FD2F5-4553-41F7-8A1B-CF90A4662DA3}"/>
                  </a:ext>
                </a:extLst>
              </p:cNvPr>
              <p:cNvSpPr txBox="1"/>
              <p:nvPr/>
            </p:nvSpPr>
            <p:spPr>
              <a:xfrm>
                <a:off x="8439019" y="4214456"/>
                <a:ext cx="3272563" cy="5229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sr-Cyrl-ME" sz="20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r-Cyrl-ME" sz="2000" b="0" i="1" smtClean="0">
                          <a:latin typeface="Cambria Math" panose="02040503050406030204" pitchFamily="18" charset="0"/>
                        </a:rPr>
                        <m:t>−45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°</m:t>
                      </m:r>
                      <m:r>
                        <a:rPr lang="sr-Cyrl-ME" sz="2000" b="0" i="1" smtClean="0">
                          <a:latin typeface="Cambria Math" panose="02040503050406030204" pitchFamily="18" charset="0"/>
                        </a:rPr>
                        <m:t>=315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°=−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𝑟𝑎𝑑</m:t>
                      </m:r>
                    </m:oMath>
                  </m:oMathPara>
                </a14:m>
                <a:endParaRPr lang="sr-Cyrl-ME" sz="2000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8A3FD2F5-4553-41F7-8A1B-CF90A4662D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9019" y="4214456"/>
                <a:ext cx="3272563" cy="522964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676185C9-FE92-4108-AAAF-1C71E1382696}"/>
                  </a:ext>
                </a:extLst>
              </p:cNvPr>
              <p:cNvSpPr txBox="1"/>
              <p:nvPr/>
            </p:nvSpPr>
            <p:spPr>
              <a:xfrm>
                <a:off x="8439019" y="5701581"/>
                <a:ext cx="2797369" cy="8084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r>
                  <a:rPr lang="sr-Cyrl-ME" sz="2000" dirty="0"/>
                  <a:t>касни за </a:t>
                </a:r>
                <a14:m>
                  <m:oMath xmlns:m="http://schemas.openxmlformats.org/officeDocument/2006/math">
                    <m:r>
                      <a:rPr lang="sr-Cyrl-ME" sz="2000" b="0" i="1" smtClean="0">
                        <a:latin typeface="Cambria Math" panose="02040503050406030204" pitchFamily="18" charset="0"/>
                      </a:rPr>
                      <m:t>45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sr-Cyrl-ME" sz="2000" dirty="0"/>
                  <a:t> иза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sr-Cyrl-ME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sr-Cyrl-ME" sz="20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sr-Cyrl-ME" sz="20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r>
                  <a:rPr lang="sr-Cyrl-ME" sz="2000" dirty="0"/>
                  <a:t>рани за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sr-Cyrl-ME" sz="20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sr-Cyrl-ME" sz="2000" dirty="0"/>
                  <a:t> испред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sr-Cyrl-ME" sz="20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000" dirty="0"/>
                  <a:t> </a:t>
                </a:r>
                <a:endParaRPr lang="sr-Cyrl-ME" sz="2000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676185C9-FE92-4108-AAAF-1C71E13826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39019" y="5701581"/>
                <a:ext cx="2797369" cy="808426"/>
              </a:xfrm>
              <a:prstGeom prst="rect">
                <a:avLst/>
              </a:prstGeom>
              <a:blipFill>
                <a:blip r:embed="rId22"/>
                <a:stretch>
                  <a:fillRect t="-3759" b="-4511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39318052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7" grpId="0"/>
      <p:bldP spid="48" grpId="0"/>
      <p:bldP spid="4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50B326F1-8789-489F-86D1-56880EEA64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955" y="857455"/>
            <a:ext cx="8392696" cy="46869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BD7F60B-7D02-4972-AD33-B2B12CA274DC}"/>
                  </a:ext>
                </a:extLst>
              </p:cNvPr>
              <p:cNvSpPr txBox="1"/>
              <p:nvPr/>
            </p:nvSpPr>
            <p:spPr>
              <a:xfrm>
                <a:off x="2622128" y="869335"/>
                <a:ext cx="77745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sr-Latn-ME" b="1" i="1" smtClean="0">
                        <a:latin typeface="Cambria Math" panose="02040503050406030204" pitchFamily="18" charset="0"/>
                      </a:rPr>
                      <m:t>𝒖</m:t>
                    </m:r>
                    <m:r>
                      <a:rPr lang="sr-Latn-ME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sr-Latn-ME" b="1" i="1" smtClean="0">
                        <a:latin typeface="Cambria Math" panose="02040503050406030204" pitchFamily="18" charset="0"/>
                      </a:rPr>
                      <m:t>𝒕</m:t>
                    </m:r>
                    <m:r>
                      <a:rPr lang="sr-Latn-ME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sr-Latn-ME" b="1" dirty="0"/>
                  <a:t> </a:t>
                </a:r>
                <a:r>
                  <a:rPr lang="en-US" b="1" dirty="0"/>
                  <a:t>[V]</a:t>
                </a:r>
                <a:endParaRPr lang="sr-Cyrl-ME" b="1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BD7F60B-7D02-4972-AD33-B2B12CA274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2128" y="869335"/>
                <a:ext cx="777457" cy="276999"/>
              </a:xfrm>
              <a:prstGeom prst="rect">
                <a:avLst/>
              </a:prstGeom>
              <a:blipFill>
                <a:blip r:embed="rId3"/>
                <a:stretch>
                  <a:fillRect l="-7813" t="-28889" r="-17188" b="-51111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E5AE2AD-B510-48CD-BA84-B5FAAEE1A15C}"/>
                  </a:ext>
                </a:extLst>
              </p:cNvPr>
              <p:cNvSpPr txBox="1"/>
              <p:nvPr/>
            </p:nvSpPr>
            <p:spPr>
              <a:xfrm>
                <a:off x="8486234" y="3007508"/>
                <a:ext cx="57708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sr-Latn-ME" b="1" i="1" smtClean="0">
                        <a:latin typeface="Cambria Math" panose="02040503050406030204" pitchFamily="18" charset="0"/>
                      </a:rPr>
                      <m:t>𝒕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/>
                  <a:t>[</a:t>
                </a:r>
                <a:r>
                  <a:rPr lang="en-US" b="1" dirty="0" err="1"/>
                  <a:t>ms</a:t>
                </a:r>
                <a:r>
                  <a:rPr lang="en-US" b="1" dirty="0"/>
                  <a:t>]</a:t>
                </a:r>
                <a:endParaRPr lang="sr-Cyrl-ME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E5AE2AD-B510-48CD-BA84-B5FAAEE1A1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6234" y="3007508"/>
                <a:ext cx="577081" cy="276999"/>
              </a:xfrm>
              <a:prstGeom prst="rect">
                <a:avLst/>
              </a:prstGeom>
              <a:blipFill>
                <a:blip r:embed="rId4"/>
                <a:stretch>
                  <a:fillRect l="-12632" t="-28261" r="-24211" b="-50000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6" name="Group 55">
            <a:extLst>
              <a:ext uri="{FF2B5EF4-FFF2-40B4-BE49-F238E27FC236}">
                <a16:creationId xmlns:a16="http://schemas.microsoft.com/office/drawing/2014/main" id="{FD9AF9C7-2ACB-43F4-9F1E-591AEB494DB6}"/>
              </a:ext>
            </a:extLst>
          </p:cNvPr>
          <p:cNvGrpSpPr/>
          <p:nvPr/>
        </p:nvGrpSpPr>
        <p:grpSpPr>
          <a:xfrm>
            <a:off x="2571135" y="3200932"/>
            <a:ext cx="4763730" cy="591862"/>
            <a:chOff x="2571135" y="2837138"/>
            <a:chExt cx="4763730" cy="1257998"/>
          </a:xfrm>
        </p:grpSpPr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F94EBD0E-78AF-449A-B30B-661BBA24B9A0}"/>
                </a:ext>
              </a:extLst>
            </p:cNvPr>
            <p:cNvCxnSpPr/>
            <p:nvPr/>
          </p:nvCxnSpPr>
          <p:spPr>
            <a:xfrm>
              <a:off x="7334865" y="2837138"/>
              <a:ext cx="0" cy="1174423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9E0F1ACD-A660-4A3B-AB34-8299CA4BC289}"/>
                </a:ext>
              </a:extLst>
            </p:cNvPr>
            <p:cNvCxnSpPr/>
            <p:nvPr/>
          </p:nvCxnSpPr>
          <p:spPr>
            <a:xfrm>
              <a:off x="2571135" y="2920713"/>
              <a:ext cx="0" cy="1174423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8962023E-D072-4CE6-89CB-0A41B6BC7535}"/>
                </a:ext>
              </a:extLst>
            </p:cNvPr>
            <p:cNvCxnSpPr/>
            <p:nvPr/>
          </p:nvCxnSpPr>
          <p:spPr>
            <a:xfrm>
              <a:off x="2602464" y="3883742"/>
              <a:ext cx="4712737" cy="0"/>
            </a:xfrm>
            <a:prstGeom prst="straightConnector1">
              <a:avLst/>
            </a:prstGeom>
            <a:ln w="28575"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3E41BE67-A392-4012-BE2E-34B114DFF8BB}"/>
              </a:ext>
            </a:extLst>
          </p:cNvPr>
          <p:cNvSpPr txBox="1"/>
          <p:nvPr/>
        </p:nvSpPr>
        <p:spPr>
          <a:xfrm>
            <a:off x="4804562" y="3707584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b="1" dirty="0"/>
              <a:t>T</a:t>
            </a:r>
            <a:endParaRPr lang="sr-Cyrl-ME" b="1" dirty="0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A04829C-A05E-4CD1-83CE-30A67D0E96B3}"/>
              </a:ext>
            </a:extLst>
          </p:cNvPr>
          <p:cNvGrpSpPr/>
          <p:nvPr/>
        </p:nvGrpSpPr>
        <p:grpSpPr>
          <a:xfrm flipV="1">
            <a:off x="1378934" y="2240091"/>
            <a:ext cx="4763730" cy="1203395"/>
            <a:chOff x="2571135" y="2837138"/>
            <a:chExt cx="4763730" cy="1257998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AC323E23-5685-479D-9DAC-757A4CFC2472}"/>
                </a:ext>
              </a:extLst>
            </p:cNvPr>
            <p:cNvCxnSpPr/>
            <p:nvPr/>
          </p:nvCxnSpPr>
          <p:spPr>
            <a:xfrm>
              <a:off x="7334865" y="2837138"/>
              <a:ext cx="0" cy="1174423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EBC2DE60-EAD4-4C73-99D1-91C173164B19}"/>
                </a:ext>
              </a:extLst>
            </p:cNvPr>
            <p:cNvCxnSpPr/>
            <p:nvPr/>
          </p:nvCxnSpPr>
          <p:spPr>
            <a:xfrm>
              <a:off x="2571135" y="2920713"/>
              <a:ext cx="0" cy="1174423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854BD94D-B773-4F61-AADA-35B9A64EAC6B}"/>
                </a:ext>
              </a:extLst>
            </p:cNvPr>
            <p:cNvCxnSpPr/>
            <p:nvPr/>
          </p:nvCxnSpPr>
          <p:spPr>
            <a:xfrm>
              <a:off x="2602464" y="3883742"/>
              <a:ext cx="4712737" cy="0"/>
            </a:xfrm>
            <a:prstGeom prst="straightConnector1">
              <a:avLst/>
            </a:prstGeom>
            <a:ln w="28575"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5C3CE1A9-FAF5-4D4B-8021-3CB2AB2FA291}"/>
              </a:ext>
            </a:extLst>
          </p:cNvPr>
          <p:cNvSpPr txBox="1"/>
          <p:nvPr/>
        </p:nvSpPr>
        <p:spPr>
          <a:xfrm>
            <a:off x="3766631" y="2127062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b="1" dirty="0"/>
              <a:t>T</a:t>
            </a:r>
            <a:endParaRPr lang="sr-Cyrl-ME" b="1" dirty="0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8B574753-2894-48B3-9008-9275BE1893C3}"/>
              </a:ext>
            </a:extLst>
          </p:cNvPr>
          <p:cNvGrpSpPr/>
          <p:nvPr/>
        </p:nvGrpSpPr>
        <p:grpSpPr>
          <a:xfrm flipV="1">
            <a:off x="1378934" y="2786338"/>
            <a:ext cx="1172537" cy="657148"/>
            <a:chOff x="2571135" y="2837138"/>
            <a:chExt cx="4763730" cy="1257998"/>
          </a:xfrm>
        </p:grpSpPr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F803980E-BE5C-445F-B885-D5FD8CF13613}"/>
                </a:ext>
              </a:extLst>
            </p:cNvPr>
            <p:cNvCxnSpPr/>
            <p:nvPr/>
          </p:nvCxnSpPr>
          <p:spPr>
            <a:xfrm>
              <a:off x="7334865" y="2837138"/>
              <a:ext cx="0" cy="1174423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7E06704F-DA16-41BC-91C4-46AD3FCBE218}"/>
                </a:ext>
              </a:extLst>
            </p:cNvPr>
            <p:cNvCxnSpPr/>
            <p:nvPr/>
          </p:nvCxnSpPr>
          <p:spPr>
            <a:xfrm>
              <a:off x="2571135" y="2920713"/>
              <a:ext cx="0" cy="1174423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617D8CA7-D48B-4B37-8642-39728C3DB75A}"/>
                </a:ext>
              </a:extLst>
            </p:cNvPr>
            <p:cNvCxnSpPr/>
            <p:nvPr/>
          </p:nvCxnSpPr>
          <p:spPr>
            <a:xfrm>
              <a:off x="2602464" y="3883742"/>
              <a:ext cx="4712737" cy="0"/>
            </a:xfrm>
            <a:prstGeom prst="straightConnector1">
              <a:avLst/>
            </a:prstGeom>
            <a:ln w="28575"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83E44E26-F6C6-42EB-AC2A-97F5D250B424}"/>
              </a:ext>
            </a:extLst>
          </p:cNvPr>
          <p:cNvGrpSpPr/>
          <p:nvPr/>
        </p:nvGrpSpPr>
        <p:grpSpPr>
          <a:xfrm flipV="1">
            <a:off x="2554341" y="2768611"/>
            <a:ext cx="3588323" cy="760513"/>
            <a:chOff x="2571135" y="2837138"/>
            <a:chExt cx="4763730" cy="1257998"/>
          </a:xfrm>
        </p:grpSpPr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5B6E7429-93F8-46EC-BB9C-0E99F8259DE6}"/>
                </a:ext>
              </a:extLst>
            </p:cNvPr>
            <p:cNvCxnSpPr/>
            <p:nvPr/>
          </p:nvCxnSpPr>
          <p:spPr>
            <a:xfrm>
              <a:off x="7334865" y="2837138"/>
              <a:ext cx="0" cy="1174423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A3157826-2B43-4140-9329-1BD7B2731F6F}"/>
                </a:ext>
              </a:extLst>
            </p:cNvPr>
            <p:cNvCxnSpPr/>
            <p:nvPr/>
          </p:nvCxnSpPr>
          <p:spPr>
            <a:xfrm>
              <a:off x="2571135" y="2920713"/>
              <a:ext cx="0" cy="1174423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E3C46A79-B3CE-4FFE-8DB9-7FE8AA108177}"/>
                </a:ext>
              </a:extLst>
            </p:cNvPr>
            <p:cNvCxnSpPr/>
            <p:nvPr/>
          </p:nvCxnSpPr>
          <p:spPr>
            <a:xfrm>
              <a:off x="2602464" y="3883742"/>
              <a:ext cx="4712737" cy="0"/>
            </a:xfrm>
            <a:prstGeom prst="straightConnector1">
              <a:avLst/>
            </a:prstGeom>
            <a:ln w="28575"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5C360DB9-E7CE-4571-AF05-4C501A57311D}"/>
              </a:ext>
            </a:extLst>
          </p:cNvPr>
          <p:cNvSpPr txBox="1"/>
          <p:nvPr/>
        </p:nvSpPr>
        <p:spPr>
          <a:xfrm>
            <a:off x="1816074" y="2583945"/>
            <a:ext cx="501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b="1" dirty="0"/>
              <a:t>T/4</a:t>
            </a:r>
            <a:endParaRPr lang="sr-Cyrl-ME" b="1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C0AC29A3-6F62-4359-BAC7-594384FCF8F9}"/>
              </a:ext>
            </a:extLst>
          </p:cNvPr>
          <p:cNvSpPr txBox="1"/>
          <p:nvPr/>
        </p:nvSpPr>
        <p:spPr>
          <a:xfrm>
            <a:off x="3903189" y="2567070"/>
            <a:ext cx="618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b="1" dirty="0"/>
              <a:t>3T/4</a:t>
            </a:r>
            <a:endParaRPr lang="sr-Cyrl-ME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AB048207-12B3-4D65-8AD1-92467D587D9A}"/>
                  </a:ext>
                </a:extLst>
              </p:cNvPr>
              <p:cNvSpPr txBox="1"/>
              <p:nvPr/>
            </p:nvSpPr>
            <p:spPr>
              <a:xfrm>
                <a:off x="1348192" y="5723884"/>
                <a:ext cx="2646301" cy="5204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−20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𝑚𝑠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80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𝑚𝑠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360°=−90°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AB048207-12B3-4D65-8AD1-92467D587D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8192" y="5723884"/>
                <a:ext cx="2646301" cy="5204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Oval 72">
            <a:extLst>
              <a:ext uri="{FF2B5EF4-FFF2-40B4-BE49-F238E27FC236}">
                <a16:creationId xmlns:a16="http://schemas.microsoft.com/office/drawing/2014/main" id="{5F119034-A562-46A1-9E2A-48449DD474B0}"/>
              </a:ext>
            </a:extLst>
          </p:cNvPr>
          <p:cNvSpPr/>
          <p:nvPr/>
        </p:nvSpPr>
        <p:spPr>
          <a:xfrm>
            <a:off x="1100219" y="3302074"/>
            <a:ext cx="599768" cy="45181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691FCA3C-C047-4745-8E31-9418AA0A15BC}"/>
              </a:ext>
            </a:extLst>
          </p:cNvPr>
          <p:cNvSpPr/>
          <p:nvPr/>
        </p:nvSpPr>
        <p:spPr>
          <a:xfrm>
            <a:off x="1816073" y="5591861"/>
            <a:ext cx="887797" cy="45181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AD5D1731-7BA7-44AD-B206-604DFC937747}"/>
              </a:ext>
            </a:extLst>
          </p:cNvPr>
          <p:cNvCxnSpPr>
            <a:stCxn id="73" idx="5"/>
            <a:endCxn id="74" idx="0"/>
          </p:cNvCxnSpPr>
          <p:nvPr/>
        </p:nvCxnSpPr>
        <p:spPr>
          <a:xfrm>
            <a:off x="1612153" y="3687722"/>
            <a:ext cx="647819" cy="190413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7" name="Oval 76">
            <a:extLst>
              <a:ext uri="{FF2B5EF4-FFF2-40B4-BE49-F238E27FC236}">
                <a16:creationId xmlns:a16="http://schemas.microsoft.com/office/drawing/2014/main" id="{29C7B4EA-E94F-426A-8678-B7EF2F8457D7}"/>
              </a:ext>
            </a:extLst>
          </p:cNvPr>
          <p:cNvSpPr/>
          <p:nvPr/>
        </p:nvSpPr>
        <p:spPr>
          <a:xfrm>
            <a:off x="1816072" y="5984116"/>
            <a:ext cx="887797" cy="3848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81046B7B-E8D3-4699-A3CE-E630447C8FE4}"/>
              </a:ext>
            </a:extLst>
          </p:cNvPr>
          <p:cNvCxnSpPr>
            <a:cxnSpLocks/>
            <a:stCxn id="61" idx="2"/>
            <a:endCxn id="77" idx="7"/>
          </p:cNvCxnSpPr>
          <p:nvPr/>
        </p:nvCxnSpPr>
        <p:spPr>
          <a:xfrm flipH="1">
            <a:off x="2573854" y="2496394"/>
            <a:ext cx="1341215" cy="35440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81" name="Group 80">
            <a:extLst>
              <a:ext uri="{FF2B5EF4-FFF2-40B4-BE49-F238E27FC236}">
                <a16:creationId xmlns:a16="http://schemas.microsoft.com/office/drawing/2014/main" id="{F5AEDA57-C31D-4B4F-B47D-C0D29A083814}"/>
              </a:ext>
            </a:extLst>
          </p:cNvPr>
          <p:cNvGrpSpPr/>
          <p:nvPr/>
        </p:nvGrpSpPr>
        <p:grpSpPr>
          <a:xfrm flipV="1">
            <a:off x="3773127" y="499606"/>
            <a:ext cx="4763730" cy="953087"/>
            <a:chOff x="2571135" y="2837138"/>
            <a:chExt cx="4763730" cy="1257998"/>
          </a:xfrm>
        </p:grpSpPr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95D6CFFD-0ACA-42B8-9BAD-36AB79386013}"/>
                </a:ext>
              </a:extLst>
            </p:cNvPr>
            <p:cNvCxnSpPr/>
            <p:nvPr/>
          </p:nvCxnSpPr>
          <p:spPr>
            <a:xfrm>
              <a:off x="7334865" y="2837138"/>
              <a:ext cx="0" cy="1174423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C1BFA20E-AE85-4FF4-B75E-B7645249EFAD}"/>
                </a:ext>
              </a:extLst>
            </p:cNvPr>
            <p:cNvCxnSpPr/>
            <p:nvPr/>
          </p:nvCxnSpPr>
          <p:spPr>
            <a:xfrm>
              <a:off x="2571135" y="2920713"/>
              <a:ext cx="0" cy="1174423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479198C6-11AC-4506-9BD1-3AAEBF79E6BA}"/>
                </a:ext>
              </a:extLst>
            </p:cNvPr>
            <p:cNvCxnSpPr/>
            <p:nvPr/>
          </p:nvCxnSpPr>
          <p:spPr>
            <a:xfrm>
              <a:off x="2602464" y="3883742"/>
              <a:ext cx="4712737" cy="0"/>
            </a:xfrm>
            <a:prstGeom prst="straightConnector1">
              <a:avLst/>
            </a:prstGeom>
            <a:ln w="28575"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D77947D1-60A6-4A6E-AE04-C3F1B614ED5F}"/>
              </a:ext>
            </a:extLst>
          </p:cNvPr>
          <p:cNvSpPr txBox="1"/>
          <p:nvPr/>
        </p:nvSpPr>
        <p:spPr>
          <a:xfrm>
            <a:off x="5709678" y="333701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b="1" dirty="0"/>
              <a:t>T</a:t>
            </a:r>
            <a:endParaRPr lang="sr-Cyrl-ME" b="1" dirty="0"/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D6EA221E-FAFB-47F7-99F8-D4B84B9E95B4}"/>
              </a:ext>
            </a:extLst>
          </p:cNvPr>
          <p:cNvGrpSpPr/>
          <p:nvPr/>
        </p:nvGrpSpPr>
        <p:grpSpPr>
          <a:xfrm flipV="1">
            <a:off x="3773128" y="975009"/>
            <a:ext cx="601016" cy="424407"/>
            <a:chOff x="2571135" y="2837138"/>
            <a:chExt cx="4763730" cy="1257998"/>
          </a:xfrm>
        </p:grpSpPr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26A98285-1385-4A2A-86A5-DAE85148B82E}"/>
                </a:ext>
              </a:extLst>
            </p:cNvPr>
            <p:cNvCxnSpPr/>
            <p:nvPr/>
          </p:nvCxnSpPr>
          <p:spPr>
            <a:xfrm>
              <a:off x="7334865" y="2837138"/>
              <a:ext cx="0" cy="1174423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0A8DC0C6-FA52-497F-A324-DE35F2183BF0}"/>
                </a:ext>
              </a:extLst>
            </p:cNvPr>
            <p:cNvCxnSpPr/>
            <p:nvPr/>
          </p:nvCxnSpPr>
          <p:spPr>
            <a:xfrm>
              <a:off x="2571135" y="2920713"/>
              <a:ext cx="0" cy="1174423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3" name="Straight Arrow Connector 92">
              <a:extLst>
                <a:ext uri="{FF2B5EF4-FFF2-40B4-BE49-F238E27FC236}">
                  <a16:creationId xmlns:a16="http://schemas.microsoft.com/office/drawing/2014/main" id="{7097AB84-6C90-4D73-9033-064D310A0C43}"/>
                </a:ext>
              </a:extLst>
            </p:cNvPr>
            <p:cNvCxnSpPr/>
            <p:nvPr/>
          </p:nvCxnSpPr>
          <p:spPr>
            <a:xfrm>
              <a:off x="2602464" y="3883742"/>
              <a:ext cx="4712737" cy="0"/>
            </a:xfrm>
            <a:prstGeom prst="straightConnector1">
              <a:avLst/>
            </a:prstGeom>
            <a:ln w="28575">
              <a:headEnd type="triangl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DC8423BE-A04D-4C0B-A7B3-D32BBFACE4DA}"/>
              </a:ext>
            </a:extLst>
          </p:cNvPr>
          <p:cNvSpPr txBox="1"/>
          <p:nvPr/>
        </p:nvSpPr>
        <p:spPr>
          <a:xfrm>
            <a:off x="3872788" y="718487"/>
            <a:ext cx="501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b="1" dirty="0"/>
              <a:t>T/</a:t>
            </a:r>
            <a:r>
              <a:rPr lang="en-US" b="1" dirty="0"/>
              <a:t>8</a:t>
            </a:r>
            <a:endParaRPr lang="sr-Cyrl-ME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3A877C44-938B-4E0C-BAEF-01DCA6E207B8}"/>
                  </a:ext>
                </a:extLst>
              </p:cNvPr>
              <p:cNvSpPr txBox="1"/>
              <p:nvPr/>
            </p:nvSpPr>
            <p:spPr>
              <a:xfrm>
                <a:off x="5109988" y="5680502"/>
                <a:ext cx="2646302" cy="5204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+10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𝑚𝑠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80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𝑚𝑠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360°=+45°</m:t>
                      </m:r>
                    </m:oMath>
                  </m:oMathPara>
                </a14:m>
                <a:endParaRPr lang="sr-Cyrl-ME" dirty="0"/>
              </a:p>
            </p:txBody>
          </p:sp>
        </mc:Choice>
        <mc:Fallback xmlns=""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3A877C44-938B-4E0C-BAEF-01DCA6E207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9988" y="5680502"/>
                <a:ext cx="2646302" cy="52046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6" name="Oval 95">
            <a:extLst>
              <a:ext uri="{FF2B5EF4-FFF2-40B4-BE49-F238E27FC236}">
                <a16:creationId xmlns:a16="http://schemas.microsoft.com/office/drawing/2014/main" id="{2115517A-4B21-4FDD-81F3-E9D8FF90B379}"/>
              </a:ext>
            </a:extLst>
          </p:cNvPr>
          <p:cNvSpPr/>
          <p:nvPr/>
        </p:nvSpPr>
        <p:spPr>
          <a:xfrm>
            <a:off x="2891876" y="3286472"/>
            <a:ext cx="599768" cy="45181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DB17FE6E-5C26-4AF4-B76B-4D31CFA5B79A}"/>
              </a:ext>
            </a:extLst>
          </p:cNvPr>
          <p:cNvSpPr/>
          <p:nvPr/>
        </p:nvSpPr>
        <p:spPr>
          <a:xfrm>
            <a:off x="5612183" y="5568077"/>
            <a:ext cx="887797" cy="45181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ED6790D6-2A5B-4FF9-A259-97CB636E6C67}"/>
              </a:ext>
            </a:extLst>
          </p:cNvPr>
          <p:cNvCxnSpPr>
            <a:stCxn id="96" idx="5"/>
            <a:endCxn id="97" idx="0"/>
          </p:cNvCxnSpPr>
          <p:nvPr/>
        </p:nvCxnSpPr>
        <p:spPr>
          <a:xfrm>
            <a:off x="3403810" y="3672120"/>
            <a:ext cx="2652272" cy="189595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91D2A0F-1583-4B17-AD27-0C07594C08D1}"/>
                  </a:ext>
                </a:extLst>
              </p:cNvPr>
              <p:cNvSpPr txBox="1"/>
              <p:nvPr/>
            </p:nvSpPr>
            <p:spPr>
              <a:xfrm>
                <a:off x="8098892" y="5745933"/>
                <a:ext cx="1906291" cy="9046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360°</m:t>
                      </m:r>
                    </m:oMath>
                  </m:oMathPara>
                </a14:m>
                <a:endParaRPr lang="en-US" sz="2400" b="0" dirty="0"/>
              </a:p>
              <a:p>
                <a:endParaRPr lang="sr-Cyrl-ME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91D2A0F-1583-4B17-AD27-0C07594C08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8892" y="5745933"/>
                <a:ext cx="1906291" cy="90460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12015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61" grpId="0"/>
      <p:bldP spid="70" grpId="0"/>
      <p:bldP spid="71" grpId="0"/>
      <p:bldP spid="72" grpId="0"/>
      <p:bldP spid="73" grpId="0" animBg="1"/>
      <p:bldP spid="74" grpId="0" animBg="1"/>
      <p:bldP spid="77" grpId="0" animBg="1"/>
      <p:bldP spid="89" grpId="0"/>
      <p:bldP spid="94" grpId="0"/>
      <p:bldP spid="95" grpId="0"/>
      <p:bldP spid="96" grpId="0" animBg="1"/>
      <p:bldP spid="9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55019-E832-4885-AF03-9D256CC51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Фазна разлика</a:t>
            </a:r>
            <a:endParaRPr lang="sr-Cyrl-M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3166B8D-AD7F-4C01-908B-994C2F0ABDBF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1097279" y="1845734"/>
                <a:ext cx="4937760" cy="2647608"/>
              </a:xfrm>
            </p:spPr>
            <p:txBody>
              <a:bodyPr/>
              <a:lstStyle/>
              <a:p>
                <a:r>
                  <a:rPr lang="sr-Cyrl-CS" dirty="0"/>
                  <a:t>Фазна разлика говори колико једна промјенљива величина касни/рани у односу на другу. </a:t>
                </a:r>
              </a:p>
              <a:p>
                <a:r>
                  <a:rPr lang="sr-Cyrl-CS" dirty="0"/>
                  <a:t>Обије величине морају имати исту периоду/фреквенцију.</a:t>
                </a:r>
              </a:p>
              <a:p>
                <a:r>
                  <a:rPr lang="sr-Cyrl-CS" dirty="0"/>
                  <a:t>Ознака: </a:t>
                </a:r>
                <a:r>
                  <a:rPr lang="sr-Cyrl-C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φ (фи)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3166B8D-AD7F-4C01-908B-994C2F0ABDB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1097279" y="1845734"/>
                <a:ext cx="4937760" cy="2647608"/>
              </a:xfrm>
              <a:blipFill>
                <a:blip r:embed="rId2"/>
                <a:stretch>
                  <a:fillRect l="-3086" t="-2535" r="-4074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91F96970-C2C6-4476-BC68-5E964F4F5223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6217920" y="668594"/>
                <a:ext cx="4937760" cy="5525729"/>
              </a:xfr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sr-Cyrl-CS" b="1" dirty="0"/>
                  <a:t>Карактеристичне фазне разлике: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=0°</m:t>
                    </m:r>
                  </m:oMath>
                </a14:m>
                <a:r>
                  <a:rPr lang="en-US" dirty="0"/>
                  <a:t> =&gt; </a:t>
                </a:r>
                <a:r>
                  <a:rPr lang="sr-Cyrl-CS" dirty="0"/>
                  <a:t>Величине су </a:t>
                </a:r>
                <a:r>
                  <a:rPr lang="sr-Cyrl-CS" b="1" dirty="0"/>
                  <a:t>у фази </a:t>
                </a:r>
                <a:r>
                  <a:rPr lang="sr-Cyrl-CS" dirty="0"/>
                  <a:t>(почетни углови су исти.</a:t>
                </a:r>
              </a:p>
              <a:p>
                <a:endParaRPr lang="sr-Cyrl-ME" b="1" dirty="0"/>
              </a:p>
              <a:p>
                <a:endParaRPr lang="sr-Cyrl-ME" b="1" dirty="0"/>
              </a:p>
              <a:p>
                <a:endParaRPr lang="sr-Cyrl-ME" b="1" dirty="0"/>
              </a:p>
              <a:p>
                <a:endParaRPr lang="sr-Cyrl-ME" sz="1050" b="1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𝑟𝑎𝑑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=180°</m:t>
                    </m:r>
                  </m:oMath>
                </a14:m>
                <a:r>
                  <a:rPr lang="en-US" dirty="0"/>
                  <a:t> =&gt; </a:t>
                </a:r>
                <a:r>
                  <a:rPr lang="sr-Cyrl-CS" dirty="0"/>
                  <a:t>Величине су у </a:t>
                </a:r>
                <a:r>
                  <a:rPr lang="sr-Cyrl-CS" b="1" dirty="0"/>
                  <a:t>противфази</a:t>
                </a:r>
                <a:r>
                  <a:rPr lang="sr-Cyrl-CS" dirty="0"/>
                  <a:t> (супротног су знака):</a:t>
                </a:r>
              </a:p>
              <a:p>
                <a:endParaRPr lang="sr-Cyrl-ME" b="1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91F96970-C2C6-4476-BC68-5E964F4F522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217920" y="668594"/>
                <a:ext cx="4937760" cy="5525729"/>
              </a:xfrm>
              <a:blipFill>
                <a:blip r:embed="rId3"/>
                <a:stretch>
                  <a:fillRect l="-2956" t="-110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52AB4561-E9F9-4E4A-A037-5D87E97C91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1024" y="1786520"/>
            <a:ext cx="3025171" cy="16916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42DFEB2-79A5-4093-AE64-8C6C895B94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9751" y="4265452"/>
            <a:ext cx="3036444" cy="19239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CEA7C3C-24D7-4A9C-882E-2AED35E40AE8}"/>
                  </a:ext>
                </a:extLst>
              </p:cNvPr>
              <p:cNvSpPr txBox="1"/>
              <p:nvPr/>
            </p:nvSpPr>
            <p:spPr>
              <a:xfrm>
                <a:off x="6499122" y="1692376"/>
                <a:ext cx="41351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sz="1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1400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sr-Latn-CS" sz="14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sr-Latn-CS" sz="1400" b="1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sr-Latn-CS" sz="1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1400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sr-Latn-CS" sz="14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sr-Cyrl-ME" sz="1400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CEA7C3C-24D7-4A9C-882E-2AED35E40A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9122" y="1692376"/>
                <a:ext cx="413511" cy="215444"/>
              </a:xfrm>
              <a:prstGeom prst="rect">
                <a:avLst/>
              </a:prstGeom>
              <a:blipFill>
                <a:blip r:embed="rId6"/>
                <a:stretch>
                  <a:fillRect l="-8824" r="-4412" b="-14286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63B750A-1904-4204-B8FB-699A126F2DEC}"/>
                  </a:ext>
                </a:extLst>
              </p:cNvPr>
              <p:cNvSpPr txBox="1"/>
              <p:nvPr/>
            </p:nvSpPr>
            <p:spPr>
              <a:xfrm>
                <a:off x="6511270" y="4152813"/>
                <a:ext cx="41351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CS" sz="1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1400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sr-Latn-CS" sz="14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  <m:r>
                        <a:rPr lang="sr-Latn-CS" sz="1400" b="1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sr-Latn-CS" sz="1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CS" sz="1400" b="1" i="1" smtClean="0"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  <m:sub>
                          <m:r>
                            <a:rPr lang="sr-Latn-CS" sz="14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lang="sr-Cyrl-ME" sz="1400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63B750A-1904-4204-B8FB-699A126F2D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1270" y="4152813"/>
                <a:ext cx="413511" cy="215444"/>
              </a:xfrm>
              <a:prstGeom prst="rect">
                <a:avLst/>
              </a:prstGeom>
              <a:blipFill>
                <a:blip r:embed="rId7"/>
                <a:stretch>
                  <a:fillRect l="-8824" r="-4412" b="-13889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CD89FA3-4B99-49D5-A3A7-865067E037DD}"/>
                  </a:ext>
                </a:extLst>
              </p:cNvPr>
              <p:cNvSpPr txBox="1"/>
              <p:nvPr/>
            </p:nvSpPr>
            <p:spPr>
              <a:xfrm>
                <a:off x="9226282" y="2355341"/>
                <a:ext cx="14991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CS" b="1" i="1" smtClean="0">
                          <a:latin typeface="Cambria Math" panose="02040503050406030204" pitchFamily="18" charset="0"/>
                        </a:rPr>
                        <m:t>𝒕</m:t>
                      </m:r>
                    </m:oMath>
                  </m:oMathPara>
                </a14:m>
                <a:endParaRPr lang="sr-Cyrl-ME" b="1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CD89FA3-4B99-49D5-A3A7-865067E037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6282" y="2355341"/>
                <a:ext cx="149913" cy="276999"/>
              </a:xfrm>
              <a:prstGeom prst="rect">
                <a:avLst/>
              </a:prstGeom>
              <a:blipFill>
                <a:blip r:embed="rId8"/>
                <a:stretch>
                  <a:fillRect l="-32000" r="-32000" b="-4348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251A36F-3C2A-4C40-B8E5-DB373760433F}"/>
                  </a:ext>
                </a:extLst>
              </p:cNvPr>
              <p:cNvSpPr txBox="1"/>
              <p:nvPr/>
            </p:nvSpPr>
            <p:spPr>
              <a:xfrm>
                <a:off x="9182327" y="4926610"/>
                <a:ext cx="14991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CS" b="1" i="1" smtClean="0">
                          <a:latin typeface="Cambria Math" panose="02040503050406030204" pitchFamily="18" charset="0"/>
                        </a:rPr>
                        <m:t>𝒕</m:t>
                      </m:r>
                    </m:oMath>
                  </m:oMathPara>
                </a14:m>
                <a:endParaRPr lang="sr-Cyrl-ME" b="1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251A36F-3C2A-4C40-B8E5-DB37376043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2327" y="4926610"/>
                <a:ext cx="149913" cy="276999"/>
              </a:xfrm>
              <a:prstGeom prst="rect">
                <a:avLst/>
              </a:prstGeom>
              <a:blipFill>
                <a:blip r:embed="rId9"/>
                <a:stretch>
                  <a:fillRect l="-32000" r="-32000" b="-4348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27830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B8542-E3BE-46D2-B810-414D4D368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Средња вриједност</a:t>
            </a:r>
            <a:endParaRPr lang="sr-Cyrl-M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5C14DCF-753F-48B4-A1F0-344FC09FA091}"/>
                  </a:ext>
                </a:extLst>
              </p:cNvPr>
              <p:cNvSpPr txBox="1"/>
              <p:nvPr/>
            </p:nvSpPr>
            <p:spPr>
              <a:xfrm>
                <a:off x="3438433" y="2784987"/>
                <a:ext cx="2073709" cy="1040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𝑠𝑟</m:t>
                          </m:r>
                        </m:sub>
                      </m:sSub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sSub>
                        <m:sSub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sr-Cyrl-ME" sz="36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5C14DCF-753F-48B4-A1F0-344FC09FA0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8433" y="2784987"/>
                <a:ext cx="2073709" cy="104073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1CC4410-DC04-4542-9163-D87ECF26092E}"/>
                  </a:ext>
                </a:extLst>
              </p:cNvPr>
              <p:cNvSpPr txBox="1"/>
              <p:nvPr/>
            </p:nvSpPr>
            <p:spPr>
              <a:xfrm>
                <a:off x="6540510" y="2784987"/>
                <a:ext cx="2356864" cy="1040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𝑠𝑟</m:t>
                          </m:r>
                        </m:sub>
                      </m:sSub>
                      <m:r>
                        <a:rPr lang="en-US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sSub>
                        <m:sSubPr>
                          <m:ctrlPr>
                            <a:rPr lang="en-US" sz="3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sz="36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</m:oMath>
                  </m:oMathPara>
                </a14:m>
                <a:endParaRPr lang="sr-Cyrl-ME" sz="36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1CC4410-DC04-4542-9163-D87ECF2609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40510" y="2784987"/>
                <a:ext cx="2356864" cy="104073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2558560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249</TotalTime>
  <Words>492</Words>
  <Application>Microsoft Office PowerPoint</Application>
  <PresentationFormat>Widescreen</PresentationFormat>
  <Paragraphs>120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Calibri</vt:lpstr>
      <vt:lpstr>Calibri Light</vt:lpstr>
      <vt:lpstr>Cambria Math</vt:lpstr>
      <vt:lpstr>Times New Roman</vt:lpstr>
      <vt:lpstr>Retrospect</vt:lpstr>
      <vt:lpstr>Параметри простопериодичних велилчина </vt:lpstr>
      <vt:lpstr>Амплитуда и периода</vt:lpstr>
      <vt:lpstr>Фреквенција</vt:lpstr>
      <vt:lpstr>Ефективна вриједност</vt:lpstr>
      <vt:lpstr>Почетни угао</vt:lpstr>
      <vt:lpstr>Почетни угао</vt:lpstr>
      <vt:lpstr>Почетни угао</vt:lpstr>
      <vt:lpstr>PowerPoint Presentation</vt:lpstr>
      <vt:lpstr>Фазна разлика</vt:lpstr>
      <vt:lpstr>Средња вриједност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Параметри простопериодичних велилчина </dc:title>
  <dc:creator>Блажо Ђуровић</dc:creator>
  <cp:lastModifiedBy>Блажо Ђуровић</cp:lastModifiedBy>
  <cp:revision>13</cp:revision>
  <dcterms:created xsi:type="dcterms:W3CDTF">2021-10-12T12:07:09Z</dcterms:created>
  <dcterms:modified xsi:type="dcterms:W3CDTF">2021-10-25T10:00:53Z</dcterms:modified>
</cp:coreProperties>
</file>