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A278E9-E8EB-4B3C-A0C4-B0CAC3CDCFB1}" v="55" dt="2021-10-05T21:23:22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71A278E9-E8EB-4B3C-A0C4-B0CAC3CDCFB1}"/>
    <pc:docChg chg="undo custSel modSld">
      <pc:chgData name="Блажо Ђуровић" userId="5694572e-f064-495d-ac23-a1610d1060de" providerId="ADAL" clId="{71A278E9-E8EB-4B3C-A0C4-B0CAC3CDCFB1}" dt="2021-10-05T21:23:22.261" v="248"/>
      <pc:docMkLst>
        <pc:docMk/>
      </pc:docMkLst>
      <pc:sldChg chg="addSp delSp modSp mod modAnim">
        <pc:chgData name="Блажо Ђуровић" userId="5694572e-f064-495d-ac23-a1610d1060de" providerId="ADAL" clId="{71A278E9-E8EB-4B3C-A0C4-B0CAC3CDCFB1}" dt="2021-10-05T21:23:22.261" v="248"/>
        <pc:sldMkLst>
          <pc:docMk/>
          <pc:sldMk cId="1395509581" sldId="257"/>
        </pc:sldMkLst>
        <pc:spChg chg="mod">
          <ac:chgData name="Блажо Ђуровић" userId="5694572e-f064-495d-ac23-a1610d1060de" providerId="ADAL" clId="{71A278E9-E8EB-4B3C-A0C4-B0CAC3CDCFB1}" dt="2021-10-05T21:22:30.666" v="231" actId="20577"/>
          <ac:spMkLst>
            <pc:docMk/>
            <pc:sldMk cId="1395509581" sldId="257"/>
            <ac:spMk id="4" creationId="{DF3A31C9-3281-4022-881D-97EE7E9A993A}"/>
          </ac:spMkLst>
        </pc:spChg>
        <pc:spChg chg="del">
          <ac:chgData name="Блажо Ђуровић" userId="5694572e-f064-495d-ac23-a1610d1060de" providerId="ADAL" clId="{71A278E9-E8EB-4B3C-A0C4-B0CAC3CDCFB1}" dt="2021-10-05T21:18:05.635" v="46" actId="22"/>
          <ac:spMkLst>
            <pc:docMk/>
            <pc:sldMk cId="1395509581" sldId="257"/>
            <ac:spMk id="6" creationId="{037F3A28-2709-460E-8EEE-C5D82808AE70}"/>
          </ac:spMkLst>
        </pc:spChg>
        <pc:spChg chg="add del mod">
          <ac:chgData name="Блажо Ђуровић" userId="5694572e-f064-495d-ac23-a1610d1060de" providerId="ADAL" clId="{71A278E9-E8EB-4B3C-A0C4-B0CAC3CDCFB1}" dt="2021-10-05T21:18:56.532" v="50" actId="22"/>
          <ac:spMkLst>
            <pc:docMk/>
            <pc:sldMk cId="1395509581" sldId="257"/>
            <ac:spMk id="10" creationId="{73B5A386-2844-4483-A958-AF52B9C5FBA9}"/>
          </ac:spMkLst>
        </pc:spChg>
        <pc:spChg chg="add mod">
          <ac:chgData name="Блажо Ђуровић" userId="5694572e-f064-495d-ac23-a1610d1060de" providerId="ADAL" clId="{71A278E9-E8EB-4B3C-A0C4-B0CAC3CDCFB1}" dt="2021-10-05T21:20:53.364" v="76" actId="20577"/>
          <ac:spMkLst>
            <pc:docMk/>
            <pc:sldMk cId="1395509581" sldId="257"/>
            <ac:spMk id="13" creationId="{17FFCEEC-40B3-4696-BADF-7A59E6E015B8}"/>
          </ac:spMkLst>
        </pc:spChg>
        <pc:spChg chg="add mod">
          <ac:chgData name="Блажо Ђуровић" userId="5694572e-f064-495d-ac23-a1610d1060de" providerId="ADAL" clId="{71A278E9-E8EB-4B3C-A0C4-B0CAC3CDCFB1}" dt="2021-10-05T21:20:23.772" v="70" actId="1076"/>
          <ac:spMkLst>
            <pc:docMk/>
            <pc:sldMk cId="1395509581" sldId="257"/>
            <ac:spMk id="14" creationId="{8964B0CC-134D-4CBA-9560-8AE7948AE9A7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17" creationId="{3E03397D-AD97-4512-ACD4-C45A7835360B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18" creationId="{E71A74DD-7B30-48CD-9D8D-9245B59FF71D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19" creationId="{ABAB3701-4FEB-4B2E-A4DD-231F1E902AEA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20" creationId="{E819449C-223E-414B-A82C-3D6DC6A1D8CA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21" creationId="{B594F7D7-C334-4697-827F-291314F0AC29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22" creationId="{46651934-E851-4EAE-9A48-1DE3F86E6CC5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31" creationId="{9B8EA403-9183-4918-8041-B51FCECE96AD}"/>
          </ac:spMkLst>
        </pc:spChg>
        <pc:spChg chg="mod">
          <ac:chgData name="Блажо Ђуровић" userId="5694572e-f064-495d-ac23-a1610d1060de" providerId="ADAL" clId="{71A278E9-E8EB-4B3C-A0C4-B0CAC3CDCFB1}" dt="2021-10-05T21:20:34.007" v="71"/>
          <ac:spMkLst>
            <pc:docMk/>
            <pc:sldMk cId="1395509581" sldId="257"/>
            <ac:spMk id="38" creationId="{9D6CBCE0-042F-4064-9B6F-EB9768504DA1}"/>
          </ac:spMkLst>
        </pc:spChg>
        <pc:spChg chg="add mod">
          <ac:chgData name="Блажо Ђуровић" userId="5694572e-f064-495d-ac23-a1610d1060de" providerId="ADAL" clId="{71A278E9-E8EB-4B3C-A0C4-B0CAC3CDCFB1}" dt="2021-10-05T21:20:37.268" v="72" actId="164"/>
          <ac:spMkLst>
            <pc:docMk/>
            <pc:sldMk cId="1395509581" sldId="257"/>
            <ac:spMk id="47" creationId="{94150A98-CFEF-44A0-99BB-B9C94EDCD7E0}"/>
          </ac:spMkLst>
        </pc:spChg>
        <pc:spChg chg="add mod">
          <ac:chgData name="Блажо Ђуровић" userId="5694572e-f064-495d-ac23-a1610d1060de" providerId="ADAL" clId="{71A278E9-E8EB-4B3C-A0C4-B0CAC3CDCFB1}" dt="2021-10-05T21:20:37.268" v="72" actId="164"/>
          <ac:spMkLst>
            <pc:docMk/>
            <pc:sldMk cId="1395509581" sldId="257"/>
            <ac:spMk id="49" creationId="{3CFB3FED-366B-4D9F-A20E-507E0F023688}"/>
          </ac:spMkLst>
        </pc:spChg>
        <pc:grpChg chg="add mod">
          <ac:chgData name="Блажо Ђуровић" userId="5694572e-f064-495d-ac23-a1610d1060de" providerId="ADAL" clId="{71A278E9-E8EB-4B3C-A0C4-B0CAC3CDCFB1}" dt="2021-10-05T21:20:46.049" v="75" actId="1076"/>
          <ac:grpSpMkLst>
            <pc:docMk/>
            <pc:sldMk cId="1395509581" sldId="257"/>
            <ac:grpSpMk id="15" creationId="{29832231-2703-45B0-8BA1-855884415074}"/>
          </ac:grpSpMkLst>
        </pc:grpChg>
        <pc:grpChg chg="add mod">
          <ac:chgData name="Блажо Ђуровић" userId="5694572e-f064-495d-ac23-a1610d1060de" providerId="ADAL" clId="{71A278E9-E8EB-4B3C-A0C4-B0CAC3CDCFB1}" dt="2021-10-05T21:20:37.268" v="72" actId="164"/>
          <ac:grpSpMkLst>
            <pc:docMk/>
            <pc:sldMk cId="1395509581" sldId="257"/>
            <ac:grpSpMk id="16" creationId="{F69720EA-A724-4015-85D8-0910051433F2}"/>
          </ac:grpSpMkLst>
        </pc:grpChg>
        <pc:grpChg chg="add mod">
          <ac:chgData name="Блажо Ђуровић" userId="5694572e-f064-495d-ac23-a1610d1060de" providerId="ADAL" clId="{71A278E9-E8EB-4B3C-A0C4-B0CAC3CDCFB1}" dt="2021-10-05T21:20:37.268" v="72" actId="164"/>
          <ac:grpSpMkLst>
            <pc:docMk/>
            <pc:sldMk cId="1395509581" sldId="257"/>
            <ac:grpSpMk id="23" creationId="{4F678E98-9253-4C4C-A2BD-D9BBDCE00A11}"/>
          </ac:grpSpMkLst>
        </pc:grpChg>
        <pc:grpChg chg="mod">
          <ac:chgData name="Блажо Ђуровић" userId="5694572e-f064-495d-ac23-a1610d1060de" providerId="ADAL" clId="{71A278E9-E8EB-4B3C-A0C4-B0CAC3CDCFB1}" dt="2021-10-05T21:20:34.007" v="71"/>
          <ac:grpSpMkLst>
            <pc:docMk/>
            <pc:sldMk cId="1395509581" sldId="257"/>
            <ac:grpSpMk id="24" creationId="{FB4CCA2D-4E57-4731-BB7F-C5D3C36B4D61}"/>
          </ac:grpSpMkLst>
        </pc:grpChg>
        <pc:grpChg chg="mod">
          <ac:chgData name="Блажо Ђуровић" userId="5694572e-f064-495d-ac23-a1610d1060de" providerId="ADAL" clId="{71A278E9-E8EB-4B3C-A0C4-B0CAC3CDCFB1}" dt="2021-10-05T21:20:34.007" v="71"/>
          <ac:grpSpMkLst>
            <pc:docMk/>
            <pc:sldMk cId="1395509581" sldId="257"/>
            <ac:grpSpMk id="25" creationId="{E2C19732-9B78-498C-B486-C218D03AB3D7}"/>
          </ac:grpSpMkLst>
        </pc:grpChg>
        <pc:picChg chg="add del mod ord">
          <ac:chgData name="Блажо Ђуровић" userId="5694572e-f064-495d-ac23-a1610d1060de" providerId="ADAL" clId="{71A278E9-E8EB-4B3C-A0C4-B0CAC3CDCFB1}" dt="2021-10-05T21:18:55.177" v="49" actId="478"/>
          <ac:picMkLst>
            <pc:docMk/>
            <pc:sldMk cId="1395509581" sldId="257"/>
            <ac:picMk id="8" creationId="{6074E2DB-94CD-4158-B020-E7549D0920DD}"/>
          </ac:picMkLst>
        </pc:picChg>
        <pc:picChg chg="add mod ord">
          <ac:chgData name="Блажо Ђуровић" userId="5694572e-f064-495d-ac23-a1610d1060de" providerId="ADAL" clId="{71A278E9-E8EB-4B3C-A0C4-B0CAC3CDCFB1}" dt="2021-10-05T21:20:23.772" v="70" actId="1076"/>
          <ac:picMkLst>
            <pc:docMk/>
            <pc:sldMk cId="1395509581" sldId="257"/>
            <ac:picMk id="12" creationId="{8E1940BE-2B95-453B-B2F4-55F427D1F209}"/>
          </ac:picMkLst>
        </pc:pic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26" creationId="{39CBF95D-5D55-4B18-AFA7-15AFDE2FC82C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27" creationId="{7990BCFD-17DA-4879-AA20-7DDA123BF245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28" creationId="{61F54E9E-AA5C-4F80-8D48-1859F31AB1F7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29" creationId="{9EC7BC08-7E16-4A71-8B0A-C29F32D5E64B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0" creationId="{66BA3D8C-15A4-4CCA-B710-CA48FD6FBBC4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2" creationId="{6F321833-317A-4810-9E4E-7A3E895F8A70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3" creationId="{51D82483-F264-4834-8DC8-F5016377E35E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4" creationId="{C8EBEBDF-CB7D-4B91-B741-4FC5B1F88522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5" creationId="{F2245DE9-DBB1-42A7-A50A-87A7D4CAA9A7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6" creationId="{6EB8721C-DE3D-48BE-BB62-CA567D41ADC4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7" creationId="{1076A69C-682E-4781-99A8-7BC00E42EB1B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39" creationId="{65991EFF-3046-469C-9EC5-4973DB6699F3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40" creationId="{45F15328-5A72-4EA4-A158-C38282A00B2A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41" creationId="{66B1EC84-D2F0-4D2F-92D3-F36844E606BC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42" creationId="{CD38BF54-7CE2-41E3-BCCA-186A2E64F401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43" creationId="{C1DF49C0-1B3A-4079-9EE5-5B170E8FE542}"/>
          </ac:cxnSpMkLst>
        </pc:cxnChg>
        <pc:cxnChg chg="mod">
          <ac:chgData name="Блажо Ђуровић" userId="5694572e-f064-495d-ac23-a1610d1060de" providerId="ADAL" clId="{71A278E9-E8EB-4B3C-A0C4-B0CAC3CDCFB1}" dt="2021-10-05T21:20:34.007" v="71"/>
          <ac:cxnSpMkLst>
            <pc:docMk/>
            <pc:sldMk cId="1395509581" sldId="257"/>
            <ac:cxnSpMk id="44" creationId="{7CE415B9-4963-46EB-ADF5-7EE4BEC0E6B8}"/>
          </ac:cxnSpMkLst>
        </pc:cxnChg>
        <pc:cxnChg chg="add mod">
          <ac:chgData name="Блажо Ђуровић" userId="5694572e-f064-495d-ac23-a1610d1060de" providerId="ADAL" clId="{71A278E9-E8EB-4B3C-A0C4-B0CAC3CDCFB1}" dt="2021-10-05T21:20:37.268" v="72" actId="164"/>
          <ac:cxnSpMkLst>
            <pc:docMk/>
            <pc:sldMk cId="1395509581" sldId="257"/>
            <ac:cxnSpMk id="45" creationId="{3068FBDF-3A8A-4E35-B631-D15ED0C53DE8}"/>
          </ac:cxnSpMkLst>
        </pc:cxnChg>
        <pc:cxnChg chg="add mod">
          <ac:chgData name="Блажо Ђуровић" userId="5694572e-f064-495d-ac23-a1610d1060de" providerId="ADAL" clId="{71A278E9-E8EB-4B3C-A0C4-B0CAC3CDCFB1}" dt="2021-10-05T21:20:37.268" v="72" actId="164"/>
          <ac:cxnSpMkLst>
            <pc:docMk/>
            <pc:sldMk cId="1395509581" sldId="257"/>
            <ac:cxnSpMk id="46" creationId="{15DD8808-76B0-4190-86A0-CBE1B50BB226}"/>
          </ac:cxnSpMkLst>
        </pc:cxnChg>
        <pc:cxnChg chg="add mod">
          <ac:chgData name="Блажо Ђуровић" userId="5694572e-f064-495d-ac23-a1610d1060de" providerId="ADAL" clId="{71A278E9-E8EB-4B3C-A0C4-B0CAC3CDCFB1}" dt="2021-10-05T21:20:37.268" v="72" actId="164"/>
          <ac:cxnSpMkLst>
            <pc:docMk/>
            <pc:sldMk cId="1395509581" sldId="257"/>
            <ac:cxnSpMk id="48" creationId="{BC4EA58E-B47C-4C26-AA4F-D7DA999F4469}"/>
          </ac:cxnSpMkLst>
        </pc:cxnChg>
      </pc:sldChg>
      <pc:sldChg chg="addSp modSp mod modAnim">
        <pc:chgData name="Блажо Ђуровић" userId="5694572e-f064-495d-ac23-a1610d1060de" providerId="ADAL" clId="{71A278E9-E8EB-4B3C-A0C4-B0CAC3CDCFB1}" dt="2021-10-05T21:23:13.716" v="246"/>
        <pc:sldMkLst>
          <pc:docMk/>
          <pc:sldMk cId="4106393155" sldId="258"/>
        </pc:sldMkLst>
        <pc:spChg chg="mod">
          <ac:chgData name="Блажо Ђуровић" userId="5694572e-f064-495d-ac23-a1610d1060de" providerId="ADAL" clId="{71A278E9-E8EB-4B3C-A0C4-B0CAC3CDCFB1}" dt="2021-10-05T21:22:47.058" v="236" actId="20577"/>
          <ac:spMkLst>
            <pc:docMk/>
            <pc:sldMk cId="4106393155" sldId="258"/>
            <ac:spMk id="57" creationId="{2A1BC881-3D5F-4210-A90C-A128662803DB}"/>
          </ac:spMkLst>
        </pc:spChg>
        <pc:spChg chg="add mod">
          <ac:chgData name="Блажо Ђуровић" userId="5694572e-f064-495d-ac23-a1610d1060de" providerId="ADAL" clId="{71A278E9-E8EB-4B3C-A0C4-B0CAC3CDCFB1}" dt="2021-10-05T21:23:02.666" v="244" actId="1076"/>
          <ac:spMkLst>
            <pc:docMk/>
            <pc:sldMk cId="4106393155" sldId="258"/>
            <ac:spMk id="69" creationId="{C7CA78B7-CCAC-4F5A-BFBA-D15E68B04455}"/>
          </ac:spMkLst>
        </pc:spChg>
      </pc:sldChg>
      <pc:sldChg chg="addSp delSp modSp mod modAnim">
        <pc:chgData name="Блажо Ђуровић" userId="5694572e-f064-495d-ac23-a1610d1060de" providerId="ADAL" clId="{71A278E9-E8EB-4B3C-A0C4-B0CAC3CDCFB1}" dt="2021-10-05T21:01:28.949" v="45"/>
        <pc:sldMkLst>
          <pc:docMk/>
          <pc:sldMk cId="487990496" sldId="259"/>
        </pc:sldMkLst>
        <pc:spChg chg="add mod">
          <ac:chgData name="Блажо Ђуровић" userId="5694572e-f064-495d-ac23-a1610d1060de" providerId="ADAL" clId="{71A278E9-E8EB-4B3C-A0C4-B0CAC3CDCFB1}" dt="2021-10-05T21:00:34.208" v="39" actId="1076"/>
          <ac:spMkLst>
            <pc:docMk/>
            <pc:sldMk cId="487990496" sldId="259"/>
            <ac:spMk id="187" creationId="{E727A06C-2DAB-46A2-93E3-138FD6D3DA1D}"/>
          </ac:spMkLst>
        </pc:spChg>
        <pc:spChg chg="add del mod">
          <ac:chgData name="Блажо Ђуровић" userId="5694572e-f064-495d-ac23-a1610d1060de" providerId="ADAL" clId="{71A278E9-E8EB-4B3C-A0C4-B0CAC3CDCFB1}" dt="2021-10-05T20:59:58.797" v="6" actId="22"/>
          <ac:spMkLst>
            <pc:docMk/>
            <pc:sldMk cId="487990496" sldId="259"/>
            <ac:spMk id="189" creationId="{575B152D-1A3A-41FD-B004-4366507F6C11}"/>
          </ac:spMkLst>
        </pc:spChg>
        <pc:cxnChg chg="mod">
          <ac:chgData name="Блажо Ђуровић" userId="5694572e-f064-495d-ac23-a1610d1060de" providerId="ADAL" clId="{71A278E9-E8EB-4B3C-A0C4-B0CAC3CDCFB1}" dt="2021-10-05T20:59:47.269" v="0" actId="14100"/>
          <ac:cxnSpMkLst>
            <pc:docMk/>
            <pc:sldMk cId="487990496" sldId="259"/>
            <ac:cxnSpMk id="45" creationId="{AE472222-65FE-495F-93B3-BC874990D8E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80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20781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686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4985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05876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34752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775282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09551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44055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9566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9246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116AACB-4D9C-445B-BC14-A1764FE4E093}" type="datetimeFigureOut">
              <a:rPr lang="sr-Cyrl-ME" smtClean="0"/>
              <a:t>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7CFC847-8AC9-44C7-8D09-EC5C192C34B0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487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D2DF-80D3-4EB8-BA9F-54C3E9F245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Настанак простопериодичне струје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87E7E-9AD1-405A-BFD5-BEE9AECE93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8217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CF97B-26EB-49DB-B709-4168B469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67500"/>
            <a:ext cx="10058400" cy="887522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Принцип генерације наизмјеничне струје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D21EB5-351B-46F7-B0CD-9910C9A7D4C7}"/>
              </a:ext>
            </a:extLst>
          </p:cNvPr>
          <p:cNvSpPr/>
          <p:nvPr/>
        </p:nvSpPr>
        <p:spPr>
          <a:xfrm>
            <a:off x="4589417" y="2993457"/>
            <a:ext cx="696958" cy="685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</a:t>
            </a:r>
            <a:endParaRPr lang="sr-Cyrl-M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9AA4D9-4458-4DE7-AC73-982E4E3EC4C0}"/>
              </a:ext>
            </a:extLst>
          </p:cNvPr>
          <p:cNvSpPr/>
          <p:nvPr/>
        </p:nvSpPr>
        <p:spPr>
          <a:xfrm>
            <a:off x="4589689" y="3679257"/>
            <a:ext cx="696958" cy="685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</a:t>
            </a:r>
            <a:endParaRPr lang="sr-Cyrl-ME" dirty="0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5C51FF61-2E6F-4D2A-9832-E63D562ED990}"/>
              </a:ext>
            </a:extLst>
          </p:cNvPr>
          <p:cNvSpPr/>
          <p:nvPr/>
        </p:nvSpPr>
        <p:spPr>
          <a:xfrm>
            <a:off x="5000761" y="1812357"/>
            <a:ext cx="628650" cy="3990975"/>
          </a:xfrm>
          <a:prstGeom prst="arc">
            <a:avLst>
              <a:gd name="adj1" fmla="val 15026660"/>
              <a:gd name="adj2" fmla="val 7017942"/>
            </a:avLst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682C1C1E-A66D-4BBB-B2C0-34B0B5A72B43}"/>
              </a:ext>
            </a:extLst>
          </p:cNvPr>
          <p:cNvSpPr/>
          <p:nvPr/>
        </p:nvSpPr>
        <p:spPr>
          <a:xfrm flipH="1">
            <a:off x="4267336" y="1812357"/>
            <a:ext cx="628650" cy="3990975"/>
          </a:xfrm>
          <a:prstGeom prst="arc">
            <a:avLst>
              <a:gd name="adj1" fmla="val 15026660"/>
              <a:gd name="adj2" fmla="val 7017942"/>
            </a:avLst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E65D07-C30C-405C-BDB5-452CC81AD082}"/>
              </a:ext>
            </a:extLst>
          </p:cNvPr>
          <p:cNvSpPr txBox="1"/>
          <p:nvPr/>
        </p:nvSpPr>
        <p:spPr>
          <a:xfrm>
            <a:off x="4793524" y="248711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B</a:t>
            </a:r>
            <a:endParaRPr lang="sr-Cyrl-ME" dirty="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34EB0409-7D37-4D20-9A67-C34D1ABEC487}"/>
              </a:ext>
            </a:extLst>
          </p:cNvPr>
          <p:cNvSpPr/>
          <p:nvPr/>
        </p:nvSpPr>
        <p:spPr>
          <a:xfrm>
            <a:off x="5135634" y="2441039"/>
            <a:ext cx="389002" cy="2762251"/>
          </a:xfrm>
          <a:prstGeom prst="arc">
            <a:avLst>
              <a:gd name="adj1" fmla="val 15026660"/>
              <a:gd name="adj2" fmla="val 6571568"/>
            </a:avLst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EBCB92D2-F448-48BD-BA21-50755DBF80C9}"/>
              </a:ext>
            </a:extLst>
          </p:cNvPr>
          <p:cNvSpPr/>
          <p:nvPr/>
        </p:nvSpPr>
        <p:spPr>
          <a:xfrm flipH="1">
            <a:off x="4383159" y="2420296"/>
            <a:ext cx="389002" cy="2762251"/>
          </a:xfrm>
          <a:prstGeom prst="arc">
            <a:avLst>
              <a:gd name="adj1" fmla="val 15026660"/>
              <a:gd name="adj2" fmla="val 6571568"/>
            </a:avLst>
          </a:prstGeom>
          <a:ln w="3810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ED4361B-F5F1-4F3A-94F1-7821A216B272}"/>
              </a:ext>
            </a:extLst>
          </p:cNvPr>
          <p:cNvGrpSpPr/>
          <p:nvPr/>
        </p:nvGrpSpPr>
        <p:grpSpPr>
          <a:xfrm>
            <a:off x="3438525" y="1851938"/>
            <a:ext cx="1952626" cy="4233787"/>
            <a:chOff x="3438525" y="1601681"/>
            <a:chExt cx="1952626" cy="423378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35E0360-BE82-4D15-B5A6-855C3DB475F5}"/>
                </a:ext>
              </a:extLst>
            </p:cNvPr>
            <p:cNvGrpSpPr/>
            <p:nvPr/>
          </p:nvGrpSpPr>
          <p:grpSpPr>
            <a:xfrm>
              <a:off x="4553086" y="1601681"/>
              <a:ext cx="800100" cy="779417"/>
              <a:chOff x="7058025" y="1771650"/>
              <a:chExt cx="800100" cy="779417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0ABB150-9BDD-4226-8231-0DB16560FF13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32F35F9-F3D5-4AE0-9AAA-418DE81F27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9BE666A-C4E2-433C-B37F-6DC89E7758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3ED2563-8FB3-4B26-B0B4-C3B7B7B8F5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A814E56-4657-48BB-8F28-BBC7AB5344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AF58A39-883E-41F2-A683-ED1B4AD6D3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0059EA3-55E0-4995-AD3F-BCBACC782A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8AEFB70-5350-455D-8A46-9DF8F1EDFE46}"/>
                </a:ext>
              </a:extLst>
            </p:cNvPr>
            <p:cNvGrpSpPr/>
            <p:nvPr/>
          </p:nvGrpSpPr>
          <p:grpSpPr>
            <a:xfrm>
              <a:off x="4581661" y="4438655"/>
              <a:ext cx="800100" cy="779417"/>
              <a:chOff x="7058025" y="1771650"/>
              <a:chExt cx="800100" cy="77941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3384B8A-99A7-4F05-9866-63FF88914367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4A02C47-8528-4C4B-8D2F-84E6FB3F78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613E1C3-51CC-4A90-ADD2-2A388DE2CA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71A8BFA-BD4A-4749-AF97-A3DE919CA9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DD34507-BA2D-4A4A-B489-6F55BEBCED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392F102B-7385-4FFF-8A9A-8F599DC2D8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85B591B5-9FA2-41C2-8816-89118140B7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43DBAC4-BFDF-48B5-89A5-27927D587E2D}"/>
                </a:ext>
              </a:extLst>
            </p:cNvPr>
            <p:cNvCxnSpPr>
              <a:cxnSpLocks/>
            </p:cNvCxnSpPr>
            <p:nvPr/>
          </p:nvCxnSpPr>
          <p:spPr>
            <a:xfrm>
              <a:off x="5369390" y="2333413"/>
              <a:ext cx="12372" cy="20307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096658E-BC14-44EA-B1CB-74B3B3F44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4999" y="4337715"/>
              <a:ext cx="766762" cy="16761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57850CD-AF71-425B-86FA-87B536BEB5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7336" y="5170387"/>
              <a:ext cx="1123815" cy="6650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B6D7E39-E08A-4575-B3E0-A980E7ED1A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8525" y="1668356"/>
              <a:ext cx="111456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E472222-65FE-495F-93B3-BC874990D8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16011" y="5828155"/>
              <a:ext cx="743087" cy="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C369FFC-AF64-4C56-A703-FAA42BF04301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4937896" y="2193325"/>
            <a:ext cx="2946264" cy="6727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480A550-17AE-4E69-9880-C34205E1F773}"/>
              </a:ext>
            </a:extLst>
          </p:cNvPr>
          <p:cNvCxnSpPr>
            <a:cxnSpLocks/>
            <a:endCxn id="54" idx="1"/>
          </p:cNvCxnSpPr>
          <p:nvPr/>
        </p:nvCxnSpPr>
        <p:spPr>
          <a:xfrm flipV="1">
            <a:off x="4924561" y="2866063"/>
            <a:ext cx="2959599" cy="22785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87C33A0-D962-4B5B-90D8-C1BD0F03398D}"/>
              </a:ext>
            </a:extLst>
          </p:cNvPr>
          <p:cNvSpPr txBox="1"/>
          <p:nvPr/>
        </p:nvSpPr>
        <p:spPr>
          <a:xfrm>
            <a:off x="7884160" y="2681397"/>
            <a:ext cx="19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намотаји статора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E754513-8BB4-45A7-9FB9-23E447B0805F}"/>
              </a:ext>
            </a:extLst>
          </p:cNvPr>
          <p:cNvCxnSpPr>
            <a:cxnSpLocks/>
          </p:cNvCxnSpPr>
          <p:nvPr/>
        </p:nvCxnSpPr>
        <p:spPr>
          <a:xfrm flipV="1">
            <a:off x="5135634" y="3380733"/>
            <a:ext cx="2758686" cy="699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A1BC881-3D5F-4210-A90C-A128662803DB}"/>
              </a:ext>
            </a:extLst>
          </p:cNvPr>
          <p:cNvSpPr txBox="1"/>
          <p:nvPr/>
        </p:nvSpPr>
        <p:spPr>
          <a:xfrm>
            <a:off x="7884160" y="3179792"/>
            <a:ext cx="294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b="1" dirty="0"/>
              <a:t>извор магнетног поља</a:t>
            </a:r>
            <a:br>
              <a:rPr lang="sr-Cyrl-ME" dirty="0"/>
            </a:br>
            <a:r>
              <a:rPr lang="sr-Cyrl-ME" dirty="0"/>
              <a:t>Може бити природни магнет или електромагнет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828EF2B-8558-4CE8-B749-A275E8C4475D}"/>
              </a:ext>
            </a:extLst>
          </p:cNvPr>
          <p:cNvCxnSpPr>
            <a:cxnSpLocks/>
          </p:cNvCxnSpPr>
          <p:nvPr/>
        </p:nvCxnSpPr>
        <p:spPr>
          <a:xfrm>
            <a:off x="3593012" y="1918613"/>
            <a:ext cx="0" cy="41597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3F83C72D-8461-436C-892E-06B3F832986F}"/>
              </a:ext>
            </a:extLst>
          </p:cNvPr>
          <p:cNvSpPr txBox="1"/>
          <p:nvPr/>
        </p:nvSpPr>
        <p:spPr>
          <a:xfrm rot="18782835">
            <a:off x="1710915" y="3637498"/>
            <a:ext cx="2148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излаз са генератора</a:t>
            </a:r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842516D3-2BA5-4745-886F-BB7578EDBB66}"/>
              </a:ext>
            </a:extLst>
          </p:cNvPr>
          <p:cNvSpPr/>
          <p:nvPr/>
        </p:nvSpPr>
        <p:spPr>
          <a:xfrm>
            <a:off x="4433718" y="3170986"/>
            <a:ext cx="999213" cy="999213"/>
          </a:xfrm>
          <a:prstGeom prst="arc">
            <a:avLst>
              <a:gd name="adj1" fmla="val 16200000"/>
              <a:gd name="adj2" fmla="val 13506073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CA78B7-CCAC-4F5A-BFBA-D15E68B04455}"/>
              </a:ext>
            </a:extLst>
          </p:cNvPr>
          <p:cNvSpPr txBox="1"/>
          <p:nvPr/>
        </p:nvSpPr>
        <p:spPr>
          <a:xfrm>
            <a:off x="7894320" y="3982403"/>
            <a:ext cx="765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ротор</a:t>
            </a:r>
          </a:p>
        </p:txBody>
      </p:sp>
    </p:spTree>
    <p:extLst>
      <p:ext uri="{BB962C8B-B14F-4D97-AF65-F5344CB8AC3E}">
        <p14:creationId xmlns:p14="http://schemas.microsoft.com/office/powerpoint/2010/main" val="410639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/>
      <p:bldP spid="18" grpId="0" animBg="1"/>
      <p:bldP spid="19" grpId="0" animBg="1"/>
      <p:bldP spid="54" grpId="0"/>
      <p:bldP spid="57" grpId="0"/>
      <p:bldP spid="61" grpId="0"/>
      <p:bldP spid="68" grpId="0" animBg="1"/>
      <p:bldP spid="6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CF97B-26EB-49DB-B709-4168B469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276399"/>
            <a:ext cx="10058400" cy="887522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Принцип генерације наизмјеничне струје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2F54EA2-7D2E-4320-B66E-18E7FAC9CBBA}"/>
              </a:ext>
            </a:extLst>
          </p:cNvPr>
          <p:cNvGrpSpPr/>
          <p:nvPr/>
        </p:nvGrpSpPr>
        <p:grpSpPr>
          <a:xfrm>
            <a:off x="1470764" y="1141719"/>
            <a:ext cx="1130436" cy="3312256"/>
            <a:chOff x="4267336" y="1812357"/>
            <a:chExt cx="1362075" cy="39909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9D21EB5-351B-46F7-B0CD-9910C9A7D4C7}"/>
                </a:ext>
              </a:extLst>
            </p:cNvPr>
            <p:cNvSpPr/>
            <p:nvPr/>
          </p:nvSpPr>
          <p:spPr>
            <a:xfrm>
              <a:off x="4589417" y="2993457"/>
              <a:ext cx="696958" cy="685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N</a:t>
              </a:r>
              <a:endParaRPr lang="sr-Cyrl-ME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9AA4D9-4458-4DE7-AC73-982E4E3EC4C0}"/>
                </a:ext>
              </a:extLst>
            </p:cNvPr>
            <p:cNvSpPr/>
            <p:nvPr/>
          </p:nvSpPr>
          <p:spPr>
            <a:xfrm>
              <a:off x="4589689" y="3679257"/>
              <a:ext cx="696958" cy="685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</a:t>
              </a:r>
              <a:endParaRPr lang="sr-Cyrl-ME" dirty="0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5C51FF61-2E6F-4D2A-9832-E63D562ED990}"/>
                </a:ext>
              </a:extLst>
            </p:cNvPr>
            <p:cNvSpPr/>
            <p:nvPr/>
          </p:nvSpPr>
          <p:spPr>
            <a:xfrm>
              <a:off x="5000761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682C1C1E-A66D-4BBB-B2C0-34B0B5A72B43}"/>
                </a:ext>
              </a:extLst>
            </p:cNvPr>
            <p:cNvSpPr/>
            <p:nvPr/>
          </p:nvSpPr>
          <p:spPr>
            <a:xfrm flipH="1">
              <a:off x="4267336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34EB0409-7D37-4D20-9A67-C34D1ABEC487}"/>
                </a:ext>
              </a:extLst>
            </p:cNvPr>
            <p:cNvSpPr/>
            <p:nvPr/>
          </p:nvSpPr>
          <p:spPr>
            <a:xfrm>
              <a:off x="5135634" y="2441039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EBCB92D2-F448-48BD-BA21-50755DBF80C9}"/>
                </a:ext>
              </a:extLst>
            </p:cNvPr>
            <p:cNvSpPr/>
            <p:nvPr/>
          </p:nvSpPr>
          <p:spPr>
            <a:xfrm flipH="1">
              <a:off x="4383159" y="2420296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ED4361B-F5F1-4F3A-94F1-7821A216B272}"/>
              </a:ext>
            </a:extLst>
          </p:cNvPr>
          <p:cNvGrpSpPr/>
          <p:nvPr/>
        </p:nvGrpSpPr>
        <p:grpSpPr>
          <a:xfrm>
            <a:off x="837803" y="1355229"/>
            <a:ext cx="1497387" cy="3095763"/>
            <a:chOff x="3342108" y="1601681"/>
            <a:chExt cx="2049043" cy="423628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35E0360-BE82-4D15-B5A6-855C3DB475F5}"/>
                </a:ext>
              </a:extLst>
            </p:cNvPr>
            <p:cNvGrpSpPr/>
            <p:nvPr/>
          </p:nvGrpSpPr>
          <p:grpSpPr>
            <a:xfrm>
              <a:off x="4553086" y="1601681"/>
              <a:ext cx="800100" cy="779417"/>
              <a:chOff x="7058025" y="1771650"/>
              <a:chExt cx="800100" cy="779417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0ABB150-9BDD-4226-8231-0DB16560FF13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32F35F9-F3D5-4AE0-9AAA-418DE81F27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9BE666A-C4E2-433C-B37F-6DC89E7758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3ED2563-8FB3-4B26-B0B4-C3B7B7B8F5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A814E56-4657-48BB-8F28-BBC7AB5344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AF58A39-883E-41F2-A683-ED1B4AD6D3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0059EA3-55E0-4995-AD3F-BCBACC782A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8AEFB70-5350-455D-8A46-9DF8F1EDFE46}"/>
                </a:ext>
              </a:extLst>
            </p:cNvPr>
            <p:cNvGrpSpPr/>
            <p:nvPr/>
          </p:nvGrpSpPr>
          <p:grpSpPr>
            <a:xfrm>
              <a:off x="4581661" y="4438655"/>
              <a:ext cx="800100" cy="779417"/>
              <a:chOff x="7058025" y="1771650"/>
              <a:chExt cx="800100" cy="77941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3384B8A-99A7-4F05-9866-63FF88914367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4A02C47-8528-4C4B-8D2F-84E6FB3F78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613E1C3-51CC-4A90-ADD2-2A388DE2CA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071A8BFA-BD4A-4749-AF97-A3DE919CA9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DD34507-BA2D-4A4A-B489-6F55BEBCED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392F102B-7385-4FFF-8A9A-8F599DC2D8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85B591B5-9FA2-41C2-8816-89118140B7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43DBAC4-BFDF-48B5-89A5-27927D587E2D}"/>
                </a:ext>
              </a:extLst>
            </p:cNvPr>
            <p:cNvCxnSpPr>
              <a:cxnSpLocks/>
            </p:cNvCxnSpPr>
            <p:nvPr/>
          </p:nvCxnSpPr>
          <p:spPr>
            <a:xfrm>
              <a:off x="5369390" y="2333413"/>
              <a:ext cx="12372" cy="20307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096658E-BC14-44EA-B1CB-74B3B3F44F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4999" y="4337715"/>
              <a:ext cx="766762" cy="16761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57850CD-AF71-425B-86FA-87B536BEB5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7336" y="5170387"/>
              <a:ext cx="1123815" cy="6650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B6D7E39-E08A-4575-B3E0-A980E7ED1A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8525" y="1668356"/>
              <a:ext cx="111456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E472222-65FE-495F-93B3-BC874990D8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2108" y="5828158"/>
              <a:ext cx="916992" cy="980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FAE93F0-A1FF-4F89-8E02-888575E51F31}"/>
              </a:ext>
            </a:extLst>
          </p:cNvPr>
          <p:cNvCxnSpPr>
            <a:cxnSpLocks/>
          </p:cNvCxnSpPr>
          <p:nvPr/>
        </p:nvCxnSpPr>
        <p:spPr>
          <a:xfrm flipV="1">
            <a:off x="2040630" y="1241659"/>
            <a:ext cx="0" cy="74914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F887C0E-9459-47CC-80D4-35F67BD2EE9E}"/>
              </a:ext>
            </a:extLst>
          </p:cNvPr>
          <p:cNvCxnSpPr>
            <a:cxnSpLocks/>
          </p:cNvCxnSpPr>
          <p:nvPr/>
        </p:nvCxnSpPr>
        <p:spPr>
          <a:xfrm flipV="1">
            <a:off x="2039100" y="3280618"/>
            <a:ext cx="0" cy="74914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0036547-F193-4DB7-83BD-AC52B5D37F04}"/>
              </a:ext>
            </a:extLst>
          </p:cNvPr>
          <p:cNvCxnSpPr>
            <a:cxnSpLocks/>
          </p:cNvCxnSpPr>
          <p:nvPr/>
        </p:nvCxnSpPr>
        <p:spPr>
          <a:xfrm flipV="1">
            <a:off x="2265683" y="4649002"/>
            <a:ext cx="0" cy="21079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A47AA67-CF2B-4A63-80CD-AAD85B2D4FB9}"/>
              </a:ext>
            </a:extLst>
          </p:cNvPr>
          <p:cNvCxnSpPr>
            <a:cxnSpLocks/>
            <a:endCxn id="43" idx="0"/>
          </p:cNvCxnSpPr>
          <p:nvPr/>
        </p:nvCxnSpPr>
        <p:spPr>
          <a:xfrm flipV="1">
            <a:off x="2265683" y="5648968"/>
            <a:ext cx="4262656" cy="54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FB2B0985-172E-46DA-BC57-0CBCB29A2122}"/>
              </a:ext>
            </a:extLst>
          </p:cNvPr>
          <p:cNvSpPr/>
          <p:nvPr/>
        </p:nvSpPr>
        <p:spPr>
          <a:xfrm>
            <a:off x="2215808" y="4843464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AC92515-0037-4C7D-9E4C-5A726261BB18}"/>
              </a:ext>
            </a:extLst>
          </p:cNvPr>
          <p:cNvSpPr/>
          <p:nvPr/>
        </p:nvSpPr>
        <p:spPr>
          <a:xfrm>
            <a:off x="3131333" y="5648968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621E062A-10B9-4FE5-9097-A2BF9F809200}"/>
              </a:ext>
            </a:extLst>
          </p:cNvPr>
          <p:cNvSpPr/>
          <p:nvPr/>
        </p:nvSpPr>
        <p:spPr>
          <a:xfrm>
            <a:off x="1386940" y="4889000"/>
            <a:ext cx="1841011" cy="2348104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132AA046-E400-4E7E-B376-18ED9A3DE2CB}"/>
              </a:ext>
            </a:extLst>
          </p:cNvPr>
          <p:cNvSpPr/>
          <p:nvPr/>
        </p:nvSpPr>
        <p:spPr>
          <a:xfrm rot="10800000">
            <a:off x="3144427" y="4167739"/>
            <a:ext cx="1841011" cy="2348108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E9152016-E112-41C2-96D9-A78581EBCA85}"/>
              </a:ext>
            </a:extLst>
          </p:cNvPr>
          <p:cNvSpPr/>
          <p:nvPr/>
        </p:nvSpPr>
        <p:spPr>
          <a:xfrm flipV="1">
            <a:off x="3133044" y="4167739"/>
            <a:ext cx="1841011" cy="2348108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46031080-CA7B-440A-BC3B-5DB905C782E1}"/>
              </a:ext>
            </a:extLst>
          </p:cNvPr>
          <p:cNvSpPr/>
          <p:nvPr/>
        </p:nvSpPr>
        <p:spPr>
          <a:xfrm rot="10800000" flipV="1">
            <a:off x="4901658" y="4888166"/>
            <a:ext cx="1841011" cy="2348103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0718E48-3E2E-4B86-ADBF-E0D8467559A3}"/>
              </a:ext>
            </a:extLst>
          </p:cNvPr>
          <p:cNvSpPr txBox="1"/>
          <p:nvPr/>
        </p:nvSpPr>
        <p:spPr>
          <a:xfrm>
            <a:off x="1770047" y="581830"/>
            <a:ext cx="589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max</a:t>
            </a:r>
            <a:endParaRPr lang="sr-Cyrl-ME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3F7869A-B974-4596-B753-B8968C8D1DD0}"/>
              </a:ext>
            </a:extLst>
          </p:cNvPr>
          <p:cNvSpPr txBox="1"/>
          <p:nvPr/>
        </p:nvSpPr>
        <p:spPr>
          <a:xfrm>
            <a:off x="1664715" y="4877473"/>
            <a:ext cx="589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max</a:t>
            </a:r>
            <a:endParaRPr lang="sr-Cyrl-ME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36464D-58A4-49EC-A575-C52322F442EA}"/>
              </a:ext>
            </a:extLst>
          </p:cNvPr>
          <p:cNvSpPr txBox="1"/>
          <p:nvPr/>
        </p:nvSpPr>
        <p:spPr>
          <a:xfrm>
            <a:off x="2250333" y="440759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Ф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43955FD-6CEC-421A-8455-B42F8BD6F9E3}"/>
              </a:ext>
            </a:extLst>
          </p:cNvPr>
          <p:cNvSpPr txBox="1"/>
          <p:nvPr/>
        </p:nvSpPr>
        <p:spPr>
          <a:xfrm>
            <a:off x="6397534" y="5648968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t</a:t>
            </a:r>
            <a:endParaRPr lang="sr-Cyrl-ME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C4E09A0-2266-4793-B2CA-EFC11027553B}"/>
              </a:ext>
            </a:extLst>
          </p:cNvPr>
          <p:cNvGrpSpPr/>
          <p:nvPr/>
        </p:nvGrpSpPr>
        <p:grpSpPr>
          <a:xfrm rot="5400000">
            <a:off x="3985541" y="1034999"/>
            <a:ext cx="1130436" cy="3312256"/>
            <a:chOff x="4267336" y="1812357"/>
            <a:chExt cx="1362075" cy="3990975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D810E24-F218-4BE8-B2A1-800CD47C7861}"/>
                </a:ext>
              </a:extLst>
            </p:cNvPr>
            <p:cNvSpPr/>
            <p:nvPr/>
          </p:nvSpPr>
          <p:spPr>
            <a:xfrm>
              <a:off x="4589417" y="2993457"/>
              <a:ext cx="696958" cy="685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N</a:t>
              </a:r>
              <a:endParaRPr lang="sr-Cyrl-ME" dirty="0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F4C1B37-9651-4AEB-9CE2-8A53A00EC8B9}"/>
                </a:ext>
              </a:extLst>
            </p:cNvPr>
            <p:cNvSpPr/>
            <p:nvPr/>
          </p:nvSpPr>
          <p:spPr>
            <a:xfrm>
              <a:off x="4589689" y="3679257"/>
              <a:ext cx="696958" cy="685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</a:t>
              </a:r>
              <a:endParaRPr lang="sr-Cyrl-ME" dirty="0"/>
            </a:p>
          </p:txBody>
        </p:sp>
        <p:sp>
          <p:nvSpPr>
            <p:cNvPr id="67" name="Arc 66">
              <a:extLst>
                <a:ext uri="{FF2B5EF4-FFF2-40B4-BE49-F238E27FC236}">
                  <a16:creationId xmlns:a16="http://schemas.microsoft.com/office/drawing/2014/main" id="{E134967A-A2CE-41BD-916E-49A0D4AFFD5B}"/>
                </a:ext>
              </a:extLst>
            </p:cNvPr>
            <p:cNvSpPr/>
            <p:nvPr/>
          </p:nvSpPr>
          <p:spPr>
            <a:xfrm>
              <a:off x="5000761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9" name="Arc 68">
              <a:extLst>
                <a:ext uri="{FF2B5EF4-FFF2-40B4-BE49-F238E27FC236}">
                  <a16:creationId xmlns:a16="http://schemas.microsoft.com/office/drawing/2014/main" id="{7ED2054C-3A04-458E-95C0-BA5D6C037866}"/>
                </a:ext>
              </a:extLst>
            </p:cNvPr>
            <p:cNvSpPr/>
            <p:nvPr/>
          </p:nvSpPr>
          <p:spPr>
            <a:xfrm flipH="1">
              <a:off x="4267336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0" name="Arc 69">
              <a:extLst>
                <a:ext uri="{FF2B5EF4-FFF2-40B4-BE49-F238E27FC236}">
                  <a16:creationId xmlns:a16="http://schemas.microsoft.com/office/drawing/2014/main" id="{B3A67B8F-23A8-44B0-B117-519DE3D0EB70}"/>
                </a:ext>
              </a:extLst>
            </p:cNvPr>
            <p:cNvSpPr/>
            <p:nvPr/>
          </p:nvSpPr>
          <p:spPr>
            <a:xfrm>
              <a:off x="5135634" y="2441039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1" name="Arc 70">
              <a:extLst>
                <a:ext uri="{FF2B5EF4-FFF2-40B4-BE49-F238E27FC236}">
                  <a16:creationId xmlns:a16="http://schemas.microsoft.com/office/drawing/2014/main" id="{56057528-8635-4E1E-9CCC-5022C2227E90}"/>
                </a:ext>
              </a:extLst>
            </p:cNvPr>
            <p:cNvSpPr/>
            <p:nvPr/>
          </p:nvSpPr>
          <p:spPr>
            <a:xfrm flipH="1">
              <a:off x="4383159" y="2420296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A8C0924-B946-4F06-A9FF-1992F0356565}"/>
              </a:ext>
            </a:extLst>
          </p:cNvPr>
          <p:cNvGrpSpPr/>
          <p:nvPr/>
        </p:nvGrpSpPr>
        <p:grpSpPr>
          <a:xfrm>
            <a:off x="3560274" y="1330097"/>
            <a:ext cx="1426928" cy="3093940"/>
            <a:chOff x="3438525" y="1601681"/>
            <a:chExt cx="1952626" cy="423378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4396515-58EF-4AB0-9D9F-7297D0B71538}"/>
                </a:ext>
              </a:extLst>
            </p:cNvPr>
            <p:cNvGrpSpPr/>
            <p:nvPr/>
          </p:nvGrpSpPr>
          <p:grpSpPr>
            <a:xfrm>
              <a:off x="4553086" y="1601681"/>
              <a:ext cx="800100" cy="779417"/>
              <a:chOff x="7058025" y="1771650"/>
              <a:chExt cx="800100" cy="779417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53AD5D14-87BB-44B1-836C-2A11463E9743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6F49CC15-84EE-40F3-AEF1-636360DE23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4B04C24E-223E-491F-AA1C-38AF76988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F255A78E-8D1A-475B-BE43-B470D048E6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17439D05-B637-4197-8E54-45CA35ACE4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F7B1DACA-D132-4593-B386-D635BCC342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DF30FAEB-492D-4DBB-9894-23D5427140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90A7280-659C-406D-BE5E-FDA2D2326E99}"/>
                </a:ext>
              </a:extLst>
            </p:cNvPr>
            <p:cNvGrpSpPr/>
            <p:nvPr/>
          </p:nvGrpSpPr>
          <p:grpSpPr>
            <a:xfrm>
              <a:off x="4581661" y="4438655"/>
              <a:ext cx="800100" cy="779417"/>
              <a:chOff x="7058025" y="1771650"/>
              <a:chExt cx="800100" cy="779417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CC6309A3-8AA3-4CDF-A16B-74F07FF9F038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09361B47-5EA3-43BB-8F24-4B1AB3A41D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14347491-E47D-4C62-B997-4289AE0CE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616422FC-B195-44E0-92DA-26CC9753A0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D2534E70-C3B7-48A8-9DB5-0BC0AC3A76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7E30FF79-1FBA-4816-86BB-2C384C8CF6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3E02911C-F77B-44C1-920A-5C64EDFCE6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2DDE779-8959-4375-804A-2676E314FA84}"/>
                </a:ext>
              </a:extLst>
            </p:cNvPr>
            <p:cNvCxnSpPr>
              <a:cxnSpLocks/>
            </p:cNvCxnSpPr>
            <p:nvPr/>
          </p:nvCxnSpPr>
          <p:spPr>
            <a:xfrm>
              <a:off x="5369390" y="2333413"/>
              <a:ext cx="12372" cy="20307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F026956-45A2-42E3-9EBC-098D3B74A0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4999" y="4337715"/>
              <a:ext cx="766762" cy="16761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7039DBF-29BE-4B10-A49A-3D818D2422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7336" y="5170387"/>
              <a:ext cx="1123815" cy="6650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E064DEF-5F76-48E1-B680-A534C0D1AA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8525" y="1668356"/>
              <a:ext cx="111456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8F411BB-673A-4515-A2FD-5106D98410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16011" y="5828155"/>
              <a:ext cx="743087" cy="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935DFABA-6DAF-4AB7-B568-466850BFE748}"/>
              </a:ext>
            </a:extLst>
          </p:cNvPr>
          <p:cNvSpPr txBox="1"/>
          <p:nvPr/>
        </p:nvSpPr>
        <p:spPr>
          <a:xfrm>
            <a:off x="4516269" y="61854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0</a:t>
            </a:r>
            <a:endParaRPr lang="sr-Cyrl-ME" b="1" dirty="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520FA83B-81FE-4D5E-87D5-CEA01D08B9C3}"/>
              </a:ext>
            </a:extLst>
          </p:cNvPr>
          <p:cNvCxnSpPr>
            <a:cxnSpLocks/>
          </p:cNvCxnSpPr>
          <p:nvPr/>
        </p:nvCxnSpPr>
        <p:spPr>
          <a:xfrm flipH="1" flipV="1">
            <a:off x="4262445" y="1544779"/>
            <a:ext cx="750678" cy="8132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F688A191-1804-4FC2-8D0C-CDAE08D1706C}"/>
              </a:ext>
            </a:extLst>
          </p:cNvPr>
          <p:cNvCxnSpPr>
            <a:cxnSpLocks/>
          </p:cNvCxnSpPr>
          <p:nvPr/>
        </p:nvCxnSpPr>
        <p:spPr>
          <a:xfrm flipH="1" flipV="1">
            <a:off x="4262446" y="3665062"/>
            <a:ext cx="750677" cy="5541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FDF6F38B-D047-45F2-A5AE-EA5AC65D16E7}"/>
              </a:ext>
            </a:extLst>
          </p:cNvPr>
          <p:cNvSpPr txBox="1"/>
          <p:nvPr/>
        </p:nvSpPr>
        <p:spPr>
          <a:xfrm>
            <a:off x="3199391" y="53045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0</a:t>
            </a:r>
            <a:endParaRPr lang="sr-Cyrl-ME" dirty="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A1898A8-9605-47CD-A657-9CFC41887967}"/>
              </a:ext>
            </a:extLst>
          </p:cNvPr>
          <p:cNvGrpSpPr/>
          <p:nvPr/>
        </p:nvGrpSpPr>
        <p:grpSpPr>
          <a:xfrm rot="10800000">
            <a:off x="6635300" y="874815"/>
            <a:ext cx="1130436" cy="3312256"/>
            <a:chOff x="4267336" y="1812357"/>
            <a:chExt cx="1362075" cy="3990975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DDD1E7E-A56A-4281-B83E-70DB4D49F72E}"/>
                </a:ext>
              </a:extLst>
            </p:cNvPr>
            <p:cNvSpPr/>
            <p:nvPr/>
          </p:nvSpPr>
          <p:spPr>
            <a:xfrm>
              <a:off x="4589417" y="2993457"/>
              <a:ext cx="696958" cy="685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N</a:t>
              </a:r>
              <a:endParaRPr lang="sr-Cyrl-ME" dirty="0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A36CC8B-6AAD-4920-BE05-FBD872F857D0}"/>
                </a:ext>
              </a:extLst>
            </p:cNvPr>
            <p:cNvSpPr/>
            <p:nvPr/>
          </p:nvSpPr>
          <p:spPr>
            <a:xfrm>
              <a:off x="4589689" y="3679257"/>
              <a:ext cx="696958" cy="685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</a:t>
              </a:r>
              <a:endParaRPr lang="sr-Cyrl-ME" dirty="0"/>
            </a:p>
          </p:txBody>
        </p:sp>
        <p:sp>
          <p:nvSpPr>
            <p:cNvPr id="101" name="Arc 100">
              <a:extLst>
                <a:ext uri="{FF2B5EF4-FFF2-40B4-BE49-F238E27FC236}">
                  <a16:creationId xmlns:a16="http://schemas.microsoft.com/office/drawing/2014/main" id="{2F3790C5-68BF-4B38-88F7-734FA5F12C3F}"/>
                </a:ext>
              </a:extLst>
            </p:cNvPr>
            <p:cNvSpPr/>
            <p:nvPr/>
          </p:nvSpPr>
          <p:spPr>
            <a:xfrm>
              <a:off x="5000761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2" name="Arc 101">
              <a:extLst>
                <a:ext uri="{FF2B5EF4-FFF2-40B4-BE49-F238E27FC236}">
                  <a16:creationId xmlns:a16="http://schemas.microsoft.com/office/drawing/2014/main" id="{4380C0B1-D0E8-4808-8AEB-9B4936782677}"/>
                </a:ext>
              </a:extLst>
            </p:cNvPr>
            <p:cNvSpPr/>
            <p:nvPr/>
          </p:nvSpPr>
          <p:spPr>
            <a:xfrm flipH="1">
              <a:off x="4267336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3" name="Arc 102">
              <a:extLst>
                <a:ext uri="{FF2B5EF4-FFF2-40B4-BE49-F238E27FC236}">
                  <a16:creationId xmlns:a16="http://schemas.microsoft.com/office/drawing/2014/main" id="{375526D6-923B-44A1-B857-0B71BD8752DE}"/>
                </a:ext>
              </a:extLst>
            </p:cNvPr>
            <p:cNvSpPr/>
            <p:nvPr/>
          </p:nvSpPr>
          <p:spPr>
            <a:xfrm>
              <a:off x="5135634" y="2441039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4" name="Arc 103">
              <a:extLst>
                <a:ext uri="{FF2B5EF4-FFF2-40B4-BE49-F238E27FC236}">
                  <a16:creationId xmlns:a16="http://schemas.microsoft.com/office/drawing/2014/main" id="{57DB7408-2B2E-47F3-A213-00DE7730E68F}"/>
                </a:ext>
              </a:extLst>
            </p:cNvPr>
            <p:cNvSpPr/>
            <p:nvPr/>
          </p:nvSpPr>
          <p:spPr>
            <a:xfrm flipH="1">
              <a:off x="4383159" y="2420296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B735D2E-EE1B-4D91-BFD2-CBE11A54640D}"/>
              </a:ext>
            </a:extLst>
          </p:cNvPr>
          <p:cNvGrpSpPr/>
          <p:nvPr/>
        </p:nvGrpSpPr>
        <p:grpSpPr>
          <a:xfrm>
            <a:off x="6090610" y="1250036"/>
            <a:ext cx="1426928" cy="3093940"/>
            <a:chOff x="3438525" y="1601681"/>
            <a:chExt cx="1952626" cy="4233787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F5F65CC-EEC8-4901-885A-E6BA12627234}"/>
                </a:ext>
              </a:extLst>
            </p:cNvPr>
            <p:cNvGrpSpPr/>
            <p:nvPr/>
          </p:nvGrpSpPr>
          <p:grpSpPr>
            <a:xfrm>
              <a:off x="4553086" y="1601681"/>
              <a:ext cx="800100" cy="779417"/>
              <a:chOff x="7058025" y="1771650"/>
              <a:chExt cx="800100" cy="779417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D8DF23E0-0C3A-4814-BB07-BB23914BD6AA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636691F2-8DA3-43E3-839C-364DB58F7B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59759535-855D-4133-B82A-42BBEBAA33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A3286B62-4147-401E-B2C0-E95D2B928C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5582E11A-7F9B-4F52-972D-43D9B223DC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3370F74D-0555-40E1-A2FE-0A729D4B32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134EACF3-AE28-4454-8E6F-78FDDF1290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8311E129-6B0D-4601-AA55-481B1764991A}"/>
                </a:ext>
              </a:extLst>
            </p:cNvPr>
            <p:cNvGrpSpPr/>
            <p:nvPr/>
          </p:nvGrpSpPr>
          <p:grpSpPr>
            <a:xfrm>
              <a:off x="4581661" y="4438655"/>
              <a:ext cx="800100" cy="779417"/>
              <a:chOff x="7058025" y="1771650"/>
              <a:chExt cx="800100" cy="779417"/>
            </a:xfrm>
          </p:grpSpPr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1A383D4D-9CB3-4253-9EE2-E50B85BEC245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1BC4DA54-7122-4507-9CD7-6797F9B5B9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982C1288-3FE3-4072-BF34-03C0A1DDE5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EC7A3EAF-A281-4A3C-9C02-2938E25651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3D15A4F8-4726-4355-A3FB-8D75D14913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9C10501A-4391-41AF-A839-5594E848FE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6BDA982B-9F93-4973-A638-C3A1E17159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963FA5F-2C97-4A44-99FA-93CA54E9067E}"/>
                </a:ext>
              </a:extLst>
            </p:cNvPr>
            <p:cNvCxnSpPr>
              <a:cxnSpLocks/>
            </p:cNvCxnSpPr>
            <p:nvPr/>
          </p:nvCxnSpPr>
          <p:spPr>
            <a:xfrm>
              <a:off x="5369390" y="2333413"/>
              <a:ext cx="12372" cy="20307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EE3B04C-7431-49CF-9E77-EA09D4EA81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4999" y="4337715"/>
              <a:ext cx="766762" cy="16761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11AD3BB-4FBB-4A44-A867-9DCB54DF64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7336" y="5170387"/>
              <a:ext cx="1123815" cy="6650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58F3F97-FCDD-4341-AC69-E3E55E1E90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8525" y="1668356"/>
              <a:ext cx="111456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0CB406F-2ED5-4B96-9D88-06CADEDB8E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16011" y="5828155"/>
              <a:ext cx="743087" cy="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F9F4A3F2-2A59-443C-8139-C1211FFEF557}"/>
              </a:ext>
            </a:extLst>
          </p:cNvPr>
          <p:cNvSpPr txBox="1"/>
          <p:nvPr/>
        </p:nvSpPr>
        <p:spPr>
          <a:xfrm>
            <a:off x="6956360" y="499303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min</a:t>
            </a:r>
            <a:endParaRPr lang="sr-Cyrl-ME" b="1" dirty="0"/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3EF42CA3-1138-406F-B69D-3B96768679A1}"/>
              </a:ext>
            </a:extLst>
          </p:cNvPr>
          <p:cNvCxnSpPr>
            <a:cxnSpLocks/>
          </p:cNvCxnSpPr>
          <p:nvPr/>
        </p:nvCxnSpPr>
        <p:spPr>
          <a:xfrm flipH="1">
            <a:off x="7199155" y="1186603"/>
            <a:ext cx="0" cy="79200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322F3908-8F0A-424D-8DF3-63B09ADF8D38}"/>
              </a:ext>
            </a:extLst>
          </p:cNvPr>
          <p:cNvCxnSpPr>
            <a:cxnSpLocks/>
          </p:cNvCxnSpPr>
          <p:nvPr/>
        </p:nvCxnSpPr>
        <p:spPr>
          <a:xfrm flipH="1">
            <a:off x="7218024" y="3249458"/>
            <a:ext cx="1" cy="803537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Oval 133">
            <a:extLst>
              <a:ext uri="{FF2B5EF4-FFF2-40B4-BE49-F238E27FC236}">
                <a16:creationId xmlns:a16="http://schemas.microsoft.com/office/drawing/2014/main" id="{12CDAF66-7A34-4DA7-BB2C-FCD0F8B9F269}"/>
              </a:ext>
            </a:extLst>
          </p:cNvPr>
          <p:cNvSpPr/>
          <p:nvPr/>
        </p:nvSpPr>
        <p:spPr>
          <a:xfrm>
            <a:off x="4050765" y="6476389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4951FD6-25E0-4142-A671-433830DC88A2}"/>
              </a:ext>
            </a:extLst>
          </p:cNvPr>
          <p:cNvSpPr txBox="1"/>
          <p:nvPr/>
        </p:nvSpPr>
        <p:spPr>
          <a:xfrm>
            <a:off x="4148140" y="639746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min</a:t>
            </a:r>
            <a:endParaRPr lang="sr-Cyrl-ME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D58E16E-2B39-4B65-B3D2-A6E399CFEC22}"/>
              </a:ext>
            </a:extLst>
          </p:cNvPr>
          <p:cNvGrpSpPr/>
          <p:nvPr/>
        </p:nvGrpSpPr>
        <p:grpSpPr>
          <a:xfrm rot="16200000">
            <a:off x="9675768" y="976519"/>
            <a:ext cx="1130436" cy="3312256"/>
            <a:chOff x="4267336" y="1812357"/>
            <a:chExt cx="1362075" cy="3990975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9CFD1E46-E7F7-4579-8A98-F03C7E2B6D19}"/>
                </a:ext>
              </a:extLst>
            </p:cNvPr>
            <p:cNvSpPr/>
            <p:nvPr/>
          </p:nvSpPr>
          <p:spPr>
            <a:xfrm>
              <a:off x="4589417" y="2993457"/>
              <a:ext cx="696958" cy="6858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N</a:t>
              </a:r>
              <a:endParaRPr lang="sr-Cyrl-ME" dirty="0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9161A70B-F87C-4BF0-9CAB-E07CD8AAF0E8}"/>
                </a:ext>
              </a:extLst>
            </p:cNvPr>
            <p:cNvSpPr/>
            <p:nvPr/>
          </p:nvSpPr>
          <p:spPr>
            <a:xfrm>
              <a:off x="4589689" y="3679257"/>
              <a:ext cx="696958" cy="6858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</a:t>
              </a:r>
              <a:endParaRPr lang="sr-Cyrl-ME" dirty="0"/>
            </a:p>
          </p:txBody>
        </p:sp>
        <p:sp>
          <p:nvSpPr>
            <p:cNvPr id="139" name="Arc 138">
              <a:extLst>
                <a:ext uri="{FF2B5EF4-FFF2-40B4-BE49-F238E27FC236}">
                  <a16:creationId xmlns:a16="http://schemas.microsoft.com/office/drawing/2014/main" id="{009177A1-1B0D-497B-8489-F87695897AF1}"/>
                </a:ext>
              </a:extLst>
            </p:cNvPr>
            <p:cNvSpPr/>
            <p:nvPr/>
          </p:nvSpPr>
          <p:spPr>
            <a:xfrm>
              <a:off x="5000761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40" name="Arc 139">
              <a:extLst>
                <a:ext uri="{FF2B5EF4-FFF2-40B4-BE49-F238E27FC236}">
                  <a16:creationId xmlns:a16="http://schemas.microsoft.com/office/drawing/2014/main" id="{4D36B05F-8AD9-4675-901F-CAFEC0746A5E}"/>
                </a:ext>
              </a:extLst>
            </p:cNvPr>
            <p:cNvSpPr/>
            <p:nvPr/>
          </p:nvSpPr>
          <p:spPr>
            <a:xfrm flipH="1">
              <a:off x="4267336" y="1812357"/>
              <a:ext cx="628650" cy="3990975"/>
            </a:xfrm>
            <a:prstGeom prst="arc">
              <a:avLst>
                <a:gd name="adj1" fmla="val 15026660"/>
                <a:gd name="adj2" fmla="val 7017942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41" name="Arc 140">
              <a:extLst>
                <a:ext uri="{FF2B5EF4-FFF2-40B4-BE49-F238E27FC236}">
                  <a16:creationId xmlns:a16="http://schemas.microsoft.com/office/drawing/2014/main" id="{8FA38E1F-A160-4738-A9E9-B12B5B18A169}"/>
                </a:ext>
              </a:extLst>
            </p:cNvPr>
            <p:cNvSpPr/>
            <p:nvPr/>
          </p:nvSpPr>
          <p:spPr>
            <a:xfrm>
              <a:off x="5135634" y="2441039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42" name="Arc 141">
              <a:extLst>
                <a:ext uri="{FF2B5EF4-FFF2-40B4-BE49-F238E27FC236}">
                  <a16:creationId xmlns:a16="http://schemas.microsoft.com/office/drawing/2014/main" id="{EE2395E7-5D8B-4E45-A395-8D38577B992C}"/>
                </a:ext>
              </a:extLst>
            </p:cNvPr>
            <p:cNvSpPr/>
            <p:nvPr/>
          </p:nvSpPr>
          <p:spPr>
            <a:xfrm flipH="1">
              <a:off x="4383159" y="2420296"/>
              <a:ext cx="389002" cy="2762251"/>
            </a:xfrm>
            <a:prstGeom prst="arc">
              <a:avLst>
                <a:gd name="adj1" fmla="val 15026660"/>
                <a:gd name="adj2" fmla="val 6571568"/>
              </a:avLst>
            </a:prstGeom>
            <a:ln w="38100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11A2E20-78EE-4DD7-B198-25FD6A1EEE7E}"/>
              </a:ext>
            </a:extLst>
          </p:cNvPr>
          <p:cNvGrpSpPr/>
          <p:nvPr/>
        </p:nvGrpSpPr>
        <p:grpSpPr>
          <a:xfrm>
            <a:off x="9086944" y="1250036"/>
            <a:ext cx="1426928" cy="3093940"/>
            <a:chOff x="3438525" y="1601681"/>
            <a:chExt cx="1952626" cy="4233787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DD5BF42-36CB-428D-A5D2-7F6946B161C2}"/>
                </a:ext>
              </a:extLst>
            </p:cNvPr>
            <p:cNvGrpSpPr/>
            <p:nvPr/>
          </p:nvGrpSpPr>
          <p:grpSpPr>
            <a:xfrm>
              <a:off x="4553086" y="1601681"/>
              <a:ext cx="800100" cy="779417"/>
              <a:chOff x="7058025" y="1771650"/>
              <a:chExt cx="800100" cy="779417"/>
            </a:xfrm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ED83578E-F876-452C-B4BA-F678704F6D07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384281EC-7D74-4A76-85A1-9932CD9070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4086020A-F522-4982-BCB4-CDDB82F30E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6DB0A5C8-5078-4AE9-941C-6CA213F1AD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F68F4BB5-CE41-4380-AF06-AC8CCB016E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D9643F89-6BCC-43F9-AA8D-B97E161CA5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150E1D19-2496-4E00-9F61-3B376C36AC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B5FF0F7-31EB-445B-8637-090793CA8BCF}"/>
                </a:ext>
              </a:extLst>
            </p:cNvPr>
            <p:cNvGrpSpPr/>
            <p:nvPr/>
          </p:nvGrpSpPr>
          <p:grpSpPr>
            <a:xfrm>
              <a:off x="4581661" y="4438655"/>
              <a:ext cx="800100" cy="779417"/>
              <a:chOff x="7058025" y="1771650"/>
              <a:chExt cx="800100" cy="779417"/>
            </a:xfrm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329BEE5F-99CA-4F1A-B6D4-6BB65959A336}"/>
                  </a:ext>
                </a:extLst>
              </p:cNvPr>
              <p:cNvSpPr/>
              <p:nvPr/>
            </p:nvSpPr>
            <p:spPr>
              <a:xfrm>
                <a:off x="7143750" y="1771650"/>
                <a:ext cx="628650" cy="77941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FCA1944F-0002-49EC-AE5E-5535FE0C08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838325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5F1A19BD-2601-48DF-8337-A593A902C0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1962150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C80EFD6C-8CB0-4761-BD38-9285CEABAB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07493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043C68E2-7B31-4F0F-9056-9483B73E6C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19876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D2C457EC-BD52-4455-95C8-A3B040D3B1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303357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C2653A1C-2D4E-4F90-A788-D61E641E30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58025" y="2427182"/>
                <a:ext cx="800100" cy="762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4749851-E381-4945-8807-C628326CCAF0}"/>
                </a:ext>
              </a:extLst>
            </p:cNvPr>
            <p:cNvCxnSpPr>
              <a:cxnSpLocks/>
            </p:cNvCxnSpPr>
            <p:nvPr/>
          </p:nvCxnSpPr>
          <p:spPr>
            <a:xfrm>
              <a:off x="5369390" y="2333413"/>
              <a:ext cx="12372" cy="20307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9B76D52-86BA-4979-9EA0-D23F5DD7FA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4999" y="4337715"/>
              <a:ext cx="766762" cy="16761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AD89E8E4-C70E-41BB-81EC-97F3DB6681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67336" y="5170387"/>
              <a:ext cx="1123815" cy="66508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99581931-A75B-451E-96C4-B3437FEA68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8525" y="1668356"/>
              <a:ext cx="1114561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E862C013-1405-4966-B908-746F22A0FF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16011" y="5828155"/>
              <a:ext cx="743087" cy="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5" name="TextBox 164">
            <a:extLst>
              <a:ext uri="{FF2B5EF4-FFF2-40B4-BE49-F238E27FC236}">
                <a16:creationId xmlns:a16="http://schemas.microsoft.com/office/drawing/2014/main" id="{4671B994-27B8-42A0-9F92-02C1BBC88D31}"/>
              </a:ext>
            </a:extLst>
          </p:cNvPr>
          <p:cNvSpPr txBox="1"/>
          <p:nvPr/>
        </p:nvSpPr>
        <p:spPr>
          <a:xfrm>
            <a:off x="10042939" y="5384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0</a:t>
            </a:r>
            <a:endParaRPr lang="sr-Cyrl-ME" b="1" dirty="0"/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3DBC3596-1F27-40BC-8522-7A2C244ADAE4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789115" y="1464718"/>
            <a:ext cx="750678" cy="8132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B284E6D-C0A1-42EF-9F99-E85A374A9A09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869334" y="3632650"/>
            <a:ext cx="750677" cy="5541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Oval 167">
            <a:extLst>
              <a:ext uri="{FF2B5EF4-FFF2-40B4-BE49-F238E27FC236}">
                <a16:creationId xmlns:a16="http://schemas.microsoft.com/office/drawing/2014/main" id="{B68ADA28-844A-4BEC-AC46-81E2436CAA79}"/>
              </a:ext>
            </a:extLst>
          </p:cNvPr>
          <p:cNvSpPr/>
          <p:nvPr/>
        </p:nvSpPr>
        <p:spPr>
          <a:xfrm>
            <a:off x="4879202" y="5619884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A046C7F1-C2D7-4149-8D4A-E4D56273173B}"/>
              </a:ext>
            </a:extLst>
          </p:cNvPr>
          <p:cNvSpPr txBox="1"/>
          <p:nvPr/>
        </p:nvSpPr>
        <p:spPr>
          <a:xfrm>
            <a:off x="4947260" y="52754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0</a:t>
            </a:r>
            <a:endParaRPr lang="sr-Cyrl-ME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F78ABED1-B6E6-451A-A6E2-CA0669B2C8F8}"/>
              </a:ext>
            </a:extLst>
          </p:cNvPr>
          <p:cNvSpPr/>
          <p:nvPr/>
        </p:nvSpPr>
        <p:spPr>
          <a:xfrm>
            <a:off x="5743763" y="4841733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9443003-A420-47B9-B0C1-C4F3FA7AE0DB}"/>
              </a:ext>
            </a:extLst>
          </p:cNvPr>
          <p:cNvSpPr txBox="1"/>
          <p:nvPr/>
        </p:nvSpPr>
        <p:spPr>
          <a:xfrm>
            <a:off x="5485371" y="4493918"/>
            <a:ext cx="589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max</a:t>
            </a:r>
            <a:endParaRPr lang="sr-Cyrl-ME" dirty="0"/>
          </a:p>
        </p:txBody>
      </p:sp>
      <p:sp>
        <p:nvSpPr>
          <p:cNvPr id="172" name="Arc 171">
            <a:extLst>
              <a:ext uri="{FF2B5EF4-FFF2-40B4-BE49-F238E27FC236}">
                <a16:creationId xmlns:a16="http://schemas.microsoft.com/office/drawing/2014/main" id="{5673B958-A9F2-4834-9C50-A3EC1A8EEF5B}"/>
              </a:ext>
            </a:extLst>
          </p:cNvPr>
          <p:cNvSpPr/>
          <p:nvPr/>
        </p:nvSpPr>
        <p:spPr>
          <a:xfrm>
            <a:off x="1543104" y="2205987"/>
            <a:ext cx="999213" cy="999213"/>
          </a:xfrm>
          <a:prstGeom prst="arc">
            <a:avLst>
              <a:gd name="adj1" fmla="val 16200000"/>
              <a:gd name="adj2" fmla="val 13506073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3" name="Arc 172">
            <a:extLst>
              <a:ext uri="{FF2B5EF4-FFF2-40B4-BE49-F238E27FC236}">
                <a16:creationId xmlns:a16="http://schemas.microsoft.com/office/drawing/2014/main" id="{FE7442E8-0EF7-48F4-BB93-FE8519344B65}"/>
              </a:ext>
            </a:extLst>
          </p:cNvPr>
          <p:cNvSpPr/>
          <p:nvPr/>
        </p:nvSpPr>
        <p:spPr>
          <a:xfrm>
            <a:off x="4153502" y="2160982"/>
            <a:ext cx="999213" cy="999213"/>
          </a:xfrm>
          <a:prstGeom prst="arc">
            <a:avLst>
              <a:gd name="adj1" fmla="val 16200000"/>
              <a:gd name="adj2" fmla="val 13506073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4" name="Arc 173">
            <a:extLst>
              <a:ext uri="{FF2B5EF4-FFF2-40B4-BE49-F238E27FC236}">
                <a16:creationId xmlns:a16="http://schemas.microsoft.com/office/drawing/2014/main" id="{480C9A10-6D8C-4D65-BAC4-203F2ED35C50}"/>
              </a:ext>
            </a:extLst>
          </p:cNvPr>
          <p:cNvSpPr/>
          <p:nvPr/>
        </p:nvSpPr>
        <p:spPr>
          <a:xfrm>
            <a:off x="6724953" y="2107234"/>
            <a:ext cx="999213" cy="999213"/>
          </a:xfrm>
          <a:prstGeom prst="arc">
            <a:avLst>
              <a:gd name="adj1" fmla="val 16200000"/>
              <a:gd name="adj2" fmla="val 13506073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5" name="Arc 174">
            <a:extLst>
              <a:ext uri="{FF2B5EF4-FFF2-40B4-BE49-F238E27FC236}">
                <a16:creationId xmlns:a16="http://schemas.microsoft.com/office/drawing/2014/main" id="{DB4A8332-DCB7-49CE-9666-2F860FC0BE71}"/>
              </a:ext>
            </a:extLst>
          </p:cNvPr>
          <p:cNvSpPr/>
          <p:nvPr/>
        </p:nvSpPr>
        <p:spPr>
          <a:xfrm>
            <a:off x="9665699" y="2146665"/>
            <a:ext cx="999213" cy="999213"/>
          </a:xfrm>
          <a:prstGeom prst="arc">
            <a:avLst>
              <a:gd name="adj1" fmla="val 16200000"/>
              <a:gd name="adj2" fmla="val 13506073"/>
            </a:avLst>
          </a:prstGeom>
          <a:ln w="571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6" name="Arc 175">
            <a:extLst>
              <a:ext uri="{FF2B5EF4-FFF2-40B4-BE49-F238E27FC236}">
                <a16:creationId xmlns:a16="http://schemas.microsoft.com/office/drawing/2014/main" id="{43F51A90-EF7E-466C-A79E-5F89F7711D0B}"/>
              </a:ext>
            </a:extLst>
          </p:cNvPr>
          <p:cNvSpPr/>
          <p:nvPr/>
        </p:nvSpPr>
        <p:spPr>
          <a:xfrm>
            <a:off x="2230724" y="5032165"/>
            <a:ext cx="1864856" cy="2062815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7" name="Arc 176">
            <a:extLst>
              <a:ext uri="{FF2B5EF4-FFF2-40B4-BE49-F238E27FC236}">
                <a16:creationId xmlns:a16="http://schemas.microsoft.com/office/drawing/2014/main" id="{6EB84376-FCDF-4D85-B614-F7FBE360172A}"/>
              </a:ext>
            </a:extLst>
          </p:cNvPr>
          <p:cNvSpPr/>
          <p:nvPr/>
        </p:nvSpPr>
        <p:spPr>
          <a:xfrm rot="10800000">
            <a:off x="3988211" y="4319880"/>
            <a:ext cx="1841011" cy="2062819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8" name="Arc 177">
            <a:extLst>
              <a:ext uri="{FF2B5EF4-FFF2-40B4-BE49-F238E27FC236}">
                <a16:creationId xmlns:a16="http://schemas.microsoft.com/office/drawing/2014/main" id="{9B9319AC-0B0B-41DF-83DC-82929F35E784}"/>
              </a:ext>
            </a:extLst>
          </p:cNvPr>
          <p:cNvSpPr/>
          <p:nvPr/>
        </p:nvSpPr>
        <p:spPr>
          <a:xfrm flipV="1">
            <a:off x="3976828" y="4319880"/>
            <a:ext cx="1841011" cy="2062819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9" name="Arc 178">
            <a:extLst>
              <a:ext uri="{FF2B5EF4-FFF2-40B4-BE49-F238E27FC236}">
                <a16:creationId xmlns:a16="http://schemas.microsoft.com/office/drawing/2014/main" id="{4F7969A9-666D-4DE2-8A91-C8C22F77F300}"/>
              </a:ext>
            </a:extLst>
          </p:cNvPr>
          <p:cNvSpPr/>
          <p:nvPr/>
        </p:nvSpPr>
        <p:spPr>
          <a:xfrm rot="10800000" flipV="1">
            <a:off x="2224722" y="5033677"/>
            <a:ext cx="1891771" cy="2062814"/>
          </a:xfrm>
          <a:prstGeom prst="arc">
            <a:avLst>
              <a:gd name="adj1" fmla="val 16200000"/>
              <a:gd name="adj2" fmla="val 20291915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16C2B0EC-268B-4D8B-9734-7CA09B3C835E}"/>
              </a:ext>
            </a:extLst>
          </p:cNvPr>
          <p:cNvCxnSpPr/>
          <p:nvPr/>
        </p:nvCxnSpPr>
        <p:spPr>
          <a:xfrm>
            <a:off x="964887" y="1417090"/>
            <a:ext cx="0" cy="302673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F7541897-7FE2-4FC7-B2C7-5395EA043577}"/>
              </a:ext>
            </a:extLst>
          </p:cNvPr>
          <p:cNvSpPr txBox="1"/>
          <p:nvPr/>
        </p:nvSpPr>
        <p:spPr>
          <a:xfrm>
            <a:off x="588894" y="2423189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200" b="1" dirty="0">
                <a:solidFill>
                  <a:srgbClr val="C00000"/>
                </a:solidFill>
              </a:rPr>
              <a:t>e</a:t>
            </a:r>
            <a:endParaRPr lang="sr-Cyrl-ME" sz="3200" b="1" dirty="0">
              <a:solidFill>
                <a:srgbClr val="C00000"/>
              </a:solidFill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7A0BC8B3-8054-4970-B196-7C00A40B5260}"/>
              </a:ext>
            </a:extLst>
          </p:cNvPr>
          <p:cNvSpPr txBox="1"/>
          <p:nvPr/>
        </p:nvSpPr>
        <p:spPr>
          <a:xfrm>
            <a:off x="1940905" y="4425288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b="1" dirty="0">
                <a:solidFill>
                  <a:srgbClr val="C00000"/>
                </a:solidFill>
              </a:rPr>
              <a:t>e</a:t>
            </a:r>
            <a:endParaRPr lang="sr-Cyrl-ME" sz="2000" b="1" dirty="0">
              <a:solidFill>
                <a:srgbClr val="C00000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D6EF15A-DB95-4C22-9C24-472AF13BE739}"/>
              </a:ext>
            </a:extLst>
          </p:cNvPr>
          <p:cNvSpPr txBox="1"/>
          <p:nvPr/>
        </p:nvSpPr>
        <p:spPr>
          <a:xfrm>
            <a:off x="8062452" y="4863250"/>
            <a:ext cx="344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e – </a:t>
            </a:r>
            <a:r>
              <a:rPr lang="sr-Cyrl-ME" dirty="0"/>
              <a:t>електромоторна сила (напон)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E727A06C-2DAB-46A2-93E3-138FD6D3DA1D}"/>
                  </a:ext>
                </a:extLst>
              </p:cNvPr>
              <p:cNvSpPr txBox="1"/>
              <p:nvPr/>
            </p:nvSpPr>
            <p:spPr>
              <a:xfrm>
                <a:off x="8146501" y="5246805"/>
                <a:ext cx="997068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b="0" i="1" smtClean="0">
                          <a:latin typeface="Cambria Math" panose="02040503050406030204" pitchFamily="18" charset="0"/>
                        </a:rPr>
                        <m:t>е=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ΔΦ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E727A06C-2DAB-46A2-93E3-138FD6D3D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6501" y="5246805"/>
                <a:ext cx="997068" cy="5203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799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5" grpId="0" animBg="1"/>
      <p:bldP spid="39" grpId="0" animBg="1"/>
      <p:bldP spid="52" grpId="0" animBg="1"/>
      <p:bldP spid="58" grpId="0" animBg="1"/>
      <p:bldP spid="60" grpId="0" animBg="1"/>
      <p:bldP spid="41" grpId="0"/>
      <p:bldP spid="63" grpId="0"/>
      <p:bldP spid="42" grpId="0"/>
      <p:bldP spid="43" grpId="0"/>
      <p:bldP spid="94" grpId="0"/>
      <p:bldP spid="97" grpId="0"/>
      <p:bldP spid="127" grpId="0"/>
      <p:bldP spid="134" grpId="0" animBg="1"/>
      <p:bldP spid="135" grpId="0"/>
      <p:bldP spid="165" grpId="0"/>
      <p:bldP spid="168" grpId="0" animBg="1"/>
      <p:bldP spid="169" grpId="0"/>
      <p:bldP spid="170" grpId="0" animBg="1"/>
      <p:bldP spid="171" grpId="0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3" grpId="0"/>
      <p:bldP spid="184" grpId="0"/>
      <p:bldP spid="185" grpId="0"/>
      <p:bldP spid="1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F3D01-6DEE-4C60-B318-BBF0F718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Електрични генератор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3A31C9-3281-4022-881D-97EE7E9A99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65113" indent="-265113">
              <a:buFont typeface="Wingdings" panose="05000000000000000000" pitchFamily="2" charset="2"/>
              <a:buChar char="q"/>
            </a:pPr>
            <a:r>
              <a:rPr lang="sr-Cyrl-ME" dirty="0"/>
              <a:t>Генератори електричне струје раде на принципу електромагнетне индукције.</a:t>
            </a:r>
          </a:p>
          <a:p>
            <a:pPr marL="265113" indent="-265113">
              <a:buFont typeface="Wingdings" panose="05000000000000000000" pitchFamily="2" charset="2"/>
              <a:buChar char="q"/>
            </a:pPr>
            <a:r>
              <a:rPr lang="sr-Cyrl-ME" dirty="0"/>
              <a:t>Промјенљив магнетни флукс проузрокује појаву електромоторне силе у намотајима</a:t>
            </a:r>
            <a:r>
              <a:rPr lang="sr-Latn-ME" dirty="0"/>
              <a:t>.</a:t>
            </a:r>
          </a:p>
          <a:p>
            <a:pPr marL="265113" indent="-265113">
              <a:buFont typeface="Wingdings" panose="05000000000000000000" pitchFamily="2" charset="2"/>
              <a:buChar char="q"/>
            </a:pPr>
            <a:r>
              <a:rPr lang="sr-Cyrl-ME" dirty="0"/>
              <a:t>ЕМС на излазу је већа што је брзина промјене флукса већа.</a:t>
            </a:r>
          </a:p>
          <a:p>
            <a:pPr marL="265113" indent="-265113">
              <a:buFont typeface="Wingdings" panose="05000000000000000000" pitchFamily="2" charset="2"/>
              <a:buChar char="q"/>
            </a:pPr>
            <a:r>
              <a:rPr lang="sr-Cyrl-ME" dirty="0"/>
              <a:t>Број циклуса напона у секунди је једнак броју обртаја ротора у секунди.</a:t>
            </a:r>
          </a:p>
          <a:p>
            <a:pPr>
              <a:buFont typeface="Wingdings" panose="05000000000000000000" pitchFamily="2" charset="2"/>
              <a:buChar char="q"/>
            </a:pPr>
            <a:endParaRPr lang="sr-Cyrl-ME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E1940BE-2B95-453B-B2F4-55F427D1F2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30397" y="547656"/>
            <a:ext cx="3836244" cy="297424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FFCEEC-40B3-4696-BADF-7A59E6E015B8}"/>
              </a:ext>
            </a:extLst>
          </p:cNvPr>
          <p:cNvSpPr txBox="1"/>
          <p:nvPr/>
        </p:nvSpPr>
        <p:spPr>
          <a:xfrm>
            <a:off x="7830397" y="362990"/>
            <a:ext cx="570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Ф, </a:t>
            </a:r>
            <a:r>
              <a:rPr lang="sr-Latn-ME" b="1" dirty="0">
                <a:solidFill>
                  <a:srgbClr val="FF0000"/>
                </a:solidFill>
              </a:rPr>
              <a:t>e</a:t>
            </a:r>
            <a:endParaRPr lang="sr-Cyrl-ME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64B0CC-134D-4CBA-9560-8AE7948AE9A7}"/>
              </a:ext>
            </a:extLst>
          </p:cNvPr>
          <p:cNvSpPr txBox="1"/>
          <p:nvPr/>
        </p:nvSpPr>
        <p:spPr>
          <a:xfrm>
            <a:off x="11365436" y="1998413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t</a:t>
            </a:r>
            <a:endParaRPr lang="sr-Cyrl-ME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9832231-2703-45B0-8BA1-855884415074}"/>
              </a:ext>
            </a:extLst>
          </p:cNvPr>
          <p:cNvGrpSpPr/>
          <p:nvPr/>
        </p:nvGrpSpPr>
        <p:grpSpPr>
          <a:xfrm>
            <a:off x="8676170" y="3429000"/>
            <a:ext cx="1873843" cy="2694789"/>
            <a:chOff x="588894" y="1141719"/>
            <a:chExt cx="2012306" cy="331225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69720EA-A724-4015-85D8-0910051433F2}"/>
                </a:ext>
              </a:extLst>
            </p:cNvPr>
            <p:cNvGrpSpPr/>
            <p:nvPr/>
          </p:nvGrpSpPr>
          <p:grpSpPr>
            <a:xfrm>
              <a:off x="1470764" y="1141719"/>
              <a:ext cx="1130436" cy="3312256"/>
              <a:chOff x="4267336" y="1812357"/>
              <a:chExt cx="1362075" cy="3990975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E03397D-AD97-4512-ACD4-C45A7835360B}"/>
                  </a:ext>
                </a:extLst>
              </p:cNvPr>
              <p:cNvSpPr/>
              <p:nvPr/>
            </p:nvSpPr>
            <p:spPr>
              <a:xfrm>
                <a:off x="4589417" y="2993457"/>
                <a:ext cx="696958" cy="6858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N</a:t>
                </a:r>
                <a:endParaRPr lang="sr-Cyrl-ME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71A74DD-7B30-48CD-9D8D-9245B59FF71D}"/>
                  </a:ext>
                </a:extLst>
              </p:cNvPr>
              <p:cNvSpPr/>
              <p:nvPr/>
            </p:nvSpPr>
            <p:spPr>
              <a:xfrm>
                <a:off x="4589689" y="3679257"/>
                <a:ext cx="696958" cy="6858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S</a:t>
                </a:r>
                <a:endParaRPr lang="sr-Cyrl-ME" dirty="0"/>
              </a:p>
            </p:txBody>
          </p:sp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ABAB3701-4FEB-4B2E-A4DD-231F1E902AEA}"/>
                  </a:ext>
                </a:extLst>
              </p:cNvPr>
              <p:cNvSpPr/>
              <p:nvPr/>
            </p:nvSpPr>
            <p:spPr>
              <a:xfrm>
                <a:off x="5000761" y="1812357"/>
                <a:ext cx="628650" cy="3990975"/>
              </a:xfrm>
              <a:prstGeom prst="arc">
                <a:avLst>
                  <a:gd name="adj1" fmla="val 15026660"/>
                  <a:gd name="adj2" fmla="val 7017942"/>
                </a:avLst>
              </a:prstGeom>
              <a:ln w="38100">
                <a:solidFill>
                  <a:srgbClr val="0070C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E819449C-223E-414B-A82C-3D6DC6A1D8CA}"/>
                  </a:ext>
                </a:extLst>
              </p:cNvPr>
              <p:cNvSpPr/>
              <p:nvPr/>
            </p:nvSpPr>
            <p:spPr>
              <a:xfrm flipH="1">
                <a:off x="4267336" y="1812357"/>
                <a:ext cx="628650" cy="3990975"/>
              </a:xfrm>
              <a:prstGeom prst="arc">
                <a:avLst>
                  <a:gd name="adj1" fmla="val 15026660"/>
                  <a:gd name="adj2" fmla="val 7017942"/>
                </a:avLst>
              </a:prstGeom>
              <a:ln w="38100">
                <a:solidFill>
                  <a:srgbClr val="0070C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B594F7D7-C334-4697-827F-291314F0AC29}"/>
                  </a:ext>
                </a:extLst>
              </p:cNvPr>
              <p:cNvSpPr/>
              <p:nvPr/>
            </p:nvSpPr>
            <p:spPr>
              <a:xfrm>
                <a:off x="5135634" y="2441039"/>
                <a:ext cx="389002" cy="2762251"/>
              </a:xfrm>
              <a:prstGeom prst="arc">
                <a:avLst>
                  <a:gd name="adj1" fmla="val 15026660"/>
                  <a:gd name="adj2" fmla="val 6571568"/>
                </a:avLst>
              </a:prstGeom>
              <a:ln w="38100">
                <a:solidFill>
                  <a:srgbClr val="0070C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46651934-E851-4EAE-9A48-1DE3F86E6CC5}"/>
                  </a:ext>
                </a:extLst>
              </p:cNvPr>
              <p:cNvSpPr/>
              <p:nvPr/>
            </p:nvSpPr>
            <p:spPr>
              <a:xfrm flipH="1">
                <a:off x="4383159" y="2420296"/>
                <a:ext cx="389002" cy="2762251"/>
              </a:xfrm>
              <a:prstGeom prst="arc">
                <a:avLst>
                  <a:gd name="adj1" fmla="val 15026660"/>
                  <a:gd name="adj2" fmla="val 6571568"/>
                </a:avLst>
              </a:prstGeom>
              <a:ln w="38100">
                <a:solidFill>
                  <a:srgbClr val="0070C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F678E98-9253-4C4C-A2BD-D9BBDCE00A11}"/>
                </a:ext>
              </a:extLst>
            </p:cNvPr>
            <p:cNvGrpSpPr/>
            <p:nvPr/>
          </p:nvGrpSpPr>
          <p:grpSpPr>
            <a:xfrm>
              <a:off x="837803" y="1355229"/>
              <a:ext cx="1497387" cy="3095763"/>
              <a:chOff x="3342108" y="1601681"/>
              <a:chExt cx="2049043" cy="4236282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B4CCA2D-4E57-4731-BB7F-C5D3C36B4D61}"/>
                  </a:ext>
                </a:extLst>
              </p:cNvPr>
              <p:cNvGrpSpPr/>
              <p:nvPr/>
            </p:nvGrpSpPr>
            <p:grpSpPr>
              <a:xfrm>
                <a:off x="4553086" y="1601681"/>
                <a:ext cx="800100" cy="779417"/>
                <a:chOff x="7058025" y="1771650"/>
                <a:chExt cx="800100" cy="779417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9D6CBCE0-042F-4064-9B6F-EB9768504DA1}"/>
                    </a:ext>
                  </a:extLst>
                </p:cNvPr>
                <p:cNvSpPr/>
                <p:nvPr/>
              </p:nvSpPr>
              <p:spPr>
                <a:xfrm>
                  <a:off x="7143750" y="1771650"/>
                  <a:ext cx="628650" cy="77941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r-Cyrl-ME"/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65991EFF-3046-469C-9EC5-4973DB6699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1838325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45F15328-5A72-4EA4-A158-C38282A00B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1962150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66B1EC84-D2F0-4D2F-92D3-F36844E606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074937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CD38BF54-7CE2-41E3-BCCA-186A2E64F4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198762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C1DF49C0-1B3A-4079-9EE5-5B170E8FE5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303357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7CE415B9-4963-46EB-ADF5-7EE4BEC0E6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427182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2C19732-9B78-498C-B486-C218D03AB3D7}"/>
                  </a:ext>
                </a:extLst>
              </p:cNvPr>
              <p:cNvGrpSpPr/>
              <p:nvPr/>
            </p:nvGrpSpPr>
            <p:grpSpPr>
              <a:xfrm>
                <a:off x="4581661" y="4438655"/>
                <a:ext cx="800100" cy="779417"/>
                <a:chOff x="7058025" y="1771650"/>
                <a:chExt cx="800100" cy="779417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9B8EA403-9183-4918-8041-B51FCECE96AD}"/>
                    </a:ext>
                  </a:extLst>
                </p:cNvPr>
                <p:cNvSpPr/>
                <p:nvPr/>
              </p:nvSpPr>
              <p:spPr>
                <a:xfrm>
                  <a:off x="7143750" y="1771650"/>
                  <a:ext cx="628650" cy="77941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r-Cyrl-ME"/>
                </a:p>
              </p:txBody>
            </p: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6F321833-317A-4810-9E4E-7A3E895F8A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1838325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51D82483-F264-4834-8DC8-F5016377E3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1962150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8EBEBDF-CB7D-4B91-B741-4FC5B1F885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074937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F2245DE9-DBB1-42A7-A50A-87A7D4CAA9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198762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6EB8721C-DE3D-48BE-BB62-CA567D41AD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303357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1076A69C-682E-4781-99A8-7BC00E42EB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58025" y="2427182"/>
                  <a:ext cx="800100" cy="76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39CBF95D-5D55-4B18-AFA7-15AFDE2FC8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9390" y="2333413"/>
                <a:ext cx="12372" cy="2030763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7990BCFD-17DA-4879-AA20-7DDA123BF2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14999" y="4337715"/>
                <a:ext cx="766762" cy="167615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1F54E9E-AA5C-4F80-8D48-1859F31AB1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67336" y="5170387"/>
                <a:ext cx="1123815" cy="665081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9EC7BC08-7E16-4A71-8B0A-C29F32D5E6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38525" y="1668356"/>
                <a:ext cx="1114561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6BA3D8C-15A4-4CCA-B710-CA48FD6FBBC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42108" y="5828158"/>
                <a:ext cx="916992" cy="9805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068FBDF-3A8A-4E35-B631-D15ED0C53D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0630" y="1241659"/>
              <a:ext cx="0" cy="749147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5DD8808-76B0-4190-86A0-CBE1B50BB2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9100" y="3280618"/>
              <a:ext cx="0" cy="749147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94150A98-CFEF-44A0-99BB-B9C94EDCD7E0}"/>
                </a:ext>
              </a:extLst>
            </p:cNvPr>
            <p:cNvSpPr/>
            <p:nvPr/>
          </p:nvSpPr>
          <p:spPr>
            <a:xfrm>
              <a:off x="1543104" y="2205987"/>
              <a:ext cx="999213" cy="999213"/>
            </a:xfrm>
            <a:prstGeom prst="arc">
              <a:avLst>
                <a:gd name="adj1" fmla="val 16200000"/>
                <a:gd name="adj2" fmla="val 13506073"/>
              </a:avLst>
            </a:prstGeom>
            <a:ln w="57150"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C4EA58E-B47C-4C26-AA4F-D7DA999F4469}"/>
                </a:ext>
              </a:extLst>
            </p:cNvPr>
            <p:cNvCxnSpPr/>
            <p:nvPr/>
          </p:nvCxnSpPr>
          <p:spPr>
            <a:xfrm>
              <a:off x="964887" y="1417090"/>
              <a:ext cx="0" cy="3026735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CFB3FED-366B-4D9F-A20E-507E0F023688}"/>
                </a:ext>
              </a:extLst>
            </p:cNvPr>
            <p:cNvSpPr txBox="1"/>
            <p:nvPr/>
          </p:nvSpPr>
          <p:spPr>
            <a:xfrm>
              <a:off x="588894" y="2423189"/>
              <a:ext cx="404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3200" b="1" dirty="0">
                  <a:solidFill>
                    <a:srgbClr val="C00000"/>
                  </a:solidFill>
                </a:rPr>
                <a:t>e</a:t>
              </a:r>
              <a:endParaRPr lang="sr-Cyrl-ME" sz="32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50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96</TotalTime>
  <Words>115</Words>
  <Application>Microsoft Office PowerPoint</Application>
  <PresentationFormat>Widescreen</PresentationFormat>
  <Paragraphs>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Wingdings</vt:lpstr>
      <vt:lpstr>Retrospect</vt:lpstr>
      <vt:lpstr>Настанак простопериодичне струје</vt:lpstr>
      <vt:lpstr>Принцип генерације наизмјеничне струје</vt:lpstr>
      <vt:lpstr>Принцип генерације наизмјеничне струје</vt:lpstr>
      <vt:lpstr>Електрични генератор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Настанак простопериодичне струје</dc:title>
  <dc:creator>Блажо Ђуровић</dc:creator>
  <cp:lastModifiedBy>Блажо Ђуровић</cp:lastModifiedBy>
  <cp:revision>1</cp:revision>
  <dcterms:created xsi:type="dcterms:W3CDTF">2021-10-05T19:46:46Z</dcterms:created>
  <dcterms:modified xsi:type="dcterms:W3CDTF">2021-10-05T21:23:29Z</dcterms:modified>
</cp:coreProperties>
</file>