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17FF"/>
    <a:srgbClr val="FF1717"/>
    <a:srgbClr val="FF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E49163E-FDD7-4844-9844-8D94499DF6A7}" type="datetimeFigureOut">
              <a:rPr lang="en-US" smtClean="0"/>
              <a:pPr/>
              <a:t>6/1/2021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98464BD-6928-476D-ABC6-0FA1ECE6DF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Стабилност и прецизност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Статика и динамика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412776"/>
            <a:ext cx="400703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484785"/>
            <a:ext cx="3729236" cy="221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516216" y="1556792"/>
            <a:ext cx="360040" cy="1728192"/>
          </a:xfrm>
          <a:prstGeom prst="rect">
            <a:avLst/>
          </a:prstGeom>
          <a:solidFill>
            <a:srgbClr val="FF0D0D">
              <a:alpha val="14902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789040"/>
            <a:ext cx="43148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683568" y="4221088"/>
            <a:ext cx="4032448" cy="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55576" y="5805264"/>
            <a:ext cx="4032448" cy="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043608" y="5013176"/>
            <a:ext cx="1440160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83768" y="5013176"/>
            <a:ext cx="1440160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923928" y="5013176"/>
            <a:ext cx="1440160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2924944"/>
            <a:ext cx="4038600" cy="3528392"/>
          </a:xfrm>
        </p:spPr>
        <p:txBody>
          <a:bodyPr/>
          <a:lstStyle/>
          <a:p>
            <a:r>
              <a:rPr lang="sr-Cyrl-ME" dirty="0"/>
              <a:t>Који је пут пређен?!?</a:t>
            </a:r>
          </a:p>
          <a:p>
            <a:r>
              <a:rPr lang="sr-Cyrl-ME" dirty="0"/>
              <a:t>Не посједујете математички алат за одређивање.</a:t>
            </a:r>
          </a:p>
          <a:p>
            <a:r>
              <a:rPr lang="sr-Cyrl-ME" dirty="0"/>
              <a:t>Потребни су интеграли и диференцијали.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9381" y="260648"/>
            <a:ext cx="529724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Стабилност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921768"/>
          </a:xfrm>
        </p:spPr>
        <p:txBody>
          <a:bodyPr/>
          <a:lstStyle/>
          <a:p>
            <a:r>
              <a:rPr lang="sr-Cyrl-ME" dirty="0"/>
              <a:t>Посматрамо како аутоматски систем реагује на промјене</a:t>
            </a:r>
          </a:p>
          <a:p>
            <a:pPr lvl="1"/>
            <a:r>
              <a:rPr lang="sr-Cyrl-ME" dirty="0"/>
              <a:t>Улазне величине</a:t>
            </a:r>
          </a:p>
          <a:p>
            <a:pPr lvl="1"/>
            <a:r>
              <a:rPr lang="sr-Cyrl-ME" dirty="0"/>
              <a:t>Поремећаја</a:t>
            </a:r>
          </a:p>
          <a:p>
            <a:endParaRPr lang="sr-Cyrl-M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12976"/>
            <a:ext cx="391586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060847"/>
            <a:ext cx="5688632" cy="415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Стационарни и прелазни режим рада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130" y="1196752"/>
            <a:ext cx="8214997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1560" y="1196752"/>
            <a:ext cx="2016224" cy="4248472"/>
          </a:xfrm>
          <a:prstGeom prst="rect">
            <a:avLst/>
          </a:prstGeom>
          <a:solidFill>
            <a:srgbClr val="FF1717">
              <a:alpha val="21961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Прелазни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27784" y="1196752"/>
            <a:ext cx="2016224" cy="4248472"/>
          </a:xfrm>
          <a:prstGeom prst="rect">
            <a:avLst/>
          </a:prstGeom>
          <a:solidFill>
            <a:srgbClr val="2817FF">
              <a:alpha val="21961"/>
            </a:srgbClr>
          </a:solidFill>
          <a:ln>
            <a:solidFill>
              <a:srgbClr val="281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Стационарни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644008" y="1196752"/>
            <a:ext cx="2016224" cy="4248472"/>
          </a:xfrm>
          <a:prstGeom prst="rect">
            <a:avLst/>
          </a:prstGeom>
          <a:solidFill>
            <a:srgbClr val="FF1717">
              <a:alpha val="21961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Прелазни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660232" y="1196752"/>
            <a:ext cx="2016224" cy="4248472"/>
          </a:xfrm>
          <a:prstGeom prst="rect">
            <a:avLst/>
          </a:prstGeom>
          <a:solidFill>
            <a:srgbClr val="2817FF">
              <a:alpha val="21961"/>
            </a:srgbClr>
          </a:solidFill>
          <a:ln>
            <a:solidFill>
              <a:srgbClr val="281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Стационарни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51720" y="5661248"/>
            <a:ext cx="2519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Прелазни = динамички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052736"/>
            <a:ext cx="4860032" cy="4422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Стабилан систем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ME" dirty="0"/>
              <a:t>Систем стабилан ако послије прелазног режима има стационално стање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644008" y="2636912"/>
            <a:ext cx="2664296" cy="2448272"/>
          </a:xfrm>
          <a:prstGeom prst="rect">
            <a:avLst/>
          </a:prstGeom>
          <a:solidFill>
            <a:srgbClr val="FF1717">
              <a:alpha val="21961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Прелазни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08304" y="2636912"/>
            <a:ext cx="1835696" cy="2448272"/>
          </a:xfrm>
          <a:prstGeom prst="rect">
            <a:avLst/>
          </a:prstGeom>
          <a:solidFill>
            <a:srgbClr val="2817FF">
              <a:alpha val="21961"/>
            </a:srgbClr>
          </a:solidFill>
          <a:ln>
            <a:solidFill>
              <a:srgbClr val="281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Стационарни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572000" y="2564904"/>
            <a:ext cx="2736304" cy="2376264"/>
          </a:xfrm>
          <a:prstGeom prst="roundRect">
            <a:avLst/>
          </a:prstGeom>
          <a:noFill/>
          <a:ln w="57150">
            <a:solidFill>
              <a:srgbClr val="281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716016" y="2132856"/>
            <a:ext cx="2502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Пригушење осцилација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animBg="1"/>
      <p:bldP spid="12" grpId="0" animBg="1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476672"/>
            <a:ext cx="4040188" cy="685800"/>
          </a:xfrm>
        </p:spPr>
        <p:txBody>
          <a:bodyPr/>
          <a:lstStyle/>
          <a:p>
            <a:r>
              <a:rPr lang="sr-Cyrl-ME" dirty="0"/>
              <a:t>Критично стабилан систем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476672"/>
            <a:ext cx="4041775" cy="685800"/>
          </a:xfrm>
        </p:spPr>
        <p:txBody>
          <a:bodyPr/>
          <a:lstStyle/>
          <a:p>
            <a:r>
              <a:rPr lang="sr-Cyrl-ME" dirty="0"/>
              <a:t>Нестабилан систем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5351846" cy="3741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5" y="3270022"/>
            <a:ext cx="5076056" cy="3587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8822500" cy="493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Параметри прелазног режима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539552" y="3068960"/>
            <a:ext cx="820891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11560" y="3429000"/>
            <a:ext cx="820891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264188" y="2564904"/>
            <a:ext cx="0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264188" y="3429000"/>
            <a:ext cx="0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00192" y="256490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+-5%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580112" y="2564904"/>
            <a:ext cx="0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11560" y="2780928"/>
            <a:ext cx="4968552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491880" y="2411596"/>
            <a:ext cx="2382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Т</a:t>
            </a:r>
            <a:r>
              <a:rPr lang="sr-Latn-ME" dirty="0"/>
              <a:t>s – </a:t>
            </a:r>
            <a:r>
              <a:rPr lang="sr-Cyrl-ME" dirty="0"/>
              <a:t>вријеме смирења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539552" y="3501008"/>
            <a:ext cx="576064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15616" y="3501008"/>
            <a:ext cx="0" cy="273630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39552" y="5877272"/>
            <a:ext cx="216024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55576" y="4077072"/>
            <a:ext cx="0" cy="21602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55576" y="4941168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32846" y="4643844"/>
            <a:ext cx="2182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Т</a:t>
            </a:r>
            <a:r>
              <a:rPr lang="sr-Latn-ME" dirty="0"/>
              <a:t>u – </a:t>
            </a:r>
            <a:r>
              <a:rPr lang="sr-Cyrl-ME" dirty="0"/>
              <a:t>вријеме успона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827584" y="566124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10%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187624" y="342900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90%</a:t>
            </a:r>
            <a:endParaRPr lang="en-US" dirty="0"/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1547664" y="1556792"/>
            <a:ext cx="0" cy="1656184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619672" y="1700808"/>
            <a:ext cx="470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Mp – </a:t>
            </a:r>
            <a:r>
              <a:rPr lang="sr-Cyrl-ME" dirty="0"/>
              <a:t>прескок – проценат стационарног стања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691680" y="2204864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М</a:t>
            </a:r>
            <a:r>
              <a:rPr lang="sr-Latn-ME" dirty="0"/>
              <a:t>p=57%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35" grpId="0"/>
      <p:bldP spid="36" grpId="0"/>
      <p:bldP spid="37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Параметри прелазног режима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Ts – </a:t>
            </a:r>
            <a:r>
              <a:rPr lang="sr-Cyrl-ME" dirty="0"/>
              <a:t>вријеме смирења – вријеме које треба да протекне па да одступање од стационарне величине постане мање од 5%</a:t>
            </a:r>
          </a:p>
          <a:p>
            <a:r>
              <a:rPr lang="sr-Latn-ME" dirty="0"/>
              <a:t>Tu – </a:t>
            </a:r>
            <a:r>
              <a:rPr lang="sr-Cyrl-ME" dirty="0"/>
              <a:t>вријеме успона – вријеме потребно да вриједност пређе од 10% до 90% промјене коју вриједност треба да уради. </a:t>
            </a:r>
          </a:p>
          <a:p>
            <a:pPr lvl="1"/>
            <a:r>
              <a:rPr lang="sr-Cyrl-ME" dirty="0"/>
              <a:t>Нпр. Треба да скочи са 10 на 20. Вријеме успона би се мјерило од 11 до 19.</a:t>
            </a:r>
          </a:p>
          <a:p>
            <a:r>
              <a:rPr lang="sr-Latn-ME" dirty="0"/>
              <a:t>Mp - </a:t>
            </a:r>
            <a:r>
              <a:rPr lang="sr-Cyrl-ME" dirty="0"/>
              <a:t>Прескок </a:t>
            </a:r>
            <a:r>
              <a:rPr lang="sr-Latn-ME" dirty="0"/>
              <a:t>– </a:t>
            </a:r>
            <a:r>
              <a:rPr lang="sr-Cyrl-ME" dirty="0"/>
              <a:t>Колико је први прескок посто стационарне вриједности.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Тачност система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417712"/>
          </a:xfrm>
        </p:spPr>
        <p:txBody>
          <a:bodyPr/>
          <a:lstStyle/>
          <a:p>
            <a:r>
              <a:rPr lang="sr-Cyrl-ME" dirty="0"/>
              <a:t>Колико је мала или велика грешка у стационарном режиму тј. колика је </a:t>
            </a:r>
            <a:r>
              <a:rPr lang="sr-Cyrl-ME" b="1" dirty="0"/>
              <a:t>статичка грешка</a:t>
            </a:r>
            <a:r>
              <a:rPr lang="sr-Cyrl-ME" dirty="0"/>
              <a:t>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205</TotalTime>
  <Words>196</Words>
  <Application>Microsoft Office PowerPoint</Application>
  <PresentationFormat>On-screen Show (4:3)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Bookman Old Style</vt:lpstr>
      <vt:lpstr>Calibri</vt:lpstr>
      <vt:lpstr>Cambria</vt:lpstr>
      <vt:lpstr>Gill Sans MT</vt:lpstr>
      <vt:lpstr>Wingdings</vt:lpstr>
      <vt:lpstr>Wingdings 3</vt:lpstr>
      <vt:lpstr>Origin</vt:lpstr>
      <vt:lpstr>Стабилност и прецизност</vt:lpstr>
      <vt:lpstr>Статика и динамика</vt:lpstr>
      <vt:lpstr>PowerPoint Presentation</vt:lpstr>
      <vt:lpstr>Стабилност</vt:lpstr>
      <vt:lpstr>Стационарни и прелазни режим рада</vt:lpstr>
      <vt:lpstr>Стабилан систем</vt:lpstr>
      <vt:lpstr>PowerPoint Presentation</vt:lpstr>
      <vt:lpstr>Параметри прелазног режима</vt:lpstr>
      <vt:lpstr>Параметри прелазног режима</vt:lpstr>
      <vt:lpstr>Тачност система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Стабилност и прецизност</dc:title>
  <dc:creator>Blazo</dc:creator>
  <cp:lastModifiedBy>Блажо Ђуровић</cp:lastModifiedBy>
  <cp:revision>16</cp:revision>
  <dcterms:created xsi:type="dcterms:W3CDTF">2020-05-10T22:39:13Z</dcterms:created>
  <dcterms:modified xsi:type="dcterms:W3CDTF">2021-06-01T10:08:59Z</dcterms:modified>
</cp:coreProperties>
</file>