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C8A26E-2FA6-48F1-83CA-F15670243E31}" v="222" dt="2022-04-06T19:56:28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лажо Ђуровић" userId="5694572e-f064-495d-ac23-a1610d1060de" providerId="ADAL" clId="{0AC8A26E-2FA6-48F1-83CA-F15670243E31}"/>
    <pc:docChg chg="custSel delSld modSld">
      <pc:chgData name="Блажо Ђуровић" userId="5694572e-f064-495d-ac23-a1610d1060de" providerId="ADAL" clId="{0AC8A26E-2FA6-48F1-83CA-F15670243E31}" dt="2022-04-06T19:56:36.538" v="473" actId="14100"/>
      <pc:docMkLst>
        <pc:docMk/>
      </pc:docMkLst>
      <pc:sldChg chg="del">
        <pc:chgData name="Блажо Ђуровић" userId="5694572e-f064-495d-ac23-a1610d1060de" providerId="ADAL" clId="{0AC8A26E-2FA6-48F1-83CA-F15670243E31}" dt="2022-04-06T19:38:53.144" v="0" actId="47"/>
        <pc:sldMkLst>
          <pc:docMk/>
          <pc:sldMk cId="2169541423" sldId="273"/>
        </pc:sldMkLst>
      </pc:sldChg>
      <pc:sldChg chg="addSp delSp modSp mod delAnim modAnim">
        <pc:chgData name="Блажо Ђуровић" userId="5694572e-f064-495d-ac23-a1610d1060de" providerId="ADAL" clId="{0AC8A26E-2FA6-48F1-83CA-F15670243E31}" dt="2022-04-06T19:56:36.538" v="473" actId="14100"/>
        <pc:sldMkLst>
          <pc:docMk/>
          <pc:sldMk cId="0" sldId="276"/>
        </pc:sldMkLst>
        <pc:spChg chg="mod">
          <ac:chgData name="Блажо Ђуровић" userId="5694572e-f064-495d-ac23-a1610d1060de" providerId="ADAL" clId="{0AC8A26E-2FA6-48F1-83CA-F15670243E31}" dt="2022-04-06T19:49:39.786" v="236" actId="27636"/>
          <ac:spMkLst>
            <pc:docMk/>
            <pc:sldMk cId="0" sldId="276"/>
            <ac:spMk id="2" creationId="{00000000-0000-0000-0000-000000000000}"/>
          </ac:spMkLst>
        </pc:spChg>
        <pc:spChg chg="add mod">
          <ac:chgData name="Блажо Ђуровић" userId="5694572e-f064-495d-ac23-a1610d1060de" providerId="ADAL" clId="{0AC8A26E-2FA6-48F1-83CA-F15670243E31}" dt="2022-04-06T19:50:54.768" v="237" actId="1076"/>
          <ac:spMkLst>
            <pc:docMk/>
            <pc:sldMk cId="0" sldId="276"/>
            <ac:spMk id="3" creationId="{4F7AC7A3-EFB3-41CA-BA9E-ABE132C1DA68}"/>
          </ac:spMkLst>
        </pc:spChg>
        <pc:spChg chg="add mod">
          <ac:chgData name="Блажо Ђуровић" userId="5694572e-f064-495d-ac23-a1610d1060de" providerId="ADAL" clId="{0AC8A26E-2FA6-48F1-83CA-F15670243E31}" dt="2022-04-06T19:56:36.538" v="473" actId="14100"/>
          <ac:spMkLst>
            <pc:docMk/>
            <pc:sldMk cId="0" sldId="276"/>
            <ac:spMk id="4" creationId="{14A42306-668C-42E7-8BEA-31744F8563E3}"/>
          </ac:spMkLst>
        </pc:spChg>
        <pc:spChg chg="add mod">
          <ac:chgData name="Блажо Ђуровић" userId="5694572e-f064-495d-ac23-a1610d1060de" providerId="ADAL" clId="{0AC8A26E-2FA6-48F1-83CA-F15670243E31}" dt="2022-04-06T19:56:24.755" v="470" actId="1076"/>
          <ac:spMkLst>
            <pc:docMk/>
            <pc:sldMk cId="0" sldId="276"/>
            <ac:spMk id="5" creationId="{A2233F31-8D37-4AC0-AE7B-E409614CC141}"/>
          </ac:spMkLst>
        </pc:spChg>
        <pc:spChg chg="mod">
          <ac:chgData name="Блажо Ђуровић" userId="5694572e-f064-495d-ac23-a1610d1060de" providerId="ADAL" clId="{0AC8A26E-2FA6-48F1-83CA-F15670243E31}" dt="2022-04-06T19:39:11.758" v="1" actId="1076"/>
          <ac:spMkLst>
            <pc:docMk/>
            <pc:sldMk cId="0" sldId="276"/>
            <ac:spMk id="18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39:11.758" v="1" actId="1076"/>
          <ac:spMkLst>
            <pc:docMk/>
            <pc:sldMk cId="0" sldId="276"/>
            <ac:spMk id="21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39:11.758" v="1" actId="1076"/>
          <ac:spMkLst>
            <pc:docMk/>
            <pc:sldMk cId="0" sldId="276"/>
            <ac:spMk id="27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39:11.758" v="1" actId="1076"/>
          <ac:spMkLst>
            <pc:docMk/>
            <pc:sldMk cId="0" sldId="276"/>
            <ac:spMk id="28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39:11.758" v="1" actId="1076"/>
          <ac:spMkLst>
            <pc:docMk/>
            <pc:sldMk cId="0" sldId="276"/>
            <ac:spMk id="30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39:11.758" v="1" actId="1076"/>
          <ac:spMkLst>
            <pc:docMk/>
            <pc:sldMk cId="0" sldId="276"/>
            <ac:spMk id="34" creationId="{00000000-0000-0000-0000-000000000000}"/>
          </ac:spMkLst>
        </pc:spChg>
        <pc:spChg chg="del mod">
          <ac:chgData name="Блажо Ђуровић" userId="5694572e-f064-495d-ac23-a1610d1060de" providerId="ADAL" clId="{0AC8A26E-2FA6-48F1-83CA-F15670243E31}" dt="2022-04-06T19:47:58.806" v="213" actId="478"/>
          <ac:spMkLst>
            <pc:docMk/>
            <pc:sldMk cId="0" sldId="276"/>
            <ac:spMk id="35" creationId="{00000000-0000-0000-0000-000000000000}"/>
          </ac:spMkLst>
        </pc:spChg>
        <pc:spChg chg="del mod">
          <ac:chgData name="Блажо Ђуровић" userId="5694572e-f064-495d-ac23-a1610d1060de" providerId="ADAL" clId="{0AC8A26E-2FA6-48F1-83CA-F15670243E31}" dt="2022-04-06T19:46:54.635" v="200" actId="478"/>
          <ac:spMkLst>
            <pc:docMk/>
            <pc:sldMk cId="0" sldId="276"/>
            <ac:spMk id="42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55:07.177" v="316" actId="1076"/>
          <ac:spMkLst>
            <pc:docMk/>
            <pc:sldMk cId="0" sldId="276"/>
            <ac:spMk id="45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55:07.177" v="316" actId="1076"/>
          <ac:spMkLst>
            <pc:docMk/>
            <pc:sldMk cId="0" sldId="276"/>
            <ac:spMk id="47" creationId="{00000000-0000-0000-0000-000000000000}"/>
          </ac:spMkLst>
        </pc:spChg>
        <pc:spChg chg="del mod">
          <ac:chgData name="Блажо Ђуровић" userId="5694572e-f064-495d-ac23-a1610d1060de" providerId="ADAL" clId="{0AC8A26E-2FA6-48F1-83CA-F15670243E31}" dt="2022-04-06T19:47:56.269" v="212" actId="478"/>
          <ac:spMkLst>
            <pc:docMk/>
            <pc:sldMk cId="0" sldId="276"/>
            <ac:spMk id="48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55:07.177" v="316" actId="1076"/>
          <ac:spMkLst>
            <pc:docMk/>
            <pc:sldMk cId="0" sldId="276"/>
            <ac:spMk id="50" creationId="{00000000-0000-0000-0000-000000000000}"/>
          </ac:spMkLst>
        </pc:spChg>
        <pc:spChg chg="mod">
          <ac:chgData name="Блажо Ђуровић" userId="5694572e-f064-495d-ac23-a1610d1060de" providerId="ADAL" clId="{0AC8A26E-2FA6-48F1-83CA-F15670243E31}" dt="2022-04-06T19:55:07.177" v="316" actId="1076"/>
          <ac:spMkLst>
            <pc:docMk/>
            <pc:sldMk cId="0" sldId="276"/>
            <ac:spMk id="52" creationId="{00000000-0000-0000-0000-000000000000}"/>
          </ac:spMkLst>
        </pc:spChg>
        <pc:spChg chg="add mod">
          <ac:chgData name="Блажо Ђуровић" userId="5694572e-f064-495d-ac23-a1610d1060de" providerId="ADAL" clId="{0AC8A26E-2FA6-48F1-83CA-F15670243E31}" dt="2022-04-06T19:50:54.768" v="237" actId="1076"/>
          <ac:spMkLst>
            <pc:docMk/>
            <pc:sldMk cId="0" sldId="276"/>
            <ac:spMk id="53" creationId="{CCF97C5F-709E-438F-8320-3414EA1EFEE7}"/>
          </ac:spMkLst>
        </pc:spChg>
        <pc:grpChg chg="mod">
          <ac:chgData name="Блажо Ђуровић" userId="5694572e-f064-495d-ac23-a1610d1060de" providerId="ADAL" clId="{0AC8A26E-2FA6-48F1-83CA-F15670243E31}" dt="2022-04-06T19:39:11.758" v="1" actId="1076"/>
          <ac:grpSpMkLst>
            <pc:docMk/>
            <pc:sldMk cId="0" sldId="276"/>
            <ac:grpSpMk id="13" creationId="{00000000-0000-0000-0000-000000000000}"/>
          </ac:grpSpMkLst>
        </pc:grpChg>
        <pc:grpChg chg="mod">
          <ac:chgData name="Блажо Ђуровић" userId="5694572e-f064-495d-ac23-a1610d1060de" providerId="ADAL" clId="{0AC8A26E-2FA6-48F1-83CA-F15670243E31}" dt="2022-04-06T19:39:11.758" v="1" actId="1076"/>
          <ac:grpSpMkLst>
            <pc:docMk/>
            <pc:sldMk cId="0" sldId="276"/>
            <ac:grpSpMk id="14" creationId="{00000000-0000-0000-0000-000000000000}"/>
          </ac:grpSpMkLst>
        </pc:grpChg>
        <pc:grpChg chg="mod">
          <ac:chgData name="Блажо Ђуровић" userId="5694572e-f064-495d-ac23-a1610d1060de" providerId="ADAL" clId="{0AC8A26E-2FA6-48F1-83CA-F15670243E31}" dt="2022-04-06T19:55:07.177" v="316" actId="1076"/>
          <ac:grpSpMkLst>
            <pc:docMk/>
            <pc:sldMk cId="0" sldId="276"/>
            <ac:grpSpMk id="36" creationId="{00000000-0000-0000-0000-000000000000}"/>
          </ac:grpSpMkLst>
        </pc:grpChg>
        <pc:grpChg chg="mod">
          <ac:chgData name="Блажо Ђуровић" userId="5694572e-f064-495d-ac23-a1610d1060de" providerId="ADAL" clId="{0AC8A26E-2FA6-48F1-83CA-F15670243E31}" dt="2022-04-06T19:55:07.177" v="316" actId="1076"/>
          <ac:grpSpMkLst>
            <pc:docMk/>
            <pc:sldMk cId="0" sldId="276"/>
            <ac:grpSpMk id="40" creationId="{00000000-0000-0000-0000-000000000000}"/>
          </ac:grpSpMkLst>
        </pc:grpChg>
        <pc:picChg chg="del mod">
          <ac:chgData name="Блажо Ђуровић" userId="5694572e-f064-495d-ac23-a1610d1060de" providerId="ADAL" clId="{0AC8A26E-2FA6-48F1-83CA-F15670243E31}" dt="2022-04-06T19:46:52.025" v="198" actId="478"/>
          <ac:picMkLst>
            <pc:docMk/>
            <pc:sldMk cId="0" sldId="276"/>
            <ac:picMk id="1026" creationId="{00000000-0000-0000-0000-000000000000}"/>
          </ac:picMkLst>
        </pc:picChg>
        <pc:picChg chg="del mod">
          <ac:chgData name="Блажо Ђуровић" userId="5694572e-f064-495d-ac23-a1610d1060de" providerId="ADAL" clId="{0AC8A26E-2FA6-48F1-83CA-F15670243E31}" dt="2022-04-06T19:46:51.457" v="196" actId="478"/>
          <ac:picMkLst>
            <pc:docMk/>
            <pc:sldMk cId="0" sldId="276"/>
            <ac:picMk id="1027" creationId="{00000000-0000-0000-0000-000000000000}"/>
          </ac:picMkLst>
        </pc:picChg>
        <pc:cxnChg chg="mod">
          <ac:chgData name="Блажо Ђуровић" userId="5694572e-f064-495d-ac23-a1610d1060de" providerId="ADAL" clId="{0AC8A26E-2FA6-48F1-83CA-F15670243E31}" dt="2022-04-06T19:39:11.758" v="1" actId="1076"/>
          <ac:cxnSpMkLst>
            <pc:docMk/>
            <pc:sldMk cId="0" sldId="276"/>
            <ac:cxnSpMk id="20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39:11.758" v="1" actId="1076"/>
          <ac:cxnSpMkLst>
            <pc:docMk/>
            <pc:sldMk cId="0" sldId="276"/>
            <ac:cxnSpMk id="23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39:11.758" v="1" actId="1076"/>
          <ac:cxnSpMkLst>
            <pc:docMk/>
            <pc:sldMk cId="0" sldId="276"/>
            <ac:cxnSpMk id="29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39:11.758" v="1" actId="1076"/>
          <ac:cxnSpMkLst>
            <pc:docMk/>
            <pc:sldMk cId="0" sldId="276"/>
            <ac:cxnSpMk id="33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55:07.177" v="316" actId="1076"/>
          <ac:cxnSpMkLst>
            <pc:docMk/>
            <pc:sldMk cId="0" sldId="276"/>
            <ac:cxnSpMk id="44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55:07.177" v="316" actId="1076"/>
          <ac:cxnSpMkLst>
            <pc:docMk/>
            <pc:sldMk cId="0" sldId="276"/>
            <ac:cxnSpMk id="46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55:07.177" v="316" actId="1076"/>
          <ac:cxnSpMkLst>
            <pc:docMk/>
            <pc:sldMk cId="0" sldId="276"/>
            <ac:cxnSpMk id="49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55:07.177" v="316" actId="1076"/>
          <ac:cxnSpMkLst>
            <pc:docMk/>
            <pc:sldMk cId="0" sldId="276"/>
            <ac:cxnSpMk id="51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55:07.177" v="316" actId="1076"/>
          <ac:cxnSpMkLst>
            <pc:docMk/>
            <pc:sldMk cId="0" sldId="276"/>
            <ac:cxnSpMk id="56" creationId="{00000000-0000-0000-0000-000000000000}"/>
          </ac:cxnSpMkLst>
        </pc:cxnChg>
        <pc:cxnChg chg="mod">
          <ac:chgData name="Блажо Ђуровић" userId="5694572e-f064-495d-ac23-a1610d1060de" providerId="ADAL" clId="{0AC8A26E-2FA6-48F1-83CA-F15670243E31}" dt="2022-04-06T19:55:07.177" v="316" actId="1076"/>
          <ac:cxnSpMkLst>
            <pc:docMk/>
            <pc:sldMk cId="0" sldId="276"/>
            <ac:cxnSpMk id="58" creationId="{00000000-0000-0000-0000-000000000000}"/>
          </ac:cxnSpMkLst>
        </pc:cxnChg>
      </pc:sldChg>
      <pc:sldChg chg="modSp modAnim">
        <pc:chgData name="Блажо Ђуровић" userId="5694572e-f064-495d-ac23-a1610d1060de" providerId="ADAL" clId="{0AC8A26E-2FA6-48F1-83CA-F15670243E31}" dt="2022-04-06T19:42:30.934" v="127" actId="20577"/>
        <pc:sldMkLst>
          <pc:docMk/>
          <pc:sldMk cId="2533671780" sldId="278"/>
        </pc:sldMkLst>
        <pc:spChg chg="mod">
          <ac:chgData name="Блажо Ђуровић" userId="5694572e-f064-495d-ac23-a1610d1060de" providerId="ADAL" clId="{0AC8A26E-2FA6-48F1-83CA-F15670243E31}" dt="2022-04-06T19:42:30.934" v="127" actId="20577"/>
          <ac:spMkLst>
            <pc:docMk/>
            <pc:sldMk cId="2533671780" sldId="278"/>
            <ac:spMk id="3" creationId="{9266204D-7AE8-4D72-B63C-FC89F5B3AA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66077-001C-4ECC-A25D-27DDCD8141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C2A65-4F20-42C4-8447-5FD072AB1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21699-E0FB-4954-B26A-376E789AD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563B-78EE-47AD-9878-B3497243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EA01D-8AD9-49F3-9751-AD441BD68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176587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30390-31BB-43D7-9D8F-CEEB6CDA1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DA93B9-D3B9-4867-9E68-5BE778A79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6094A-D505-4D86-9F81-676C95F33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277F1-483A-4ABA-9B39-06E23C557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67A87-77F9-41AE-BE11-15FC6EA8C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428190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98F88B-0307-4C83-863C-D08B6A4C9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06E39-6F6A-4280-98DB-2244A51A6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D1195-E3D3-40F0-98CF-1A45DDCCE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FFE7B-52CC-40AF-9152-A21D44D3C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E2182-2314-45D8-B037-D9CF9F5A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287472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748D3-E274-4F11-AAC2-4A519C3AC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B9F-3C6F-48EF-849A-AAE64B653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29BA8-E1D7-4F62-A294-FD13EEC5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55C43-3355-4DBE-B39B-827ACAA5E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70D65-5DE1-4220-A447-F7AA4CFEA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2368463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1BE8F-A459-429C-9849-3A5C2077F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05897-6AE0-42F3-B5BF-802BC4C43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95E27-8F25-4D63-B60C-6B1ACF8A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E9632-B38F-4FBB-B9A3-AD31986F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DC937-B2A9-4A1E-95C6-481AE22ED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393836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E834B-09C8-4893-9840-D9AE8C17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6D69-A7FF-4958-BD28-E710A044D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97B952-7A12-44F9-833B-30FF8FD7A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78292-5860-47D2-8E0A-6CE9EAEC7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2A0FB-C2C6-4F24-94CD-4AFFBCEC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570A5-0C60-455C-B1FB-DA55823A9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409486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376D8-EA23-422A-8811-DDC4AAB7F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E9894-0A5D-42C8-9187-E1838FCC0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CCDC3-351E-4E43-90C7-1EC05BD4D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08BDC-F437-4C71-A667-798DF97557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EECB2-82D4-4387-86CA-3453353C77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413001-29A6-440C-8251-84BFC424E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295784-79DA-4C97-AB6B-DF10C7D1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614F0A-DF8B-40D2-8965-98D77137E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309554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B3E36-8A57-4D71-AAB4-C06EDF8B3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677AF2-B236-4E46-927B-B4AAD49B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95C4A-97A4-4E69-8751-195536C56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DCD00-E5D7-4375-921F-BA118F63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424551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00203A-2805-4434-A774-A9F5A650A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3B2822-3B81-4955-AA34-EAE49B89F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0640C-A8CC-490F-BB3A-A4541839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229027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AD57-D68F-4355-91DF-75334C7D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AAF16-ECAF-494B-AD6D-BDEEA9F36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563AB-D320-4509-BC11-F80C0CB83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1EAA0-CD63-4D02-8C24-4557BF9F2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26429-B6CF-4EDC-8DED-45AB5329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C5B6F-D5C3-4271-8DFB-BF433CCB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88517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D6221-CA20-4431-8681-8AECA3D2D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1E4E46-B2A7-495C-8411-A1F2A2EF31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M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B6F53-FBE6-44F3-9B60-5E7A41E13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C4DF7-A3D8-467D-A545-4D1C68EF4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FAED4-7E6A-47D4-8342-2843C5F7D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823B7-8543-4C0E-90A7-A32DD167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120472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601877-8DE7-45EA-AEFE-23D49607A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B8C0-AD20-4BC0-BED6-0C7B6062F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6CA40-8137-403A-BA54-C0F925DD74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F1095-DC6B-45BB-8253-E7E38B577DDB}" type="datetimeFigureOut">
              <a:rPr lang="sr-Cyrl-ME" smtClean="0"/>
              <a:t>6.4.2022.</a:t>
            </a:fld>
            <a:endParaRPr lang="sr-Cyrl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BCACB-82E1-4D1D-9D88-C72FC8B16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13CAA-70D1-43C5-B56E-0275E7A70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D344A-3C1D-4E30-9F1E-55B4AC6DFD97}" type="slidenum">
              <a:rPr lang="sr-Cyrl-ME" smtClean="0"/>
              <a:t>‹#›</a:t>
            </a:fld>
            <a:endParaRPr lang="sr-Cyrl-ME"/>
          </a:p>
        </p:txBody>
      </p:sp>
    </p:spTree>
    <p:extLst>
      <p:ext uri="{BB962C8B-B14F-4D97-AF65-F5344CB8AC3E}">
        <p14:creationId xmlns:p14="http://schemas.microsoft.com/office/powerpoint/2010/main" val="82842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F6D7D-EC1B-433D-ACC6-0AC7E258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Електромагнетна сила (магнетна сила)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DABE4-2640-4321-813C-47F0976046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ME" dirty="0"/>
              <a:t>Јавља се када се проводник са струјом налази у туђем магнетном пољу.</a:t>
            </a:r>
          </a:p>
          <a:p>
            <a:r>
              <a:rPr lang="sr-Cyrl-ME" dirty="0"/>
              <a:t>Правац и смјер струје се одређује правилом лијеве руке. Отворена лијева шака се постави тако да су прсти у правцу струје, магнетно поље увире у длан онда палац показује смјер силе.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2A41002-87BE-43F8-A15B-524FE94FFFA4}"/>
              </a:ext>
            </a:extLst>
          </p:cNvPr>
          <p:cNvGrpSpPr/>
          <p:nvPr/>
        </p:nvGrpSpPr>
        <p:grpSpPr>
          <a:xfrm>
            <a:off x="7281352" y="1303640"/>
            <a:ext cx="3816424" cy="2909673"/>
            <a:chOff x="179512" y="1624909"/>
            <a:chExt cx="3816424" cy="2909673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2EDFB42-3D10-4189-821E-979886CE20AF}"/>
                </a:ext>
              </a:extLst>
            </p:cNvPr>
            <p:cNvCxnSpPr/>
            <p:nvPr/>
          </p:nvCxnSpPr>
          <p:spPr>
            <a:xfrm flipV="1">
              <a:off x="539552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67A645F-B2F6-4176-83BB-2351E20D8A7D}"/>
                </a:ext>
              </a:extLst>
            </p:cNvPr>
            <p:cNvCxnSpPr/>
            <p:nvPr/>
          </p:nvCxnSpPr>
          <p:spPr>
            <a:xfrm flipV="1">
              <a:off x="981887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DD43F54-5C37-42E6-B4DE-5762553DBD4B}"/>
                </a:ext>
              </a:extLst>
            </p:cNvPr>
            <p:cNvCxnSpPr/>
            <p:nvPr/>
          </p:nvCxnSpPr>
          <p:spPr>
            <a:xfrm flipV="1">
              <a:off x="1424222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5C24C70-ADC8-4255-AFE1-F5D30B4A0173}"/>
                </a:ext>
              </a:extLst>
            </p:cNvPr>
            <p:cNvCxnSpPr/>
            <p:nvPr/>
          </p:nvCxnSpPr>
          <p:spPr>
            <a:xfrm flipV="1">
              <a:off x="1866557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1735B80-C503-4888-ACFF-259A1620472B}"/>
                </a:ext>
              </a:extLst>
            </p:cNvPr>
            <p:cNvCxnSpPr/>
            <p:nvPr/>
          </p:nvCxnSpPr>
          <p:spPr>
            <a:xfrm flipV="1">
              <a:off x="2308892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C2F063E0-BFEC-4337-8FD5-BD53AA1AD9DE}"/>
                </a:ext>
              </a:extLst>
            </p:cNvPr>
            <p:cNvCxnSpPr/>
            <p:nvPr/>
          </p:nvCxnSpPr>
          <p:spPr>
            <a:xfrm flipV="1">
              <a:off x="2751227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B650DE1-2E42-4A79-9985-37618A198392}"/>
                </a:ext>
              </a:extLst>
            </p:cNvPr>
            <p:cNvCxnSpPr/>
            <p:nvPr/>
          </p:nvCxnSpPr>
          <p:spPr>
            <a:xfrm flipV="1">
              <a:off x="3193562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72C22D82-0C6A-4EC1-BB96-22A757A22DB6}"/>
                </a:ext>
              </a:extLst>
            </p:cNvPr>
            <p:cNvCxnSpPr/>
            <p:nvPr/>
          </p:nvCxnSpPr>
          <p:spPr>
            <a:xfrm flipV="1">
              <a:off x="3635896" y="1726270"/>
              <a:ext cx="0" cy="2808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234D099-F17F-4BC3-8737-129B094AFBF4}"/>
                </a:ext>
              </a:extLst>
            </p:cNvPr>
            <p:cNvSpPr txBox="1"/>
            <p:nvPr/>
          </p:nvSpPr>
          <p:spPr>
            <a:xfrm>
              <a:off x="3301764" y="1624909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2800" dirty="0">
                  <a:solidFill>
                    <a:srgbClr val="0070C0"/>
                  </a:solidFill>
                </a:rPr>
                <a:t>B</a:t>
              </a:r>
              <a:endParaRPr lang="sr-Cyrl-ME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CE49C5-21AB-41A4-8A8C-8366F96D8BD8}"/>
                </a:ext>
              </a:extLst>
            </p:cNvPr>
            <p:cNvCxnSpPr/>
            <p:nvPr/>
          </p:nvCxnSpPr>
          <p:spPr>
            <a:xfrm flipV="1">
              <a:off x="179512" y="1910936"/>
              <a:ext cx="3816424" cy="2166136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4AA98C-1D77-4B9A-8E05-4A979A2CEA67}"/>
                </a:ext>
              </a:extLst>
            </p:cNvPr>
            <p:cNvCxnSpPr/>
            <p:nvPr/>
          </p:nvCxnSpPr>
          <p:spPr>
            <a:xfrm>
              <a:off x="539552" y="3861048"/>
              <a:ext cx="216024" cy="4320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EA61147-19A0-4519-AF6D-3EB9B0A634BD}"/>
                </a:ext>
              </a:extLst>
            </p:cNvPr>
            <p:cNvCxnSpPr/>
            <p:nvPr/>
          </p:nvCxnSpPr>
          <p:spPr>
            <a:xfrm>
              <a:off x="3635896" y="2135092"/>
              <a:ext cx="216024" cy="4320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19B423D-5AEA-438D-A8C4-CBCA7ADF9F20}"/>
                </a:ext>
              </a:extLst>
            </p:cNvPr>
            <p:cNvCxnSpPr/>
            <p:nvPr/>
          </p:nvCxnSpPr>
          <p:spPr>
            <a:xfrm flipV="1">
              <a:off x="714401" y="2404234"/>
              <a:ext cx="3054132" cy="174484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2314D218-9E29-49CF-9943-5C8E09953177}"/>
                    </a:ext>
                  </a:extLst>
                </p:cNvPr>
                <p:cNvSpPr txBox="1"/>
                <p:nvPr/>
              </p:nvSpPr>
              <p:spPr>
                <a:xfrm>
                  <a:off x="2295377" y="3244334"/>
                  <a:ext cx="36913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𝑙</m:t>
                        </m:r>
                      </m:oMath>
                    </m:oMathPara>
                  </a14:m>
                  <a:endParaRPr lang="sr-Cyrl-ME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9B10292C-B8B1-4717-8476-7C59244393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5377" y="3244334"/>
                  <a:ext cx="369139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sr-Cyrl-ME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C33CB705-B40C-4421-BD6E-47D985CCB3C0}"/>
                </a:ext>
              </a:extLst>
            </p:cNvPr>
            <p:cNvCxnSpPr/>
            <p:nvPr/>
          </p:nvCxnSpPr>
          <p:spPr>
            <a:xfrm flipH="1">
              <a:off x="179512" y="3613666"/>
              <a:ext cx="534889" cy="31939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83E0D43-C814-49DE-9632-DC50469DB298}"/>
                </a:ext>
              </a:extLst>
            </p:cNvPr>
            <p:cNvSpPr txBox="1"/>
            <p:nvPr/>
          </p:nvSpPr>
          <p:spPr>
            <a:xfrm>
              <a:off x="247536" y="3352056"/>
              <a:ext cx="27443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2800" dirty="0">
                  <a:solidFill>
                    <a:srgbClr val="C00000"/>
                  </a:solidFill>
                </a:rPr>
                <a:t>I</a:t>
              </a:r>
              <a:endParaRPr lang="sr-Cyrl-ME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05B78FC-D561-454D-B7F7-9989B5CEE804}"/>
              </a:ext>
            </a:extLst>
          </p:cNvPr>
          <p:cNvGrpSpPr/>
          <p:nvPr/>
        </p:nvGrpSpPr>
        <p:grpSpPr>
          <a:xfrm>
            <a:off x="9210090" y="1883692"/>
            <a:ext cx="574061" cy="858736"/>
            <a:chOff x="2108249" y="2204961"/>
            <a:chExt cx="574061" cy="858736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D433FC5-BA76-40D4-B3EC-6EE9451057B9}"/>
                </a:ext>
              </a:extLst>
            </p:cNvPr>
            <p:cNvSpPr/>
            <p:nvPr/>
          </p:nvSpPr>
          <p:spPr>
            <a:xfrm flipV="1">
              <a:off x="2108249" y="2670623"/>
              <a:ext cx="393074" cy="3930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5DB2482-D5E5-4C60-9314-B1F7CCFEF82B}"/>
                </a:ext>
              </a:extLst>
            </p:cNvPr>
            <p:cNvCxnSpPr>
              <a:stCxn id="25" idx="1"/>
              <a:endCxn id="25" idx="5"/>
            </p:cNvCxnSpPr>
            <p:nvPr/>
          </p:nvCxnSpPr>
          <p:spPr>
            <a:xfrm flipV="1">
              <a:off x="2165813" y="2728187"/>
              <a:ext cx="277946" cy="2779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E074A86-607D-4932-A0D1-922C87AA6BEB}"/>
                </a:ext>
              </a:extLst>
            </p:cNvPr>
            <p:cNvCxnSpPr>
              <a:cxnSpLocks/>
              <a:stCxn id="25" idx="3"/>
              <a:endCxn id="25" idx="7"/>
            </p:cNvCxnSpPr>
            <p:nvPr/>
          </p:nvCxnSpPr>
          <p:spPr>
            <a:xfrm>
              <a:off x="2165813" y="2728187"/>
              <a:ext cx="277946" cy="2779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A3029F5-3D64-45E6-9A21-5313700AB734}"/>
                </a:ext>
              </a:extLst>
            </p:cNvPr>
            <p:cNvSpPr txBox="1"/>
            <p:nvPr/>
          </p:nvSpPr>
          <p:spPr>
            <a:xfrm>
              <a:off x="2308490" y="2204961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sz="3200" dirty="0"/>
                <a:t>F</a:t>
              </a:r>
              <a:endParaRPr lang="sr-Cyrl-ME" dirty="0"/>
            </a:p>
          </p:txBody>
        </p:sp>
      </p:grpSp>
      <p:sp>
        <p:nvSpPr>
          <p:cNvPr id="31" name="Arc 30">
            <a:extLst>
              <a:ext uri="{FF2B5EF4-FFF2-40B4-BE49-F238E27FC236}">
                <a16:creationId xmlns:a16="http://schemas.microsoft.com/office/drawing/2014/main" id="{79ECA086-C928-4AA5-99FD-5738ECAFDAD7}"/>
              </a:ext>
            </a:extLst>
          </p:cNvPr>
          <p:cNvSpPr/>
          <p:nvPr/>
        </p:nvSpPr>
        <p:spPr>
          <a:xfrm>
            <a:off x="8721672" y="1811747"/>
            <a:ext cx="1440000" cy="1440000"/>
          </a:xfrm>
          <a:prstGeom prst="arc">
            <a:avLst>
              <a:gd name="adj1" fmla="val 9081446"/>
              <a:gd name="adj2" fmla="val 1603269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B03D93B-2041-42A4-91A4-A9E75B896A12}"/>
              </a:ext>
            </a:extLst>
          </p:cNvPr>
          <p:cNvSpPr txBox="1"/>
          <p:nvPr/>
        </p:nvSpPr>
        <p:spPr>
          <a:xfrm>
            <a:off x="8940754" y="2144375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endParaRPr lang="sr-Cyrl-M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4" descr="https://hr.kagouletheband.com/images/ucheba/pravilo-levoj-ruki.jpg">
            <a:extLst>
              <a:ext uri="{FF2B5EF4-FFF2-40B4-BE49-F238E27FC236}">
                <a16:creationId xmlns:a16="http://schemas.microsoft.com/office/drawing/2014/main" id="{9AB2B9E0-61AC-49CE-B80E-72B8D85FBD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t="26858" r="22483" b="17215"/>
          <a:stretch/>
        </p:blipFill>
        <p:spPr bwMode="auto">
          <a:xfrm>
            <a:off x="9386108" y="4412586"/>
            <a:ext cx="280831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2E8BF3-AFE5-4697-A250-27D5CCC28DCE}"/>
                  </a:ext>
                </a:extLst>
              </p:cNvPr>
              <p:cNvSpPr txBox="1"/>
              <p:nvPr/>
            </p:nvSpPr>
            <p:spPr>
              <a:xfrm>
                <a:off x="5348761" y="5266920"/>
                <a:ext cx="391889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ME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sr-Cyrl-ME" sz="3600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2E8BF3-AFE5-4697-A250-27D5CCC28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761" y="5266920"/>
                <a:ext cx="391889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027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1" grpId="0" animBg="1"/>
      <p:bldP spid="32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2D1F5-9612-4329-A48E-A607E3FE1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6204D-7AE8-4D72-B63C-FC89F5B3AA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ME" dirty="0"/>
              <a:t>Сила је најјача када су поље и стурја нормални (90</a:t>
            </a:r>
            <a:r>
              <a:rPr lang="sr-Latn-ME" dirty="0"/>
              <a:t>°) </a:t>
            </a:r>
            <a:r>
              <a:rPr lang="sr-Cyrl-ME" dirty="0"/>
              <a:t>а 0 ако су паралелни.</a:t>
            </a:r>
            <a:endParaRPr lang="en-US" dirty="0"/>
          </a:p>
          <a:p>
            <a:r>
              <a:rPr lang="sr-Cyrl-ME" dirty="0"/>
              <a:t>Правац силе се може такође одредити тако што се види на којој страни проводника је укупно магненто поље слабије. Сила ће гурати проводник према слабијем дијелу поља.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CB0F29-BCC1-4E09-B5C7-7B0D6C95EDF1}"/>
              </a:ext>
            </a:extLst>
          </p:cNvPr>
          <p:cNvGrpSpPr/>
          <p:nvPr/>
        </p:nvGrpSpPr>
        <p:grpSpPr>
          <a:xfrm>
            <a:off x="7156696" y="2505365"/>
            <a:ext cx="3322712" cy="3554645"/>
            <a:chOff x="5148064" y="1353220"/>
            <a:chExt cx="3322712" cy="3554645"/>
          </a:xfrm>
        </p:grpSpPr>
        <p:pic>
          <p:nvPicPr>
            <p:cNvPr id="6" name="Picture 2" descr="Rezultat slika za current carrying wire in a magnetic field">
              <a:extLst>
                <a:ext uri="{FF2B5EF4-FFF2-40B4-BE49-F238E27FC236}">
                  <a16:creationId xmlns:a16="http://schemas.microsoft.com/office/drawing/2014/main" id="{B191B94F-26ED-4373-A3D6-F865AC0B62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550" b="9788"/>
            <a:stretch/>
          </p:blipFill>
          <p:spPr bwMode="auto">
            <a:xfrm>
              <a:off x="5148064" y="1353220"/>
              <a:ext cx="3322712" cy="3554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BFA3693-482B-43F0-B3DF-B9B6B4CCB137}"/>
                </a:ext>
              </a:extLst>
            </p:cNvPr>
            <p:cNvGrpSpPr/>
            <p:nvPr/>
          </p:nvGrpSpPr>
          <p:grpSpPr>
            <a:xfrm>
              <a:off x="6876256" y="2970027"/>
              <a:ext cx="187919" cy="187919"/>
              <a:chOff x="8100392" y="1898056"/>
              <a:chExt cx="252000" cy="252000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323CE430-E5BF-4F5F-880E-1A058DFCC163}"/>
                  </a:ext>
                </a:extLst>
              </p:cNvPr>
              <p:cNvSpPr/>
              <p:nvPr/>
            </p:nvSpPr>
            <p:spPr>
              <a:xfrm flipV="1">
                <a:off x="8100392" y="1898056"/>
                <a:ext cx="252000" cy="25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30460FF-00EF-446B-A8D6-E05030E3B9E0}"/>
                  </a:ext>
                </a:extLst>
              </p:cNvPr>
              <p:cNvCxnSpPr>
                <a:stCxn id="8" idx="1"/>
                <a:endCxn id="8" idx="5"/>
              </p:cNvCxnSpPr>
              <p:nvPr/>
            </p:nvCxnSpPr>
            <p:spPr>
              <a:xfrm flipV="1">
                <a:off x="8137297" y="1934960"/>
                <a:ext cx="178191" cy="17819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97269A31-E37A-4218-8BC0-C5362623FCDA}"/>
                  </a:ext>
                </a:extLst>
              </p:cNvPr>
              <p:cNvCxnSpPr>
                <a:cxnSpLocks/>
                <a:stCxn id="8" idx="3"/>
                <a:endCxn id="8" idx="7"/>
              </p:cNvCxnSpPr>
              <p:nvPr/>
            </p:nvCxnSpPr>
            <p:spPr>
              <a:xfrm>
                <a:off x="8137297" y="1934960"/>
                <a:ext cx="178191" cy="17819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7D74A0-BED0-4242-A64E-2BC8D38783D9}"/>
              </a:ext>
            </a:extLst>
          </p:cNvPr>
          <p:cNvCxnSpPr>
            <a:cxnSpLocks/>
            <a:stCxn id="8" idx="2"/>
          </p:cNvCxnSpPr>
          <p:nvPr/>
        </p:nvCxnSpPr>
        <p:spPr>
          <a:xfrm flipH="1" flipV="1">
            <a:off x="7660752" y="4215842"/>
            <a:ext cx="1224136" cy="2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F32B102-1D03-4385-9D55-BAF100A831F8}"/>
              </a:ext>
            </a:extLst>
          </p:cNvPr>
          <p:cNvSpPr txBox="1"/>
          <p:nvPr/>
        </p:nvSpPr>
        <p:spPr>
          <a:xfrm>
            <a:off x="7804169" y="4146149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3200" dirty="0"/>
              <a:t>F</a:t>
            </a:r>
            <a:endParaRPr lang="sr-Cyrl-ME" dirty="0"/>
          </a:p>
        </p:txBody>
      </p:sp>
    </p:spTree>
    <p:extLst>
      <p:ext uri="{BB962C8B-B14F-4D97-AF65-F5344CB8AC3E}">
        <p14:creationId xmlns:p14="http://schemas.microsoft.com/office/powerpoint/2010/main" val="253367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76A5B455-BE2D-4EAF-95B6-1CAA9832B848}"/>
              </a:ext>
            </a:extLst>
          </p:cNvPr>
          <p:cNvSpPr/>
          <p:nvPr/>
        </p:nvSpPr>
        <p:spPr>
          <a:xfrm rot="5400000">
            <a:off x="8856744" y="1487753"/>
            <a:ext cx="288032" cy="216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sp>
        <p:nvSpPr>
          <p:cNvPr id="88" name="Cylinder 87">
            <a:extLst>
              <a:ext uri="{FF2B5EF4-FFF2-40B4-BE49-F238E27FC236}">
                <a16:creationId xmlns:a16="http://schemas.microsoft.com/office/drawing/2014/main" id="{4D7A108E-44B9-4D05-B14C-57717C99D890}"/>
              </a:ext>
            </a:extLst>
          </p:cNvPr>
          <p:cNvSpPr/>
          <p:nvPr/>
        </p:nvSpPr>
        <p:spPr>
          <a:xfrm rot="13874450">
            <a:off x="6907395" y="1995684"/>
            <a:ext cx="345620" cy="2560026"/>
          </a:xfrm>
          <a:prstGeom prst="can">
            <a:avLst>
              <a:gd name="adj" fmla="val 9647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0780451-0C5E-4E69-B1A6-2E9732BF8456}"/>
              </a:ext>
            </a:extLst>
          </p:cNvPr>
          <p:cNvGrpSpPr/>
          <p:nvPr/>
        </p:nvGrpSpPr>
        <p:grpSpPr>
          <a:xfrm>
            <a:off x="2681599" y="1124744"/>
            <a:ext cx="2575679" cy="3640940"/>
            <a:chOff x="1157598" y="1124744"/>
            <a:chExt cx="2575679" cy="364094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60C70D1-1424-435F-8710-94CA5A973E45}"/>
                </a:ext>
              </a:extLst>
            </p:cNvPr>
            <p:cNvSpPr/>
            <p:nvPr/>
          </p:nvSpPr>
          <p:spPr>
            <a:xfrm>
              <a:off x="3203848" y="1124744"/>
              <a:ext cx="288032" cy="21602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3" name="Cylinder 2">
              <a:extLst>
                <a:ext uri="{FF2B5EF4-FFF2-40B4-BE49-F238E27FC236}">
                  <a16:creationId xmlns:a16="http://schemas.microsoft.com/office/drawing/2014/main" id="{16AC8A25-FE8C-4DFF-9FB1-42E5636F4050}"/>
                </a:ext>
              </a:extLst>
            </p:cNvPr>
            <p:cNvSpPr/>
            <p:nvPr/>
          </p:nvSpPr>
          <p:spPr>
            <a:xfrm rot="13874450">
              <a:off x="2280454" y="2653043"/>
              <a:ext cx="345620" cy="2560026"/>
            </a:xfrm>
            <a:prstGeom prst="can">
              <a:avLst>
                <a:gd name="adj" fmla="val 9647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" name="Cylinder 1">
              <a:extLst>
                <a:ext uri="{FF2B5EF4-FFF2-40B4-BE49-F238E27FC236}">
                  <a16:creationId xmlns:a16="http://schemas.microsoft.com/office/drawing/2014/main" id="{4C7A0588-1030-4C45-9C41-70265D86FCC8}"/>
                </a:ext>
              </a:extLst>
            </p:cNvPr>
            <p:cNvSpPr/>
            <p:nvPr/>
          </p:nvSpPr>
          <p:spPr>
            <a:xfrm rot="13874450">
              <a:off x="2264801" y="564810"/>
              <a:ext cx="345620" cy="2560026"/>
            </a:xfrm>
            <a:prstGeom prst="can">
              <a:avLst>
                <a:gd name="adj" fmla="val 9647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6" name="Cylinder 5">
              <a:extLst>
                <a:ext uri="{FF2B5EF4-FFF2-40B4-BE49-F238E27FC236}">
                  <a16:creationId xmlns:a16="http://schemas.microsoft.com/office/drawing/2014/main" id="{E22DB91B-DFF7-49C2-A1C6-8DC3045E4C32}"/>
                </a:ext>
              </a:extLst>
            </p:cNvPr>
            <p:cNvSpPr/>
            <p:nvPr/>
          </p:nvSpPr>
          <p:spPr>
            <a:xfrm>
              <a:off x="1403648" y="2348880"/>
              <a:ext cx="345620" cy="2416804"/>
            </a:xfrm>
            <a:prstGeom prst="can">
              <a:avLst>
                <a:gd name="adj" fmla="val 9647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B08BC09-3543-4193-834B-00C3DB14CB2D}"/>
              </a:ext>
            </a:extLst>
          </p:cNvPr>
          <p:cNvGrpSpPr/>
          <p:nvPr/>
        </p:nvGrpSpPr>
        <p:grpSpPr>
          <a:xfrm>
            <a:off x="2559435" y="1188042"/>
            <a:ext cx="2840422" cy="3535777"/>
            <a:chOff x="1035435" y="1188041"/>
            <a:chExt cx="2840422" cy="353577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2D19BB1-9DF9-435D-9618-B8EC03040C27}"/>
                </a:ext>
              </a:extLst>
            </p:cNvPr>
            <p:cNvGrpSpPr/>
            <p:nvPr/>
          </p:nvGrpSpPr>
          <p:grpSpPr>
            <a:xfrm>
              <a:off x="1450458" y="4471818"/>
              <a:ext cx="252000" cy="252000"/>
              <a:chOff x="8100392" y="1898056"/>
              <a:chExt cx="252000" cy="252000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A9AEB4C-7005-4114-AD6A-DCC855713DCF}"/>
                  </a:ext>
                </a:extLst>
              </p:cNvPr>
              <p:cNvSpPr/>
              <p:nvPr/>
            </p:nvSpPr>
            <p:spPr>
              <a:xfrm flipV="1">
                <a:off x="8100392" y="1898056"/>
                <a:ext cx="252000" cy="252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F47E9FE7-F33E-412C-83F2-5A3EB4A76969}"/>
                  </a:ext>
                </a:extLst>
              </p:cNvPr>
              <p:cNvCxnSpPr>
                <a:stCxn id="7" idx="1"/>
                <a:endCxn id="7" idx="5"/>
              </p:cNvCxnSpPr>
              <p:nvPr/>
            </p:nvCxnSpPr>
            <p:spPr>
              <a:xfrm flipV="1">
                <a:off x="8137297" y="1934960"/>
                <a:ext cx="178191" cy="17819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729D0D61-B921-4EBA-B2EF-4ADD989E38AE}"/>
                  </a:ext>
                </a:extLst>
              </p:cNvPr>
              <p:cNvCxnSpPr>
                <a:cxnSpLocks/>
                <a:stCxn id="7" idx="3"/>
                <a:endCxn id="7" idx="7"/>
              </p:cNvCxnSpPr>
              <p:nvPr/>
            </p:nvCxnSpPr>
            <p:spPr>
              <a:xfrm>
                <a:off x="8137297" y="1934960"/>
                <a:ext cx="178191" cy="17819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9A3B7E9-943A-4524-8E19-1E2CDDA3E1B6}"/>
                </a:ext>
              </a:extLst>
            </p:cNvPr>
            <p:cNvGrpSpPr/>
            <p:nvPr/>
          </p:nvGrpSpPr>
          <p:grpSpPr>
            <a:xfrm>
              <a:off x="1450458" y="2348880"/>
              <a:ext cx="252000" cy="252000"/>
              <a:chOff x="8100392" y="3249075"/>
              <a:chExt cx="252000" cy="25200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11F16057-3461-443F-BE7E-C23C305AA09A}"/>
                  </a:ext>
                </a:extLst>
              </p:cNvPr>
              <p:cNvSpPr/>
              <p:nvPr/>
            </p:nvSpPr>
            <p:spPr>
              <a:xfrm>
                <a:off x="8100392" y="3249075"/>
                <a:ext cx="252000" cy="252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533C1264-2277-4364-A304-35886416E6D8}"/>
                  </a:ext>
                </a:extLst>
              </p:cNvPr>
              <p:cNvSpPr/>
              <p:nvPr/>
            </p:nvSpPr>
            <p:spPr>
              <a:xfrm>
                <a:off x="8203483" y="3349875"/>
                <a:ext cx="45818" cy="504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9D4A05C2-0395-433B-8D66-905A7FB12D1F}"/>
                </a:ext>
              </a:extLst>
            </p:cNvPr>
            <p:cNvGrpSpPr/>
            <p:nvPr/>
          </p:nvGrpSpPr>
          <p:grpSpPr>
            <a:xfrm>
              <a:off x="1035435" y="1188041"/>
              <a:ext cx="2840422" cy="2969517"/>
              <a:chOff x="1035435" y="1188041"/>
              <a:chExt cx="2840422" cy="2969517"/>
            </a:xfrm>
          </p:grpSpPr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6F21F2DC-1A24-4410-985D-7D0B9010204A}"/>
                  </a:ext>
                </a:extLst>
              </p:cNvPr>
              <p:cNvCxnSpPr/>
              <p:nvPr/>
            </p:nvCxnSpPr>
            <p:spPr>
              <a:xfrm flipH="1">
                <a:off x="2123728" y="1484784"/>
                <a:ext cx="720080" cy="576064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FAD363EB-48E7-4F89-907C-397FB4A4DD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576458" y="3068960"/>
                <a:ext cx="22909" cy="108859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11E66105-860B-4915-AF53-DBB8D254647D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H="1">
                <a:off x="2123728" y="3560512"/>
                <a:ext cx="720080" cy="576064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13CBD823-62EA-4539-B489-DCACAE56CD9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H="1">
                <a:off x="3336409" y="1701086"/>
                <a:ext cx="22909" cy="108859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E091468-081A-468E-8B10-11D32952CE06}"/>
                  </a:ext>
                </a:extLst>
              </p:cNvPr>
              <p:cNvSpPr txBox="1"/>
              <p:nvPr/>
            </p:nvSpPr>
            <p:spPr>
              <a:xfrm>
                <a:off x="2178328" y="1188041"/>
                <a:ext cx="2888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3200" i="1" dirty="0"/>
                  <a:t>I</a:t>
                </a:r>
                <a:endParaRPr lang="sr-Cyrl-ME" i="1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DA1802F-3E17-44A2-840C-CAAD23BA0682}"/>
                  </a:ext>
                </a:extLst>
              </p:cNvPr>
              <p:cNvSpPr txBox="1"/>
              <p:nvPr/>
            </p:nvSpPr>
            <p:spPr>
              <a:xfrm>
                <a:off x="1035435" y="3348281"/>
                <a:ext cx="2888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3200" i="1" dirty="0"/>
                  <a:t>I</a:t>
                </a:r>
                <a:endParaRPr lang="sr-Cyrl-ME" i="1" dirty="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A405E14-E238-447A-AE72-44AD6944CEC7}"/>
                  </a:ext>
                </a:extLst>
              </p:cNvPr>
              <p:cNvSpPr txBox="1"/>
              <p:nvPr/>
            </p:nvSpPr>
            <p:spPr>
              <a:xfrm>
                <a:off x="2407043" y="3055893"/>
                <a:ext cx="2888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3200" i="1" dirty="0"/>
                  <a:t>I</a:t>
                </a:r>
                <a:endParaRPr lang="sr-Cyrl-ME" i="1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A337372-68EB-4015-935D-0D5D9C502193}"/>
                  </a:ext>
                </a:extLst>
              </p:cNvPr>
              <p:cNvSpPr txBox="1"/>
              <p:nvPr/>
            </p:nvSpPr>
            <p:spPr>
              <a:xfrm>
                <a:off x="3586995" y="1867863"/>
                <a:ext cx="2888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3200" i="1" dirty="0"/>
                  <a:t>I</a:t>
                </a:r>
                <a:endParaRPr lang="sr-Cyrl-ME" i="1" dirty="0"/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8C10377-3F60-40B0-B42A-8AC70392DC74}"/>
              </a:ext>
            </a:extLst>
          </p:cNvPr>
          <p:cNvGrpSpPr/>
          <p:nvPr/>
        </p:nvGrpSpPr>
        <p:grpSpPr>
          <a:xfrm>
            <a:off x="2233451" y="323944"/>
            <a:ext cx="3563897" cy="5769353"/>
            <a:chOff x="709450" y="323943"/>
            <a:chExt cx="3563897" cy="5769353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E16B9AF3-DA9E-4DC3-B299-AA770CD11E4F}"/>
                </a:ext>
              </a:extLst>
            </p:cNvPr>
            <p:cNvCxnSpPr/>
            <p:nvPr/>
          </p:nvCxnSpPr>
          <p:spPr>
            <a:xfrm>
              <a:off x="1577554" y="476672"/>
              <a:ext cx="0" cy="56166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D6DA48E4-E7F9-4F05-87EC-8A6F3A314684}"/>
                </a:ext>
              </a:extLst>
            </p:cNvPr>
            <p:cNvGrpSpPr/>
            <p:nvPr/>
          </p:nvGrpSpPr>
          <p:grpSpPr>
            <a:xfrm>
              <a:off x="709450" y="323943"/>
              <a:ext cx="3563897" cy="5769353"/>
              <a:chOff x="709450" y="323943"/>
              <a:chExt cx="3563897" cy="5769353"/>
            </a:xfrm>
          </p:grpSpPr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7C118243-9345-4889-B81C-A8204225E0AE}"/>
                  </a:ext>
                </a:extLst>
              </p:cNvPr>
              <p:cNvCxnSpPr/>
              <p:nvPr/>
            </p:nvCxnSpPr>
            <p:spPr>
              <a:xfrm>
                <a:off x="2445658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5B2A08B4-AB69-40D3-90B7-A7497633CCE6}"/>
                  </a:ext>
                </a:extLst>
              </p:cNvPr>
              <p:cNvCxnSpPr/>
              <p:nvPr/>
            </p:nvCxnSpPr>
            <p:spPr>
              <a:xfrm>
                <a:off x="3313762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F0D5775C-E144-4813-8219-ECF9FE71D44E}"/>
                  </a:ext>
                </a:extLst>
              </p:cNvPr>
              <p:cNvCxnSpPr/>
              <p:nvPr/>
            </p:nvCxnSpPr>
            <p:spPr>
              <a:xfrm>
                <a:off x="709450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23B94BF4-00BB-4042-A004-A74660511F5F}"/>
                  </a:ext>
                </a:extLst>
              </p:cNvPr>
              <p:cNvCxnSpPr/>
              <p:nvPr/>
            </p:nvCxnSpPr>
            <p:spPr>
              <a:xfrm>
                <a:off x="4211960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BE3DAB1-DE7A-474D-A561-66B102BEAC21}"/>
                  </a:ext>
                </a:extLst>
              </p:cNvPr>
              <p:cNvSpPr txBox="1"/>
              <p:nvPr/>
            </p:nvSpPr>
            <p:spPr>
              <a:xfrm>
                <a:off x="3865863" y="323943"/>
                <a:ext cx="4074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3200" dirty="0">
                    <a:solidFill>
                      <a:srgbClr val="002060"/>
                    </a:solidFill>
                  </a:rPr>
                  <a:t>B</a:t>
                </a:r>
                <a:endParaRPr lang="sr-Cyrl-ME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4587805-BC0D-4F4F-9F47-0C276AC60E79}"/>
              </a:ext>
            </a:extLst>
          </p:cNvPr>
          <p:cNvGrpSpPr/>
          <p:nvPr/>
        </p:nvGrpSpPr>
        <p:grpSpPr>
          <a:xfrm>
            <a:off x="3100458" y="2276871"/>
            <a:ext cx="1373418" cy="369332"/>
            <a:chOff x="1576458" y="2276871"/>
            <a:chExt cx="1373418" cy="369332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0FFB3F5E-34E1-46C9-97BE-2D995379F77D}"/>
                </a:ext>
              </a:extLst>
            </p:cNvPr>
            <p:cNvCxnSpPr>
              <a:stCxn id="12" idx="0"/>
            </p:cNvCxnSpPr>
            <p:nvPr/>
          </p:nvCxnSpPr>
          <p:spPr>
            <a:xfrm>
              <a:off x="1576458" y="2449680"/>
              <a:ext cx="111944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326CF3-FF97-4D93-9AB0-1BBE32CE20D3}"/>
                </a:ext>
              </a:extLst>
            </p:cNvPr>
            <p:cNvSpPr txBox="1"/>
            <p:nvPr/>
          </p:nvSpPr>
          <p:spPr>
            <a:xfrm>
              <a:off x="2659412" y="2276871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/>
                <a:t>F</a:t>
              </a:r>
              <a:endParaRPr lang="sr-Cyrl-ME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B88D075-93DB-4B75-9968-7FC28F9F2C00}"/>
              </a:ext>
            </a:extLst>
          </p:cNvPr>
          <p:cNvGrpSpPr/>
          <p:nvPr/>
        </p:nvGrpSpPr>
        <p:grpSpPr>
          <a:xfrm>
            <a:off x="1657412" y="4354461"/>
            <a:ext cx="1414253" cy="369332"/>
            <a:chOff x="133411" y="4354461"/>
            <a:chExt cx="1414253" cy="369332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D4DC116A-2F86-44F8-BD94-EBDEA1A16D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787" y="4581128"/>
              <a:ext cx="113987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D723B09-4FF7-459F-B31C-D96E69839D0F}"/>
                </a:ext>
              </a:extLst>
            </p:cNvPr>
            <p:cNvSpPr txBox="1"/>
            <p:nvPr/>
          </p:nvSpPr>
          <p:spPr>
            <a:xfrm>
              <a:off x="133411" y="4354461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/>
                <a:t>F</a:t>
              </a:r>
              <a:endParaRPr lang="sr-Cyrl-ME" dirty="0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E31A389-B517-458C-B66D-02CA9C2C2446}"/>
              </a:ext>
            </a:extLst>
          </p:cNvPr>
          <p:cNvGrpSpPr/>
          <p:nvPr/>
        </p:nvGrpSpPr>
        <p:grpSpPr>
          <a:xfrm>
            <a:off x="6788117" y="311715"/>
            <a:ext cx="3563897" cy="5769353"/>
            <a:chOff x="709450" y="323943"/>
            <a:chExt cx="3563897" cy="5769353"/>
          </a:xfrm>
        </p:grpSpPr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16D59C78-8466-481C-BFAD-6B35AF894124}"/>
                </a:ext>
              </a:extLst>
            </p:cNvPr>
            <p:cNvCxnSpPr/>
            <p:nvPr/>
          </p:nvCxnSpPr>
          <p:spPr>
            <a:xfrm>
              <a:off x="1577554" y="476672"/>
              <a:ext cx="0" cy="56166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FDAE5FA9-DF53-4E8C-8DB9-B67172DB37C1}"/>
                </a:ext>
              </a:extLst>
            </p:cNvPr>
            <p:cNvGrpSpPr/>
            <p:nvPr/>
          </p:nvGrpSpPr>
          <p:grpSpPr>
            <a:xfrm>
              <a:off x="709450" y="323943"/>
              <a:ext cx="3563897" cy="5769353"/>
              <a:chOff x="709450" y="323943"/>
              <a:chExt cx="3563897" cy="5769353"/>
            </a:xfrm>
          </p:grpSpPr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052E1968-9361-4AF6-8E50-3DC04C114C9E}"/>
                  </a:ext>
                </a:extLst>
              </p:cNvPr>
              <p:cNvCxnSpPr/>
              <p:nvPr/>
            </p:nvCxnSpPr>
            <p:spPr>
              <a:xfrm>
                <a:off x="2445658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4E579850-DF18-4BF6-8E6E-C1FBA975DC03}"/>
                  </a:ext>
                </a:extLst>
              </p:cNvPr>
              <p:cNvCxnSpPr/>
              <p:nvPr/>
            </p:nvCxnSpPr>
            <p:spPr>
              <a:xfrm>
                <a:off x="3313762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4845201A-5B8D-475A-A837-5D5BEEEDBDCC}"/>
                  </a:ext>
                </a:extLst>
              </p:cNvPr>
              <p:cNvCxnSpPr/>
              <p:nvPr/>
            </p:nvCxnSpPr>
            <p:spPr>
              <a:xfrm>
                <a:off x="709450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44B99E12-1E6C-4B93-B5A4-D1903053D65E}"/>
                  </a:ext>
                </a:extLst>
              </p:cNvPr>
              <p:cNvCxnSpPr/>
              <p:nvPr/>
            </p:nvCxnSpPr>
            <p:spPr>
              <a:xfrm>
                <a:off x="4211960" y="476672"/>
                <a:ext cx="0" cy="56166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D2DC9757-A1FF-43CE-B952-B8656EF7C64B}"/>
                  </a:ext>
                </a:extLst>
              </p:cNvPr>
              <p:cNvSpPr txBox="1"/>
              <p:nvPr/>
            </p:nvSpPr>
            <p:spPr>
              <a:xfrm>
                <a:off x="3865863" y="323943"/>
                <a:ext cx="4074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3200" dirty="0">
                    <a:solidFill>
                      <a:srgbClr val="002060"/>
                    </a:solidFill>
                  </a:rPr>
                  <a:t>B</a:t>
                </a:r>
                <a:endParaRPr lang="sr-Cyrl-ME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86" name="Cylinder 85">
            <a:extLst>
              <a:ext uri="{FF2B5EF4-FFF2-40B4-BE49-F238E27FC236}">
                <a16:creationId xmlns:a16="http://schemas.microsoft.com/office/drawing/2014/main" id="{1029069A-FAAC-4794-85C3-9B24D39259BE}"/>
              </a:ext>
            </a:extLst>
          </p:cNvPr>
          <p:cNvSpPr/>
          <p:nvPr/>
        </p:nvSpPr>
        <p:spPr>
          <a:xfrm rot="13874450">
            <a:off x="8993859" y="2008489"/>
            <a:ext cx="345620" cy="2560026"/>
          </a:xfrm>
          <a:prstGeom prst="can">
            <a:avLst>
              <a:gd name="adj" fmla="val 9647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sp>
        <p:nvSpPr>
          <p:cNvPr id="87" name="Cylinder 86">
            <a:extLst>
              <a:ext uri="{FF2B5EF4-FFF2-40B4-BE49-F238E27FC236}">
                <a16:creationId xmlns:a16="http://schemas.microsoft.com/office/drawing/2014/main" id="{6F896F0F-77E3-47A2-926D-859441053DC3}"/>
              </a:ext>
            </a:extLst>
          </p:cNvPr>
          <p:cNvSpPr/>
          <p:nvPr/>
        </p:nvSpPr>
        <p:spPr>
          <a:xfrm rot="5400000">
            <a:off x="7078865" y="2776346"/>
            <a:ext cx="345620" cy="2416804"/>
          </a:xfrm>
          <a:prstGeom prst="can">
            <a:avLst>
              <a:gd name="adj" fmla="val 9647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F382201-7DAE-4829-AF47-2E9C25563669}"/>
              </a:ext>
            </a:extLst>
          </p:cNvPr>
          <p:cNvGrpSpPr/>
          <p:nvPr/>
        </p:nvGrpSpPr>
        <p:grpSpPr>
          <a:xfrm>
            <a:off x="8166336" y="3853010"/>
            <a:ext cx="252000" cy="252000"/>
            <a:chOff x="3688323" y="4219818"/>
            <a:chExt cx="252000" cy="252000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B349E5D-11DE-40FE-8212-1C052B71E6D2}"/>
                </a:ext>
              </a:extLst>
            </p:cNvPr>
            <p:cNvSpPr/>
            <p:nvPr/>
          </p:nvSpPr>
          <p:spPr>
            <a:xfrm>
              <a:off x="3688323" y="4219818"/>
              <a:ext cx="252000" cy="25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EB40BC17-F34E-4564-92BD-81CBD1ABBEE5}"/>
                </a:ext>
              </a:extLst>
            </p:cNvPr>
            <p:cNvSpPr/>
            <p:nvPr/>
          </p:nvSpPr>
          <p:spPr>
            <a:xfrm>
              <a:off x="3778323" y="430981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</p:grpSp>
      <p:sp>
        <p:nvSpPr>
          <p:cNvPr id="93" name="Oval 92">
            <a:extLst>
              <a:ext uri="{FF2B5EF4-FFF2-40B4-BE49-F238E27FC236}">
                <a16:creationId xmlns:a16="http://schemas.microsoft.com/office/drawing/2014/main" id="{07741F40-6E95-4932-AC7F-1C990BA89D7B}"/>
              </a:ext>
            </a:extLst>
          </p:cNvPr>
          <p:cNvSpPr/>
          <p:nvPr/>
        </p:nvSpPr>
        <p:spPr>
          <a:xfrm flipV="1">
            <a:off x="6087017" y="3866766"/>
            <a:ext cx="252000" cy="25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B38903C-D02B-42EC-8AAF-AFD5EC1BF9B3}"/>
              </a:ext>
            </a:extLst>
          </p:cNvPr>
          <p:cNvCxnSpPr>
            <a:stCxn id="93" idx="1"/>
            <a:endCxn id="93" idx="5"/>
          </p:cNvCxnSpPr>
          <p:nvPr/>
        </p:nvCxnSpPr>
        <p:spPr>
          <a:xfrm flipV="1">
            <a:off x="6123923" y="3903671"/>
            <a:ext cx="178191" cy="1781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0F92EDF-5FC0-4588-88DE-AB5137DCDF4E}"/>
              </a:ext>
            </a:extLst>
          </p:cNvPr>
          <p:cNvCxnSpPr>
            <a:cxnSpLocks/>
            <a:stCxn id="93" idx="3"/>
            <a:endCxn id="93" idx="7"/>
          </p:cNvCxnSpPr>
          <p:nvPr/>
        </p:nvCxnSpPr>
        <p:spPr>
          <a:xfrm>
            <a:off x="6123923" y="3903671"/>
            <a:ext cx="178191" cy="1781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91FCC73-A265-41A8-9BCB-AD839AF709CA}"/>
              </a:ext>
            </a:extLst>
          </p:cNvPr>
          <p:cNvGrpSpPr/>
          <p:nvPr/>
        </p:nvGrpSpPr>
        <p:grpSpPr>
          <a:xfrm>
            <a:off x="4798765" y="3767245"/>
            <a:ext cx="1414253" cy="369332"/>
            <a:chOff x="133411" y="4354461"/>
            <a:chExt cx="1414253" cy="369332"/>
          </a:xfrm>
        </p:grpSpPr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5F0B0747-6E59-45DD-83FD-A6AA482E82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787" y="4581128"/>
              <a:ext cx="113987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CD24AC6-5388-4869-AE4C-A9097EB3C9A0}"/>
                </a:ext>
              </a:extLst>
            </p:cNvPr>
            <p:cNvSpPr txBox="1"/>
            <p:nvPr/>
          </p:nvSpPr>
          <p:spPr>
            <a:xfrm>
              <a:off x="133411" y="4354461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/>
                <a:t>F</a:t>
              </a:r>
              <a:endParaRPr lang="sr-Cyrl-ME" dirty="0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375249AF-D585-4296-9D6B-584392006081}"/>
              </a:ext>
            </a:extLst>
          </p:cNvPr>
          <p:cNvGrpSpPr/>
          <p:nvPr/>
        </p:nvGrpSpPr>
        <p:grpSpPr>
          <a:xfrm rot="10800000">
            <a:off x="8255918" y="3848544"/>
            <a:ext cx="1414253" cy="369332"/>
            <a:chOff x="133411" y="4354461"/>
            <a:chExt cx="1414253" cy="369332"/>
          </a:xfrm>
        </p:grpSpPr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821ECCF0-502D-4C62-AD2D-9311915AC1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787" y="4581128"/>
              <a:ext cx="113987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CEB5F8F7-0CB8-405E-A8F7-F9CFD033A987}"/>
                </a:ext>
              </a:extLst>
            </p:cNvPr>
            <p:cNvSpPr txBox="1"/>
            <p:nvPr/>
          </p:nvSpPr>
          <p:spPr>
            <a:xfrm rot="10800000">
              <a:off x="133411" y="4354461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/>
                <a:t>F</a:t>
              </a:r>
              <a:endParaRPr lang="sr-Cyrl-ME" dirty="0"/>
            </a:p>
          </p:txBody>
        </p:sp>
      </p:grp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C05C71DB-E4F4-4A36-BDFF-4D7A5236C285}"/>
              </a:ext>
            </a:extLst>
          </p:cNvPr>
          <p:cNvCxnSpPr>
            <a:cxnSpLocks/>
          </p:cNvCxnSpPr>
          <p:nvPr/>
        </p:nvCxnSpPr>
        <p:spPr>
          <a:xfrm flipH="1">
            <a:off x="8860318" y="2984723"/>
            <a:ext cx="720080" cy="5760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60DFED2C-5196-46C0-BA5A-3530AFD84522}"/>
              </a:ext>
            </a:extLst>
          </p:cNvPr>
          <p:cNvCxnSpPr>
            <a:cxnSpLocks/>
          </p:cNvCxnSpPr>
          <p:nvPr/>
        </p:nvCxnSpPr>
        <p:spPr>
          <a:xfrm rot="10800000" flipH="1">
            <a:off x="6763092" y="2963905"/>
            <a:ext cx="720080" cy="5760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59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8" grpId="0" animBg="1"/>
      <p:bldP spid="86" grpId="0" animBg="1"/>
      <p:bldP spid="87" grpId="0" animBg="1"/>
      <p:bldP spid="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Group 209"/>
          <p:cNvGrpSpPr/>
          <p:nvPr/>
        </p:nvGrpSpPr>
        <p:grpSpPr>
          <a:xfrm rot="5400000">
            <a:off x="7788188" y="3320988"/>
            <a:ext cx="2592288" cy="2376264"/>
            <a:chOff x="6444208" y="3212976"/>
            <a:chExt cx="2592288" cy="2376264"/>
          </a:xfrm>
        </p:grpSpPr>
        <p:sp>
          <p:nvSpPr>
            <p:cNvPr id="211" name="Arc 210"/>
            <p:cNvSpPr/>
            <p:nvPr/>
          </p:nvSpPr>
          <p:spPr>
            <a:xfrm>
              <a:off x="6444208" y="3212976"/>
              <a:ext cx="2304256" cy="2376264"/>
            </a:xfrm>
            <a:prstGeom prst="arc">
              <a:avLst>
                <a:gd name="adj1" fmla="val 16219500"/>
                <a:gd name="adj2" fmla="val 21449357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2" name="Group 199"/>
            <p:cNvGrpSpPr/>
            <p:nvPr/>
          </p:nvGrpSpPr>
          <p:grpSpPr>
            <a:xfrm rot="10800000">
              <a:off x="8604448" y="4221088"/>
              <a:ext cx="432048" cy="936104"/>
              <a:chOff x="6156176" y="3573016"/>
              <a:chExt cx="432048" cy="936104"/>
            </a:xfrm>
          </p:grpSpPr>
          <p:cxnSp>
            <p:nvCxnSpPr>
              <p:cNvPr id="213" name="Straight Arrow Connector 212"/>
              <p:cNvCxnSpPr/>
              <p:nvPr/>
            </p:nvCxnSpPr>
            <p:spPr>
              <a:xfrm rot="16200000">
                <a:off x="6192180" y="3969060"/>
                <a:ext cx="504056" cy="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4" name="TextBox 213"/>
              <p:cNvSpPr txBox="1"/>
              <p:nvPr/>
            </p:nvSpPr>
            <p:spPr>
              <a:xfrm rot="10800000">
                <a:off x="6156176" y="3573016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i="1" dirty="0">
                    <a:solidFill>
                      <a:srgbClr val="00B050"/>
                    </a:solidFill>
                  </a:rPr>
                  <a:t>v</a:t>
                </a:r>
                <a:endParaRPr lang="en-US" i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15" name="Oval 214"/>
              <p:cNvSpPr/>
              <p:nvPr/>
            </p:nvSpPr>
            <p:spPr>
              <a:xfrm rot="10800000">
                <a:off x="6300192" y="4221088"/>
                <a:ext cx="288032" cy="288032"/>
              </a:xfrm>
              <a:prstGeom prst="ellipse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ME" dirty="0"/>
                  <a:t>+</a:t>
                </a:r>
                <a:endParaRPr lang="en-US" dirty="0"/>
              </a:p>
            </p:txBody>
          </p:sp>
        </p:grpSp>
      </p:grpSp>
      <p:cxnSp>
        <p:nvCxnSpPr>
          <p:cNvPr id="204" name="Straight Arrow Connector 203"/>
          <p:cNvCxnSpPr>
            <a:stCxn id="203" idx="2"/>
          </p:cNvCxnSpPr>
          <p:nvPr/>
        </p:nvCxnSpPr>
        <p:spPr>
          <a:xfrm flipH="1">
            <a:off x="9552384" y="4365104"/>
            <a:ext cx="576064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9" name="Group 208"/>
          <p:cNvGrpSpPr/>
          <p:nvPr/>
        </p:nvGrpSpPr>
        <p:grpSpPr>
          <a:xfrm>
            <a:off x="7968208" y="3212976"/>
            <a:ext cx="2592288" cy="2376264"/>
            <a:chOff x="6444208" y="3212976"/>
            <a:chExt cx="2592288" cy="2376264"/>
          </a:xfrm>
        </p:grpSpPr>
        <p:sp>
          <p:nvSpPr>
            <p:cNvPr id="199" name="Arc 198"/>
            <p:cNvSpPr/>
            <p:nvPr/>
          </p:nvSpPr>
          <p:spPr>
            <a:xfrm>
              <a:off x="6444208" y="3212976"/>
              <a:ext cx="2304256" cy="2376264"/>
            </a:xfrm>
            <a:prstGeom prst="arc">
              <a:avLst>
                <a:gd name="adj1" fmla="val 16219500"/>
                <a:gd name="adj2" fmla="val 21449357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0" name="Group 199"/>
            <p:cNvGrpSpPr/>
            <p:nvPr/>
          </p:nvGrpSpPr>
          <p:grpSpPr>
            <a:xfrm rot="10800000">
              <a:off x="8604448" y="4221088"/>
              <a:ext cx="432048" cy="936104"/>
              <a:chOff x="6156176" y="3573016"/>
              <a:chExt cx="432048" cy="936104"/>
            </a:xfrm>
          </p:grpSpPr>
          <p:cxnSp>
            <p:nvCxnSpPr>
              <p:cNvPr id="201" name="Straight Arrow Connector 200"/>
              <p:cNvCxnSpPr/>
              <p:nvPr/>
            </p:nvCxnSpPr>
            <p:spPr>
              <a:xfrm rot="16200000">
                <a:off x="6192180" y="3969060"/>
                <a:ext cx="504056" cy="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2" name="TextBox 201"/>
              <p:cNvSpPr txBox="1"/>
              <p:nvPr/>
            </p:nvSpPr>
            <p:spPr>
              <a:xfrm rot="10800000">
                <a:off x="6156176" y="3573016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i="1" dirty="0">
                    <a:solidFill>
                      <a:srgbClr val="00B050"/>
                    </a:solidFill>
                  </a:rPr>
                  <a:t>v</a:t>
                </a:r>
                <a:endParaRPr lang="en-US" i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03" name="Oval 202"/>
              <p:cNvSpPr/>
              <p:nvPr/>
            </p:nvSpPr>
            <p:spPr>
              <a:xfrm rot="10800000">
                <a:off x="6300192" y="4221088"/>
                <a:ext cx="288032" cy="288032"/>
              </a:xfrm>
              <a:prstGeom prst="ellipse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ME" dirty="0"/>
                  <a:t>+</a:t>
                </a:r>
                <a:endParaRPr lang="en-US" dirty="0"/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-384720" y="-1395536"/>
            <a:ext cx="5256584" cy="3753708"/>
            <a:chOff x="-1620688" y="-1395536"/>
            <a:chExt cx="5256584" cy="3753708"/>
          </a:xfrm>
        </p:grpSpPr>
        <p:sp>
          <p:nvSpPr>
            <p:cNvPr id="2" name="Oval 1"/>
            <p:cNvSpPr/>
            <p:nvPr/>
          </p:nvSpPr>
          <p:spPr>
            <a:xfrm>
              <a:off x="1691680" y="1124744"/>
              <a:ext cx="216024" cy="2160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>
              <a:stCxn id="2" idx="1"/>
              <a:endCxn id="2" idx="5"/>
            </p:cNvCxnSpPr>
            <p:nvPr/>
          </p:nvCxnSpPr>
          <p:spPr>
            <a:xfrm>
              <a:off x="1723316" y="1156380"/>
              <a:ext cx="152752" cy="1527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stCxn id="2" idx="3"/>
              <a:endCxn id="2" idx="7"/>
            </p:cNvCxnSpPr>
            <p:nvPr/>
          </p:nvCxnSpPr>
          <p:spPr>
            <a:xfrm flipV="1">
              <a:off x="1723316" y="1156380"/>
              <a:ext cx="152752" cy="1527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-1548680" y="-1251520"/>
              <a:ext cx="3816424" cy="35283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-1620688" y="-675456"/>
              <a:ext cx="3168352" cy="29523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-1548680" y="0"/>
              <a:ext cx="2448272" cy="22768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-1044624" y="-1395536"/>
              <a:ext cx="3960440" cy="36724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-324544" y="-1395536"/>
              <a:ext cx="3960440" cy="36724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467544" y="-1395536"/>
              <a:ext cx="3168352" cy="29249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1187624" y="-1395536"/>
              <a:ext cx="2448272" cy="22768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C2A68A8-8493-4C93-BA2E-F9D7A0349C04}"/>
                </a:ext>
              </a:extLst>
            </p:cNvPr>
            <p:cNvSpPr txBox="1"/>
            <p:nvPr/>
          </p:nvSpPr>
          <p:spPr>
            <a:xfrm>
              <a:off x="2843808" y="1988840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>
                  <a:solidFill>
                    <a:srgbClr val="0070C0"/>
                  </a:solidFill>
                </a:rPr>
                <a:t>B</a:t>
              </a:r>
              <a:endParaRPr lang="sr-Cyrl-ME" dirty="0">
                <a:solidFill>
                  <a:srgbClr val="0070C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81354" y="1052736"/>
              <a:ext cx="2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endParaRPr lang="en-US" i="1" dirty="0"/>
            </a:p>
          </p:txBody>
        </p:sp>
      </p:grpSp>
      <p:cxnSp>
        <p:nvCxnSpPr>
          <p:cNvPr id="21" name="Straight Arrow Connector 20"/>
          <p:cNvCxnSpPr>
            <a:stCxn id="2" idx="3"/>
          </p:cNvCxnSpPr>
          <p:nvPr/>
        </p:nvCxnSpPr>
        <p:spPr>
          <a:xfrm flipH="1">
            <a:off x="2423592" y="1309132"/>
            <a:ext cx="535692" cy="53569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2207568" y="148478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4799856" y="404664"/>
            <a:ext cx="2736304" cy="1944216"/>
            <a:chOff x="3707904" y="404664"/>
            <a:chExt cx="2736304" cy="1944216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3707904" y="908720"/>
              <a:ext cx="2736304" cy="86409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4139952" y="1484784"/>
              <a:ext cx="864096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499992" y="1556792"/>
              <a:ext cx="2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endParaRPr lang="en-US" i="1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4283968" y="404664"/>
              <a:ext cx="453716" cy="432048"/>
              <a:chOff x="4499992" y="404664"/>
              <a:chExt cx="453716" cy="432048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4499992" y="404664"/>
                <a:ext cx="216024" cy="216024"/>
                <a:chOff x="4860032" y="620688"/>
                <a:chExt cx="216024" cy="216024"/>
              </a:xfrm>
              <a:solidFill>
                <a:srgbClr val="7030A0"/>
              </a:solidFill>
            </p:grpSpPr>
            <p:sp>
              <p:nvSpPr>
                <p:cNvPr id="28" name="Oval 27"/>
                <p:cNvSpPr/>
                <p:nvPr/>
              </p:nvSpPr>
              <p:spPr>
                <a:xfrm>
                  <a:off x="4860032" y="620688"/>
                  <a:ext cx="216024" cy="216024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932040" y="692696"/>
                  <a:ext cx="72008" cy="7200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C2A68A8-8493-4C93-BA2E-F9D7A0349C04}"/>
                  </a:ext>
                </a:extLst>
              </p:cNvPr>
              <p:cNvSpPr txBox="1"/>
              <p:nvPr/>
            </p:nvSpPr>
            <p:spPr>
              <a:xfrm>
                <a:off x="4644008" y="467380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>
                    <a:solidFill>
                      <a:srgbClr val="0070C0"/>
                    </a:solidFill>
                  </a:rPr>
                  <a:t>B</a:t>
                </a:r>
                <a:endParaRPr lang="sr-Cyrl-ME" dirty="0">
                  <a:solidFill>
                    <a:srgbClr val="0070C0"/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5796136" y="1916832"/>
              <a:ext cx="453716" cy="432048"/>
              <a:chOff x="4499992" y="404664"/>
              <a:chExt cx="453716" cy="432048"/>
            </a:xfrm>
          </p:grpSpPr>
          <p:grpSp>
            <p:nvGrpSpPr>
              <p:cNvPr id="35" name="Group 30"/>
              <p:cNvGrpSpPr/>
              <p:nvPr/>
            </p:nvGrpSpPr>
            <p:grpSpPr>
              <a:xfrm>
                <a:off x="4499992" y="404664"/>
                <a:ext cx="216024" cy="216024"/>
                <a:chOff x="4860032" y="620688"/>
                <a:chExt cx="216024" cy="216024"/>
              </a:xfrm>
              <a:solidFill>
                <a:srgbClr val="7030A0"/>
              </a:solidFill>
            </p:grpSpPr>
            <p:sp>
              <p:nvSpPr>
                <p:cNvPr id="37" name="Oval 36"/>
                <p:cNvSpPr/>
                <p:nvPr/>
              </p:nvSpPr>
              <p:spPr>
                <a:xfrm>
                  <a:off x="4860032" y="620688"/>
                  <a:ext cx="216024" cy="216024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4932040" y="692696"/>
                  <a:ext cx="72008" cy="7200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C2A68A8-8493-4C93-BA2E-F9D7A0349C04}"/>
                  </a:ext>
                </a:extLst>
              </p:cNvPr>
              <p:cNvSpPr txBox="1"/>
              <p:nvPr/>
            </p:nvSpPr>
            <p:spPr>
              <a:xfrm>
                <a:off x="4644008" y="467380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>
                    <a:solidFill>
                      <a:srgbClr val="0070C0"/>
                    </a:solidFill>
                  </a:rPr>
                  <a:t>B</a:t>
                </a:r>
                <a:endParaRPr lang="sr-Cyrl-ME" dirty="0">
                  <a:solidFill>
                    <a:srgbClr val="0070C0"/>
                  </a:solidFill>
                </a:endParaRP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5796136" y="404664"/>
              <a:ext cx="453716" cy="432048"/>
              <a:chOff x="4499992" y="404664"/>
              <a:chExt cx="453716" cy="432048"/>
            </a:xfrm>
          </p:grpSpPr>
          <p:grpSp>
            <p:nvGrpSpPr>
              <p:cNvPr id="40" name="Group 30"/>
              <p:cNvGrpSpPr/>
              <p:nvPr/>
            </p:nvGrpSpPr>
            <p:grpSpPr>
              <a:xfrm>
                <a:off x="4499992" y="404664"/>
                <a:ext cx="216024" cy="216024"/>
                <a:chOff x="4860032" y="620688"/>
                <a:chExt cx="216024" cy="216024"/>
              </a:xfrm>
              <a:solidFill>
                <a:srgbClr val="7030A0"/>
              </a:solidFill>
            </p:grpSpPr>
            <p:sp>
              <p:nvSpPr>
                <p:cNvPr id="42" name="Oval 41"/>
                <p:cNvSpPr/>
                <p:nvPr/>
              </p:nvSpPr>
              <p:spPr>
                <a:xfrm>
                  <a:off x="4860032" y="620688"/>
                  <a:ext cx="216024" cy="216024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4932040" y="692696"/>
                  <a:ext cx="72008" cy="7200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7C2A68A8-8493-4C93-BA2E-F9D7A0349C04}"/>
                  </a:ext>
                </a:extLst>
              </p:cNvPr>
              <p:cNvSpPr txBox="1"/>
              <p:nvPr/>
            </p:nvSpPr>
            <p:spPr>
              <a:xfrm>
                <a:off x="4644008" y="467380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>
                    <a:solidFill>
                      <a:srgbClr val="0070C0"/>
                    </a:solidFill>
                  </a:rPr>
                  <a:t>B</a:t>
                </a:r>
                <a:endParaRPr lang="sr-Cyrl-ME" dirty="0">
                  <a:solidFill>
                    <a:srgbClr val="0070C0"/>
                  </a:solidFill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4355976" y="1916832"/>
              <a:ext cx="453716" cy="432048"/>
              <a:chOff x="4499992" y="404664"/>
              <a:chExt cx="453716" cy="432048"/>
            </a:xfrm>
          </p:grpSpPr>
          <p:grpSp>
            <p:nvGrpSpPr>
              <p:cNvPr id="45" name="Group 30"/>
              <p:cNvGrpSpPr/>
              <p:nvPr/>
            </p:nvGrpSpPr>
            <p:grpSpPr>
              <a:xfrm>
                <a:off x="4499992" y="404664"/>
                <a:ext cx="216024" cy="216024"/>
                <a:chOff x="4860032" y="620688"/>
                <a:chExt cx="216024" cy="216024"/>
              </a:xfrm>
              <a:solidFill>
                <a:srgbClr val="7030A0"/>
              </a:solidFill>
            </p:grpSpPr>
            <p:sp>
              <p:nvSpPr>
                <p:cNvPr id="47" name="Oval 46"/>
                <p:cNvSpPr/>
                <p:nvPr/>
              </p:nvSpPr>
              <p:spPr>
                <a:xfrm>
                  <a:off x="4860032" y="620688"/>
                  <a:ext cx="216024" cy="216024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4932040" y="692696"/>
                  <a:ext cx="72008" cy="7200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7C2A68A8-8493-4C93-BA2E-F9D7A0349C04}"/>
                  </a:ext>
                </a:extLst>
              </p:cNvPr>
              <p:cNvSpPr txBox="1"/>
              <p:nvPr/>
            </p:nvSpPr>
            <p:spPr>
              <a:xfrm>
                <a:off x="4644008" y="467380"/>
                <a:ext cx="3097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>
                    <a:solidFill>
                      <a:srgbClr val="0070C0"/>
                    </a:solidFill>
                  </a:rPr>
                  <a:t>B</a:t>
                </a:r>
                <a:endParaRPr lang="sr-Cyrl-ME" dirty="0">
                  <a:solidFill>
                    <a:srgbClr val="0070C0"/>
                  </a:solidFill>
                </a:endParaRPr>
              </a:p>
            </p:txBody>
          </p:sp>
        </p:grpSp>
      </p:grpSp>
      <p:cxnSp>
        <p:nvCxnSpPr>
          <p:cNvPr id="50" name="Straight Arrow Connector 49"/>
          <p:cNvCxnSpPr/>
          <p:nvPr/>
        </p:nvCxnSpPr>
        <p:spPr>
          <a:xfrm flipH="1" flipV="1">
            <a:off x="5807968" y="476672"/>
            <a:ext cx="360040" cy="86409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5879976" y="33265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7824192" y="0"/>
            <a:ext cx="2664296" cy="2564904"/>
            <a:chOff x="6300192" y="0"/>
            <a:chExt cx="2664296" cy="2564904"/>
          </a:xfrm>
        </p:grpSpPr>
        <p:cxnSp>
          <p:nvCxnSpPr>
            <p:cNvPr id="66" name="Straight Arrow Connector 65"/>
            <p:cNvCxnSpPr/>
            <p:nvPr/>
          </p:nvCxnSpPr>
          <p:spPr>
            <a:xfrm>
              <a:off x="8748464" y="0"/>
              <a:ext cx="0" cy="2564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8316416" y="0"/>
              <a:ext cx="0" cy="2564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7812360" y="0"/>
              <a:ext cx="0" cy="2564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7308304" y="0"/>
              <a:ext cx="0" cy="2564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6804248" y="0"/>
              <a:ext cx="0" cy="2564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6300192" y="0"/>
              <a:ext cx="0" cy="2564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372200" y="0"/>
              <a:ext cx="2592288" cy="25649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6948264" y="764704"/>
              <a:ext cx="792088" cy="7920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7020272" y="1052736"/>
              <a:ext cx="2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endParaRPr lang="en-US" i="1" dirty="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8904312" y="980728"/>
            <a:ext cx="216024" cy="216024"/>
            <a:chOff x="7380312" y="980728"/>
            <a:chExt cx="216024" cy="216024"/>
          </a:xfrm>
        </p:grpSpPr>
        <p:sp>
          <p:nvSpPr>
            <p:cNvPr id="84" name="Oval 83"/>
            <p:cNvSpPr/>
            <p:nvPr/>
          </p:nvSpPr>
          <p:spPr>
            <a:xfrm>
              <a:off x="7380312" y="980728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7452320" y="1052736"/>
              <a:ext cx="72008" cy="7200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9048328" y="76470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2279576" y="2996952"/>
            <a:ext cx="216024" cy="216024"/>
            <a:chOff x="1444020" y="3109332"/>
            <a:chExt cx="216024" cy="216024"/>
          </a:xfrm>
        </p:grpSpPr>
        <p:sp>
          <p:nvSpPr>
            <p:cNvPr id="89" name="Oval 88"/>
            <p:cNvSpPr/>
            <p:nvPr/>
          </p:nvSpPr>
          <p:spPr>
            <a:xfrm>
              <a:off x="1444020" y="3109332"/>
              <a:ext cx="216024" cy="216024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stCxn id="89" idx="1"/>
              <a:endCxn id="89" idx="5"/>
            </p:cNvCxnSpPr>
            <p:nvPr/>
          </p:nvCxnSpPr>
          <p:spPr>
            <a:xfrm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9" idx="3"/>
              <a:endCxn id="89" idx="7"/>
            </p:cNvCxnSpPr>
            <p:nvPr/>
          </p:nvCxnSpPr>
          <p:spPr>
            <a:xfrm flipV="1"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4007768" y="2996952"/>
            <a:ext cx="216024" cy="216024"/>
            <a:chOff x="1444020" y="3109332"/>
            <a:chExt cx="216024" cy="216024"/>
          </a:xfrm>
        </p:grpSpPr>
        <p:sp>
          <p:nvSpPr>
            <p:cNvPr id="94" name="Oval 93"/>
            <p:cNvSpPr/>
            <p:nvPr/>
          </p:nvSpPr>
          <p:spPr>
            <a:xfrm>
              <a:off x="1444020" y="3109332"/>
              <a:ext cx="216024" cy="216024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>
              <a:stCxn id="94" idx="1"/>
              <a:endCxn id="94" idx="5"/>
            </p:cNvCxnSpPr>
            <p:nvPr/>
          </p:nvCxnSpPr>
          <p:spPr>
            <a:xfrm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4" idx="3"/>
              <a:endCxn id="94" idx="7"/>
            </p:cNvCxnSpPr>
            <p:nvPr/>
          </p:nvCxnSpPr>
          <p:spPr>
            <a:xfrm flipV="1"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2279576" y="4581128"/>
            <a:ext cx="216024" cy="216024"/>
            <a:chOff x="1444020" y="3109332"/>
            <a:chExt cx="216024" cy="216024"/>
          </a:xfrm>
        </p:grpSpPr>
        <p:sp>
          <p:nvSpPr>
            <p:cNvPr id="98" name="Oval 97"/>
            <p:cNvSpPr/>
            <p:nvPr/>
          </p:nvSpPr>
          <p:spPr>
            <a:xfrm>
              <a:off x="1444020" y="3109332"/>
              <a:ext cx="216024" cy="216024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>
              <a:stCxn id="98" idx="1"/>
              <a:endCxn id="98" idx="5"/>
            </p:cNvCxnSpPr>
            <p:nvPr/>
          </p:nvCxnSpPr>
          <p:spPr>
            <a:xfrm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8" idx="3"/>
              <a:endCxn id="98" idx="7"/>
            </p:cNvCxnSpPr>
            <p:nvPr/>
          </p:nvCxnSpPr>
          <p:spPr>
            <a:xfrm flipV="1"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007768" y="4581128"/>
            <a:ext cx="216024" cy="216024"/>
            <a:chOff x="1444020" y="3109332"/>
            <a:chExt cx="216024" cy="216024"/>
          </a:xfrm>
        </p:grpSpPr>
        <p:sp>
          <p:nvSpPr>
            <p:cNvPr id="102" name="Oval 101"/>
            <p:cNvSpPr/>
            <p:nvPr/>
          </p:nvSpPr>
          <p:spPr>
            <a:xfrm>
              <a:off x="1444020" y="3109332"/>
              <a:ext cx="216024" cy="216024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>
              <a:stCxn id="102" idx="1"/>
              <a:endCxn id="102" idx="5"/>
            </p:cNvCxnSpPr>
            <p:nvPr/>
          </p:nvCxnSpPr>
          <p:spPr>
            <a:xfrm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2" idx="3"/>
              <a:endCxn id="102" idx="7"/>
            </p:cNvCxnSpPr>
            <p:nvPr/>
          </p:nvCxnSpPr>
          <p:spPr>
            <a:xfrm flipV="1">
              <a:off x="1475656" y="3140968"/>
              <a:ext cx="152752" cy="15275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Straight Connector 104"/>
          <p:cNvCxnSpPr/>
          <p:nvPr/>
        </p:nvCxnSpPr>
        <p:spPr>
          <a:xfrm flipH="1">
            <a:off x="3215680" y="2636912"/>
            <a:ext cx="144016" cy="2664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>
            <a:off x="3359696" y="4509120"/>
            <a:ext cx="7200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359696" y="4797152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/>
              <a:t>I</a:t>
            </a:r>
            <a:endParaRPr lang="en-US" i="1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4151784" y="306896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0070C0"/>
                </a:solidFill>
              </a:rPr>
              <a:t>B</a:t>
            </a:r>
            <a:endParaRPr lang="sr-Cyrl-ME" dirty="0">
              <a:solidFill>
                <a:srgbClr val="0070C0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2423592" y="306896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0070C0"/>
                </a:solidFill>
              </a:rPr>
              <a:t>B</a:t>
            </a:r>
            <a:endParaRPr lang="sr-Cyrl-ME" dirty="0">
              <a:solidFill>
                <a:srgbClr val="0070C0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4151784" y="465313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0070C0"/>
                </a:solidFill>
              </a:rPr>
              <a:t>B</a:t>
            </a:r>
            <a:endParaRPr lang="sr-Cyrl-ME" dirty="0">
              <a:solidFill>
                <a:srgbClr val="0070C0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2423592" y="465313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0070C0"/>
                </a:solidFill>
              </a:rPr>
              <a:t>B</a:t>
            </a:r>
            <a:endParaRPr lang="sr-Cyrl-ME" dirty="0">
              <a:solidFill>
                <a:srgbClr val="0070C0"/>
              </a:solidFill>
            </a:endParaRPr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3287688" y="3789040"/>
            <a:ext cx="864096" cy="7200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3863752" y="350100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6168008" y="3933056"/>
            <a:ext cx="216024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6240016" y="4005064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6285674" y="4005064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/>
              <a:t>I</a:t>
            </a:r>
            <a:endParaRPr lang="en-US" i="1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7824192" y="220486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0070C0"/>
                </a:solidFill>
              </a:rPr>
              <a:t>B</a:t>
            </a:r>
            <a:endParaRPr lang="sr-Cyrl-ME" dirty="0">
              <a:solidFill>
                <a:srgbClr val="0070C0"/>
              </a:solidFill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4943872" y="2780928"/>
            <a:ext cx="2448272" cy="2601580"/>
            <a:chOff x="3419872" y="2780928"/>
            <a:chExt cx="2448272" cy="2601580"/>
          </a:xfrm>
        </p:grpSpPr>
        <p:grpSp>
          <p:nvGrpSpPr>
            <p:cNvPr id="123" name="Group 122"/>
            <p:cNvGrpSpPr/>
            <p:nvPr/>
          </p:nvGrpSpPr>
          <p:grpSpPr>
            <a:xfrm>
              <a:off x="3419872" y="2780928"/>
              <a:ext cx="2448272" cy="2564904"/>
              <a:chOff x="6300192" y="0"/>
              <a:chExt cx="2448272" cy="2564904"/>
            </a:xfrm>
          </p:grpSpPr>
          <p:cxnSp>
            <p:nvCxnSpPr>
              <p:cNvPr id="124" name="Straight Arrow Connector 123"/>
              <p:cNvCxnSpPr/>
              <p:nvPr/>
            </p:nvCxnSpPr>
            <p:spPr>
              <a:xfrm>
                <a:off x="8748464" y="0"/>
                <a:ext cx="0" cy="25649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Arrow Connector 124"/>
              <p:cNvCxnSpPr/>
              <p:nvPr/>
            </p:nvCxnSpPr>
            <p:spPr>
              <a:xfrm>
                <a:off x="8316416" y="0"/>
                <a:ext cx="0" cy="25649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Arrow Connector 125"/>
              <p:cNvCxnSpPr/>
              <p:nvPr/>
            </p:nvCxnSpPr>
            <p:spPr>
              <a:xfrm>
                <a:off x="7812360" y="0"/>
                <a:ext cx="0" cy="25649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/>
              <p:nvPr/>
            </p:nvCxnSpPr>
            <p:spPr>
              <a:xfrm>
                <a:off x="7308304" y="0"/>
                <a:ext cx="0" cy="25649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/>
              <p:cNvCxnSpPr/>
              <p:nvPr/>
            </p:nvCxnSpPr>
            <p:spPr>
              <a:xfrm>
                <a:off x="6804248" y="0"/>
                <a:ext cx="0" cy="25649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/>
              <p:nvPr/>
            </p:nvCxnSpPr>
            <p:spPr>
              <a:xfrm>
                <a:off x="6300192" y="0"/>
                <a:ext cx="0" cy="25649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7C2A68A8-8493-4C93-BA2E-F9D7A0349C04}"/>
                </a:ext>
              </a:extLst>
            </p:cNvPr>
            <p:cNvSpPr txBox="1"/>
            <p:nvPr/>
          </p:nvSpPr>
          <p:spPr>
            <a:xfrm>
              <a:off x="3419872" y="5013176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>
                  <a:solidFill>
                    <a:srgbClr val="0070C0"/>
                  </a:solidFill>
                </a:rPr>
                <a:t>B</a:t>
              </a:r>
              <a:endParaRPr lang="sr-Cyrl-ME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138" name="Straight Arrow Connector 137"/>
          <p:cNvCxnSpPr/>
          <p:nvPr/>
        </p:nvCxnSpPr>
        <p:spPr>
          <a:xfrm>
            <a:off x="6361204" y="4077072"/>
            <a:ext cx="814917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6888088" y="371703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grpSp>
        <p:nvGrpSpPr>
          <p:cNvPr id="171" name="Group 170"/>
          <p:cNvGrpSpPr/>
          <p:nvPr/>
        </p:nvGrpSpPr>
        <p:grpSpPr>
          <a:xfrm>
            <a:off x="7968208" y="3212976"/>
            <a:ext cx="2520280" cy="2592288"/>
            <a:chOff x="6444208" y="3212976"/>
            <a:chExt cx="2520280" cy="2592288"/>
          </a:xfrm>
        </p:grpSpPr>
        <p:grpSp>
          <p:nvGrpSpPr>
            <p:cNvPr id="143" name="Group 142"/>
            <p:cNvGrpSpPr/>
            <p:nvPr/>
          </p:nvGrpSpPr>
          <p:grpSpPr>
            <a:xfrm>
              <a:off x="6444208" y="3212976"/>
              <a:ext cx="2520280" cy="2592288"/>
              <a:chOff x="3995936" y="404664"/>
              <a:chExt cx="2520280" cy="2592288"/>
            </a:xfrm>
          </p:grpSpPr>
          <p:grpSp>
            <p:nvGrpSpPr>
              <p:cNvPr id="147" name="Group 32"/>
              <p:cNvGrpSpPr/>
              <p:nvPr/>
            </p:nvGrpSpPr>
            <p:grpSpPr>
              <a:xfrm>
                <a:off x="3995936" y="404664"/>
                <a:ext cx="453716" cy="432048"/>
                <a:chOff x="4211960" y="404664"/>
                <a:chExt cx="453716" cy="432048"/>
              </a:xfrm>
            </p:grpSpPr>
            <p:grpSp>
              <p:nvGrpSpPr>
                <p:cNvPr id="163" name="Group 30"/>
                <p:cNvGrpSpPr/>
                <p:nvPr/>
              </p:nvGrpSpPr>
              <p:grpSpPr>
                <a:xfrm>
                  <a:off x="4211960" y="404664"/>
                  <a:ext cx="216024" cy="216024"/>
                  <a:chOff x="4572000" y="620688"/>
                  <a:chExt cx="216024" cy="216024"/>
                </a:xfrm>
                <a:solidFill>
                  <a:srgbClr val="7030A0"/>
                </a:solidFill>
              </p:grpSpPr>
              <p:sp>
                <p:nvSpPr>
                  <p:cNvPr id="165" name="Oval 164"/>
                  <p:cNvSpPr/>
                  <p:nvPr/>
                </p:nvSpPr>
                <p:spPr>
                  <a:xfrm>
                    <a:off x="4572000" y="620688"/>
                    <a:ext cx="216024" cy="216024"/>
                  </a:xfrm>
                  <a:prstGeom prst="ellipse">
                    <a:avLst/>
                  </a:prstGeom>
                  <a:noFill/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Oval 165"/>
                  <p:cNvSpPr/>
                  <p:nvPr/>
                </p:nvSpPr>
                <p:spPr>
                  <a:xfrm>
                    <a:off x="4644008" y="692696"/>
                    <a:ext cx="72008" cy="72008"/>
                  </a:xfrm>
                  <a:prstGeom prst="ellips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64" name="TextBox 163">
                  <a:extLst>
                    <a:ext uri="{FF2B5EF4-FFF2-40B4-BE49-F238E27FC236}">
                      <a16:creationId xmlns:a16="http://schemas.microsoft.com/office/drawing/2014/main" id="{7C2A68A8-8493-4C93-BA2E-F9D7A0349C04}"/>
                    </a:ext>
                  </a:extLst>
                </p:cNvPr>
                <p:cNvSpPr txBox="1"/>
                <p:nvPr/>
              </p:nvSpPr>
              <p:spPr>
                <a:xfrm>
                  <a:off x="4355976" y="467380"/>
                  <a:ext cx="30970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r-Latn-ME" dirty="0">
                      <a:solidFill>
                        <a:srgbClr val="0070C0"/>
                      </a:solidFill>
                    </a:rPr>
                    <a:t>B</a:t>
                  </a:r>
                  <a:endParaRPr lang="sr-Cyrl-ME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148" name="Group 33"/>
              <p:cNvGrpSpPr/>
              <p:nvPr/>
            </p:nvGrpSpPr>
            <p:grpSpPr>
              <a:xfrm>
                <a:off x="6062500" y="2564904"/>
                <a:ext cx="453716" cy="432048"/>
                <a:chOff x="4766356" y="1052736"/>
                <a:chExt cx="453716" cy="432048"/>
              </a:xfrm>
            </p:grpSpPr>
            <p:grpSp>
              <p:nvGrpSpPr>
                <p:cNvPr id="159" name="Group 30"/>
                <p:cNvGrpSpPr/>
                <p:nvPr/>
              </p:nvGrpSpPr>
              <p:grpSpPr>
                <a:xfrm>
                  <a:off x="4766356" y="1052736"/>
                  <a:ext cx="216024" cy="216024"/>
                  <a:chOff x="5126396" y="1268760"/>
                  <a:chExt cx="216024" cy="216024"/>
                </a:xfrm>
                <a:solidFill>
                  <a:srgbClr val="7030A0"/>
                </a:solidFill>
              </p:grpSpPr>
              <p:sp>
                <p:nvSpPr>
                  <p:cNvPr id="161" name="Oval 160"/>
                  <p:cNvSpPr/>
                  <p:nvPr/>
                </p:nvSpPr>
                <p:spPr>
                  <a:xfrm>
                    <a:off x="5126396" y="1268760"/>
                    <a:ext cx="216024" cy="216024"/>
                  </a:xfrm>
                  <a:prstGeom prst="ellipse">
                    <a:avLst/>
                  </a:prstGeom>
                  <a:noFill/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Oval 161"/>
                  <p:cNvSpPr/>
                  <p:nvPr/>
                </p:nvSpPr>
                <p:spPr>
                  <a:xfrm>
                    <a:off x="5198404" y="1340768"/>
                    <a:ext cx="72008" cy="72008"/>
                  </a:xfrm>
                  <a:prstGeom prst="ellips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7C2A68A8-8493-4C93-BA2E-F9D7A0349C04}"/>
                    </a:ext>
                  </a:extLst>
                </p:cNvPr>
                <p:cNvSpPr txBox="1"/>
                <p:nvPr/>
              </p:nvSpPr>
              <p:spPr>
                <a:xfrm>
                  <a:off x="4910372" y="1115452"/>
                  <a:ext cx="30970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r-Latn-ME" dirty="0">
                      <a:solidFill>
                        <a:srgbClr val="0070C0"/>
                      </a:solidFill>
                    </a:rPr>
                    <a:t>B</a:t>
                  </a:r>
                  <a:endParaRPr lang="sr-Cyrl-ME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149" name="Group 38"/>
              <p:cNvGrpSpPr/>
              <p:nvPr/>
            </p:nvGrpSpPr>
            <p:grpSpPr>
              <a:xfrm>
                <a:off x="6062500" y="404664"/>
                <a:ext cx="453716" cy="432048"/>
                <a:chOff x="4766356" y="404664"/>
                <a:chExt cx="453716" cy="432048"/>
              </a:xfrm>
            </p:grpSpPr>
            <p:grpSp>
              <p:nvGrpSpPr>
                <p:cNvPr id="155" name="Group 30"/>
                <p:cNvGrpSpPr/>
                <p:nvPr/>
              </p:nvGrpSpPr>
              <p:grpSpPr>
                <a:xfrm>
                  <a:off x="4766356" y="404664"/>
                  <a:ext cx="216024" cy="216024"/>
                  <a:chOff x="5126396" y="620688"/>
                  <a:chExt cx="216024" cy="216024"/>
                </a:xfrm>
                <a:solidFill>
                  <a:srgbClr val="7030A0"/>
                </a:solidFill>
              </p:grpSpPr>
              <p:sp>
                <p:nvSpPr>
                  <p:cNvPr id="157" name="Oval 156"/>
                  <p:cNvSpPr/>
                  <p:nvPr/>
                </p:nvSpPr>
                <p:spPr>
                  <a:xfrm>
                    <a:off x="5126396" y="620688"/>
                    <a:ext cx="216024" cy="216024"/>
                  </a:xfrm>
                  <a:prstGeom prst="ellipse">
                    <a:avLst/>
                  </a:prstGeom>
                  <a:noFill/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Oval 157"/>
                  <p:cNvSpPr/>
                  <p:nvPr/>
                </p:nvSpPr>
                <p:spPr>
                  <a:xfrm>
                    <a:off x="5198404" y="692696"/>
                    <a:ext cx="72008" cy="72008"/>
                  </a:xfrm>
                  <a:prstGeom prst="ellips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56" name="TextBox 155">
                  <a:extLst>
                    <a:ext uri="{FF2B5EF4-FFF2-40B4-BE49-F238E27FC236}">
                      <a16:creationId xmlns:a16="http://schemas.microsoft.com/office/drawing/2014/main" id="{7C2A68A8-8493-4C93-BA2E-F9D7A0349C04}"/>
                    </a:ext>
                  </a:extLst>
                </p:cNvPr>
                <p:cNvSpPr txBox="1"/>
                <p:nvPr/>
              </p:nvSpPr>
              <p:spPr>
                <a:xfrm>
                  <a:off x="4910372" y="467380"/>
                  <a:ext cx="30970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r-Latn-ME" dirty="0">
                      <a:solidFill>
                        <a:srgbClr val="0070C0"/>
                      </a:solidFill>
                    </a:rPr>
                    <a:t>B</a:t>
                  </a:r>
                  <a:endParaRPr lang="sr-Cyrl-ME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150" name="Group 43"/>
              <p:cNvGrpSpPr/>
              <p:nvPr/>
            </p:nvGrpSpPr>
            <p:grpSpPr>
              <a:xfrm>
                <a:off x="3995936" y="2564904"/>
                <a:ext cx="453716" cy="432048"/>
                <a:chOff x="4139952" y="1052736"/>
                <a:chExt cx="453716" cy="432048"/>
              </a:xfrm>
            </p:grpSpPr>
            <p:grpSp>
              <p:nvGrpSpPr>
                <p:cNvPr id="151" name="Group 30"/>
                <p:cNvGrpSpPr/>
                <p:nvPr/>
              </p:nvGrpSpPr>
              <p:grpSpPr>
                <a:xfrm>
                  <a:off x="4139952" y="1052736"/>
                  <a:ext cx="216024" cy="216024"/>
                  <a:chOff x="4499992" y="1268760"/>
                  <a:chExt cx="216024" cy="216024"/>
                </a:xfrm>
                <a:solidFill>
                  <a:srgbClr val="7030A0"/>
                </a:solidFill>
              </p:grpSpPr>
              <p:sp>
                <p:nvSpPr>
                  <p:cNvPr id="153" name="Oval 152"/>
                  <p:cNvSpPr/>
                  <p:nvPr/>
                </p:nvSpPr>
                <p:spPr>
                  <a:xfrm>
                    <a:off x="4499992" y="1268760"/>
                    <a:ext cx="216024" cy="216024"/>
                  </a:xfrm>
                  <a:prstGeom prst="ellipse">
                    <a:avLst/>
                  </a:prstGeom>
                  <a:noFill/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Oval 153"/>
                  <p:cNvSpPr/>
                  <p:nvPr/>
                </p:nvSpPr>
                <p:spPr>
                  <a:xfrm>
                    <a:off x="4572000" y="1340768"/>
                    <a:ext cx="72008" cy="72008"/>
                  </a:xfrm>
                  <a:prstGeom prst="ellips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52" name="TextBox 151">
                  <a:extLst>
                    <a:ext uri="{FF2B5EF4-FFF2-40B4-BE49-F238E27FC236}">
                      <a16:creationId xmlns:a16="http://schemas.microsoft.com/office/drawing/2014/main" id="{7C2A68A8-8493-4C93-BA2E-F9D7A0349C04}"/>
                    </a:ext>
                  </a:extLst>
                </p:cNvPr>
                <p:cNvSpPr txBox="1"/>
                <p:nvPr/>
              </p:nvSpPr>
              <p:spPr>
                <a:xfrm>
                  <a:off x="4283968" y="1115452"/>
                  <a:ext cx="30970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r-Latn-ME" dirty="0">
                      <a:solidFill>
                        <a:srgbClr val="0070C0"/>
                      </a:solidFill>
                    </a:rPr>
                    <a:t>B</a:t>
                  </a:r>
                  <a:endParaRPr lang="sr-Cyrl-ME" dirty="0">
                    <a:solidFill>
                      <a:srgbClr val="0070C0"/>
                    </a:solidFill>
                  </a:endParaRPr>
                </a:p>
              </p:txBody>
            </p:sp>
          </p:grpSp>
        </p:grpSp>
        <p:sp>
          <p:nvSpPr>
            <p:cNvPr id="167" name="Oval 166"/>
            <p:cNvSpPr/>
            <p:nvPr/>
          </p:nvSpPr>
          <p:spPr>
            <a:xfrm>
              <a:off x="7502660" y="4293096"/>
              <a:ext cx="216024" cy="216024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>
              <a:off x="7574668" y="4365104"/>
              <a:ext cx="72008" cy="72008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7C2A68A8-8493-4C93-BA2E-F9D7A0349C04}"/>
                </a:ext>
              </a:extLst>
            </p:cNvPr>
            <p:cNvSpPr txBox="1"/>
            <p:nvPr/>
          </p:nvSpPr>
          <p:spPr>
            <a:xfrm>
              <a:off x="7646676" y="4355812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dirty="0">
                  <a:solidFill>
                    <a:srgbClr val="0070C0"/>
                  </a:solidFill>
                </a:rPr>
                <a:t>B</a:t>
              </a:r>
              <a:endParaRPr lang="sr-Cyrl-ME" dirty="0">
                <a:solidFill>
                  <a:srgbClr val="0070C0"/>
                </a:solidFill>
              </a:endParaRPr>
            </a:p>
          </p:txBody>
        </p:sp>
      </p:grpSp>
      <p:sp>
        <p:nvSpPr>
          <p:cNvPr id="170" name="Arc 169"/>
          <p:cNvSpPr/>
          <p:nvPr/>
        </p:nvSpPr>
        <p:spPr>
          <a:xfrm>
            <a:off x="7968208" y="3212976"/>
            <a:ext cx="2304256" cy="2376264"/>
          </a:xfrm>
          <a:prstGeom prst="arc">
            <a:avLst>
              <a:gd name="adj1" fmla="val 10896301"/>
              <a:gd name="adj2" fmla="val 16218242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Arrow Connector 175"/>
          <p:cNvCxnSpPr/>
          <p:nvPr/>
        </p:nvCxnSpPr>
        <p:spPr>
          <a:xfrm>
            <a:off x="8040216" y="4365104"/>
            <a:ext cx="720080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8397824" y="400506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grpSp>
        <p:nvGrpSpPr>
          <p:cNvPr id="187" name="Group 186"/>
          <p:cNvGrpSpPr/>
          <p:nvPr/>
        </p:nvGrpSpPr>
        <p:grpSpPr>
          <a:xfrm>
            <a:off x="7680176" y="3573016"/>
            <a:ext cx="432048" cy="936104"/>
            <a:chOff x="6156176" y="3573016"/>
            <a:chExt cx="432048" cy="936104"/>
          </a:xfrm>
        </p:grpSpPr>
        <p:cxnSp>
          <p:nvCxnSpPr>
            <p:cNvPr id="174" name="Straight Arrow Connector 173"/>
            <p:cNvCxnSpPr>
              <a:stCxn id="172" idx="0"/>
            </p:cNvCxnSpPr>
            <p:nvPr/>
          </p:nvCxnSpPr>
          <p:spPr>
            <a:xfrm flipV="1">
              <a:off x="6444208" y="3717032"/>
              <a:ext cx="0" cy="504056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TextBox 174"/>
            <p:cNvSpPr txBox="1"/>
            <p:nvPr/>
          </p:nvSpPr>
          <p:spPr>
            <a:xfrm>
              <a:off x="6156176" y="3573016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>
                  <a:solidFill>
                    <a:srgbClr val="00B050"/>
                  </a:solidFill>
                </a:rPr>
                <a:t>v</a:t>
              </a:r>
              <a:endParaRPr lang="en-US" i="1" dirty="0">
                <a:solidFill>
                  <a:srgbClr val="00B050"/>
                </a:solidFill>
              </a:endParaRPr>
            </a:p>
          </p:txBody>
        </p:sp>
        <p:sp>
          <p:nvSpPr>
            <p:cNvPr id="172" name="Oval 171"/>
            <p:cNvSpPr/>
            <p:nvPr/>
          </p:nvSpPr>
          <p:spPr>
            <a:xfrm>
              <a:off x="6300192" y="4221088"/>
              <a:ext cx="288032" cy="288032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ME" dirty="0"/>
                <a:t>+</a:t>
              </a:r>
              <a:endParaRPr lang="en-US" dirty="0"/>
            </a:p>
          </p:txBody>
        </p:sp>
      </p:grpSp>
      <p:grpSp>
        <p:nvGrpSpPr>
          <p:cNvPr id="188" name="Group 187"/>
          <p:cNvGrpSpPr/>
          <p:nvPr/>
        </p:nvGrpSpPr>
        <p:grpSpPr>
          <a:xfrm rot="5400000">
            <a:off x="9188114" y="2672917"/>
            <a:ext cx="472283" cy="895869"/>
            <a:chOff x="6115941" y="3613251"/>
            <a:chExt cx="472283" cy="895869"/>
          </a:xfrm>
        </p:grpSpPr>
        <p:cxnSp>
          <p:nvCxnSpPr>
            <p:cNvPr id="189" name="Straight Arrow Connector 188"/>
            <p:cNvCxnSpPr/>
            <p:nvPr/>
          </p:nvCxnSpPr>
          <p:spPr>
            <a:xfrm rot="16200000">
              <a:off x="6192180" y="3969060"/>
              <a:ext cx="504056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TextBox 189"/>
            <p:cNvSpPr txBox="1"/>
            <p:nvPr/>
          </p:nvSpPr>
          <p:spPr>
            <a:xfrm rot="16200000">
              <a:off x="6156176" y="3573016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>
                  <a:solidFill>
                    <a:srgbClr val="00B050"/>
                  </a:solidFill>
                </a:rPr>
                <a:t>v</a:t>
              </a:r>
              <a:endParaRPr lang="en-US" i="1" dirty="0">
                <a:solidFill>
                  <a:srgbClr val="00B050"/>
                </a:solidFill>
              </a:endParaRPr>
            </a:p>
          </p:txBody>
        </p:sp>
        <p:sp>
          <p:nvSpPr>
            <p:cNvPr id="191" name="Oval 190"/>
            <p:cNvSpPr/>
            <p:nvPr/>
          </p:nvSpPr>
          <p:spPr>
            <a:xfrm rot="16200000">
              <a:off x="6300192" y="4221088"/>
              <a:ext cx="288032" cy="288032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ME" dirty="0"/>
                <a:t>+</a:t>
              </a:r>
              <a:endParaRPr lang="en-US" dirty="0"/>
            </a:p>
          </p:txBody>
        </p:sp>
      </p:grpSp>
      <p:cxnSp>
        <p:nvCxnSpPr>
          <p:cNvPr id="194" name="Straight Arrow Connector 193"/>
          <p:cNvCxnSpPr>
            <a:stCxn id="191" idx="4"/>
          </p:cNvCxnSpPr>
          <p:nvPr/>
        </p:nvCxnSpPr>
        <p:spPr>
          <a:xfrm>
            <a:off x="9120336" y="3356992"/>
            <a:ext cx="0" cy="57606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9192344" y="364502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9624392" y="436510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cxnSp>
        <p:nvCxnSpPr>
          <p:cNvPr id="216" name="Straight Arrow Connector 215"/>
          <p:cNvCxnSpPr>
            <a:stCxn id="215" idx="2"/>
          </p:cNvCxnSpPr>
          <p:nvPr/>
        </p:nvCxnSpPr>
        <p:spPr>
          <a:xfrm flipV="1">
            <a:off x="9120336" y="4725144"/>
            <a:ext cx="0" cy="64807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>
            <a:extLst>
              <a:ext uri="{FF2B5EF4-FFF2-40B4-BE49-F238E27FC236}">
                <a16:creationId xmlns:a16="http://schemas.microsoft.com/office/drawing/2014/main" id="{7C2A68A8-8493-4C93-BA2E-F9D7A0349C04}"/>
              </a:ext>
            </a:extLst>
          </p:cNvPr>
          <p:cNvSpPr txBox="1"/>
          <p:nvPr/>
        </p:nvSpPr>
        <p:spPr>
          <a:xfrm>
            <a:off x="9192344" y="465313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F</a:t>
            </a:r>
            <a:endParaRPr lang="sr-Cyrl-ME" dirty="0">
              <a:solidFill>
                <a:srgbClr val="C00000"/>
              </a:solidFill>
            </a:endParaRPr>
          </a:p>
        </p:txBody>
      </p:sp>
      <p:sp>
        <p:nvSpPr>
          <p:cNvPr id="220" name="Arc 219"/>
          <p:cNvSpPr/>
          <p:nvPr/>
        </p:nvSpPr>
        <p:spPr>
          <a:xfrm rot="5400000">
            <a:off x="8004212" y="3176972"/>
            <a:ext cx="2304256" cy="2376264"/>
          </a:xfrm>
          <a:prstGeom prst="arc">
            <a:avLst>
              <a:gd name="adj1" fmla="val 21467809"/>
              <a:gd name="adj2" fmla="val 5280360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4" grpId="0"/>
      <p:bldP spid="87" grpId="0"/>
      <p:bldP spid="107" grpId="0"/>
      <p:bldP spid="111" grpId="0"/>
      <p:bldP spid="112" grpId="0"/>
      <p:bldP spid="113" grpId="0"/>
      <p:bldP spid="114" grpId="0"/>
      <p:bldP spid="120" grpId="0"/>
      <p:bldP spid="133" grpId="0" animBg="1"/>
      <p:bldP spid="134" grpId="0" animBg="1"/>
      <p:bldP spid="135" grpId="0"/>
      <p:bldP spid="136" grpId="0"/>
      <p:bldP spid="139" grpId="0"/>
      <p:bldP spid="170" grpId="0" animBg="1"/>
      <p:bldP spid="177" grpId="0"/>
      <p:bldP spid="195" grpId="0"/>
      <p:bldP spid="205" grpId="0"/>
      <p:bldP spid="217" grpId="0"/>
      <p:bldP spid="2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2541984" y="1844823"/>
            <a:ext cx="3384376" cy="3384376"/>
          </a:xfrm>
          <a:prstGeom prst="ellipse">
            <a:avLst/>
          </a:prstGeom>
          <a:noFill/>
          <a:ln w="952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85800" y="1772815"/>
            <a:ext cx="3384376" cy="3384376"/>
          </a:xfrm>
          <a:prstGeom prst="ellipse">
            <a:avLst/>
          </a:prstGeom>
          <a:noFill/>
          <a:ln w="952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726" y="202525"/>
            <a:ext cx="10089897" cy="840918"/>
          </a:xfrm>
        </p:spPr>
        <p:txBody>
          <a:bodyPr>
            <a:normAutofit/>
          </a:bodyPr>
          <a:lstStyle/>
          <a:p>
            <a:r>
              <a:rPr lang="sr-Cyrl-ME" dirty="0"/>
              <a:t>Електродинамичка сила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469976" y="3419707"/>
            <a:ext cx="438588" cy="441340"/>
            <a:chOff x="4644008" y="3933056"/>
            <a:chExt cx="438588" cy="441340"/>
          </a:xfrm>
        </p:grpSpPr>
        <p:sp>
          <p:nvSpPr>
            <p:cNvPr id="10" name="Oval 9"/>
            <p:cNvSpPr/>
            <p:nvPr/>
          </p:nvSpPr>
          <p:spPr>
            <a:xfrm>
              <a:off x="4644008" y="393305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716016" y="40050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61674" y="4005064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r>
                <a:rPr lang="sr-Cyrl-ME" i="1" baseline="-25000" dirty="0"/>
                <a:t>1</a:t>
              </a:r>
              <a:endParaRPr lang="en-US" i="1" baseline="-250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191628" y="3356991"/>
            <a:ext cx="438588" cy="441340"/>
            <a:chOff x="4644008" y="3933056"/>
            <a:chExt cx="438588" cy="441340"/>
          </a:xfrm>
        </p:grpSpPr>
        <p:sp>
          <p:nvSpPr>
            <p:cNvPr id="15" name="Oval 14"/>
            <p:cNvSpPr/>
            <p:nvPr/>
          </p:nvSpPr>
          <p:spPr>
            <a:xfrm>
              <a:off x="4644008" y="393305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716016" y="40050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61674" y="4005064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r>
                <a:rPr lang="sr-Cyrl-ME" i="1" baseline="-25000" dirty="0"/>
                <a:t>2</a:t>
              </a:r>
              <a:endParaRPr lang="en-US" i="1" baseline="-25000" dirty="0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flipV="1">
            <a:off x="4270176" y="2564903"/>
            <a:ext cx="0" cy="7920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270176" y="2420887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>
                <a:solidFill>
                  <a:srgbClr val="0070C0"/>
                </a:solidFill>
              </a:rPr>
              <a:t>B</a:t>
            </a:r>
            <a:r>
              <a:rPr lang="sr-Latn-ME" i="1" baseline="-25000" dirty="0">
                <a:solidFill>
                  <a:srgbClr val="0070C0"/>
                </a:solidFill>
              </a:rPr>
              <a:t>1</a:t>
            </a:r>
            <a:endParaRPr lang="en-US" i="1" baseline="-25000" dirty="0">
              <a:solidFill>
                <a:srgbClr val="0070C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50097" y="3501007"/>
            <a:ext cx="648073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78088" y="3573015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i="1" dirty="0">
                <a:solidFill>
                  <a:srgbClr val="C00000"/>
                </a:solidFill>
              </a:rPr>
              <a:t>F</a:t>
            </a:r>
            <a:r>
              <a:rPr lang="sr-Latn-ME" b="1" i="1" baseline="-25000" dirty="0">
                <a:solidFill>
                  <a:srgbClr val="C00000"/>
                </a:solidFill>
              </a:rPr>
              <a:t>12</a:t>
            </a:r>
            <a:endParaRPr lang="en-US" b="1" i="1" baseline="-25000" dirty="0">
              <a:solidFill>
                <a:srgbClr val="C0000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541984" y="3501007"/>
            <a:ext cx="0" cy="7920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41984" y="4077071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>
                <a:solidFill>
                  <a:srgbClr val="0070C0"/>
                </a:solidFill>
              </a:rPr>
              <a:t>B</a:t>
            </a:r>
            <a:r>
              <a:rPr lang="sr-Latn-ME" i="1" baseline="-25000" dirty="0">
                <a:solidFill>
                  <a:srgbClr val="0070C0"/>
                </a:solidFill>
              </a:rPr>
              <a:t>2</a:t>
            </a:r>
            <a:endParaRPr lang="en-US" i="1" baseline="-25000" dirty="0">
              <a:solidFill>
                <a:srgbClr val="0070C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2686001" y="3501007"/>
            <a:ext cx="648073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74032" y="3573015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i="1" dirty="0">
                <a:solidFill>
                  <a:srgbClr val="C00000"/>
                </a:solidFill>
              </a:rPr>
              <a:t>F</a:t>
            </a:r>
            <a:r>
              <a:rPr lang="sr-Latn-ME" b="1" i="1" baseline="-25000" dirty="0">
                <a:solidFill>
                  <a:srgbClr val="C00000"/>
                </a:solidFill>
              </a:rPr>
              <a:t>21</a:t>
            </a:r>
            <a:endParaRPr lang="en-US" b="1" i="1" baseline="-25000" dirty="0">
              <a:solidFill>
                <a:srgbClr val="C00000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073520" y="2926926"/>
            <a:ext cx="438588" cy="441340"/>
            <a:chOff x="4644008" y="3933056"/>
            <a:chExt cx="438588" cy="441340"/>
          </a:xfrm>
        </p:grpSpPr>
        <p:sp>
          <p:nvSpPr>
            <p:cNvPr id="37" name="Oval 36"/>
            <p:cNvSpPr/>
            <p:nvPr/>
          </p:nvSpPr>
          <p:spPr>
            <a:xfrm>
              <a:off x="4644008" y="393305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716016" y="40050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61674" y="4005064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r>
                <a:rPr lang="sr-Cyrl-ME" i="1" baseline="-25000" dirty="0"/>
                <a:t>1</a:t>
              </a:r>
              <a:endParaRPr lang="en-US" i="1" baseline="-25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9795172" y="2864210"/>
            <a:ext cx="438588" cy="504056"/>
            <a:chOff x="4644008" y="3933056"/>
            <a:chExt cx="438588" cy="504056"/>
          </a:xfrm>
        </p:grpSpPr>
        <p:sp>
          <p:nvSpPr>
            <p:cNvPr id="41" name="Oval 40"/>
            <p:cNvSpPr/>
            <p:nvPr/>
          </p:nvSpPr>
          <p:spPr>
            <a:xfrm>
              <a:off x="4644008" y="393305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61674" y="4067780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ME" i="1" dirty="0"/>
                <a:t>I</a:t>
              </a:r>
              <a:r>
                <a:rPr lang="sr-Cyrl-ME" i="1" baseline="-25000" dirty="0"/>
                <a:t>2</a:t>
              </a:r>
              <a:endParaRPr lang="en-US" i="1" baseline="-25000" dirty="0"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 flipV="1">
            <a:off x="9873720" y="2072122"/>
            <a:ext cx="0" cy="7920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9873720" y="1928106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>
                <a:solidFill>
                  <a:srgbClr val="0070C0"/>
                </a:solidFill>
              </a:rPr>
              <a:t>B</a:t>
            </a:r>
            <a:r>
              <a:rPr lang="sr-Latn-ME" i="1" baseline="-25000" dirty="0">
                <a:solidFill>
                  <a:srgbClr val="0070C0"/>
                </a:solidFill>
              </a:rPr>
              <a:t>1</a:t>
            </a:r>
            <a:endParaRPr lang="en-US" i="1" baseline="-25000" dirty="0">
              <a:solidFill>
                <a:srgbClr val="0070C0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0017737" y="3008226"/>
            <a:ext cx="648073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0434274" y="308023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i="1" dirty="0">
                <a:solidFill>
                  <a:srgbClr val="C00000"/>
                </a:solidFill>
              </a:rPr>
              <a:t>F</a:t>
            </a:r>
            <a:r>
              <a:rPr lang="sr-Latn-ME" b="1" i="1" baseline="-25000" dirty="0">
                <a:solidFill>
                  <a:srgbClr val="C00000"/>
                </a:solidFill>
              </a:rPr>
              <a:t>12</a:t>
            </a:r>
            <a:endParaRPr lang="en-US" b="1" i="1" baseline="-25000" dirty="0">
              <a:solidFill>
                <a:srgbClr val="C00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8145528" y="2144130"/>
            <a:ext cx="0" cy="7920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713480" y="206283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>
                <a:solidFill>
                  <a:srgbClr val="0070C0"/>
                </a:solidFill>
              </a:rPr>
              <a:t>B</a:t>
            </a:r>
            <a:r>
              <a:rPr lang="sr-Latn-ME" i="1" baseline="-25000" dirty="0">
                <a:solidFill>
                  <a:srgbClr val="0070C0"/>
                </a:solidFill>
              </a:rPr>
              <a:t>2</a:t>
            </a:r>
            <a:endParaRPr lang="en-US" i="1" baseline="-25000" dirty="0">
              <a:solidFill>
                <a:srgbClr val="0070C0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7409939" y="3008226"/>
            <a:ext cx="648073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209424" y="293621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i="1" dirty="0">
                <a:solidFill>
                  <a:srgbClr val="C00000"/>
                </a:solidFill>
              </a:rPr>
              <a:t>F</a:t>
            </a:r>
            <a:r>
              <a:rPr lang="sr-Latn-ME" b="1" i="1" baseline="-25000" dirty="0">
                <a:solidFill>
                  <a:srgbClr val="C00000"/>
                </a:solidFill>
              </a:rPr>
              <a:t>21</a:t>
            </a:r>
            <a:endParaRPr lang="en-US" b="1" i="1" baseline="-25000" dirty="0">
              <a:solidFill>
                <a:srgbClr val="C00000"/>
              </a:solidFill>
            </a:endParaRPr>
          </a:p>
        </p:txBody>
      </p:sp>
      <p:cxnSp>
        <p:nvCxnSpPr>
          <p:cNvPr id="56" name="Straight Connector 55"/>
          <p:cNvCxnSpPr>
            <a:stCxn id="41" idx="1"/>
            <a:endCxn id="41" idx="5"/>
          </p:cNvCxnSpPr>
          <p:nvPr/>
        </p:nvCxnSpPr>
        <p:spPr>
          <a:xfrm>
            <a:off x="9826808" y="2895846"/>
            <a:ext cx="152752" cy="15275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1" idx="3"/>
            <a:endCxn id="41" idx="7"/>
          </p:cNvCxnSpPr>
          <p:nvPr/>
        </p:nvCxnSpPr>
        <p:spPr>
          <a:xfrm flipV="1">
            <a:off x="9826808" y="2895846"/>
            <a:ext cx="152752" cy="15275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7AC7A3-EFB3-41CA-BA9E-ABE132C1DA68}"/>
                  </a:ext>
                </a:extLst>
              </p:cNvPr>
              <p:cNvSpPr txBox="1"/>
              <p:nvPr/>
            </p:nvSpPr>
            <p:spPr>
              <a:xfrm>
                <a:off x="357529" y="5598531"/>
                <a:ext cx="386631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func>
                        <m:func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ME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sr-Cyrl-ME" sz="36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7AC7A3-EFB3-41CA-BA9E-ABE132C1DA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29" y="5598531"/>
                <a:ext cx="386631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CF97C5F-709E-438F-8320-3414EA1EFEE7}"/>
                  </a:ext>
                </a:extLst>
              </p:cNvPr>
              <p:cNvSpPr txBox="1"/>
              <p:nvPr/>
            </p:nvSpPr>
            <p:spPr>
              <a:xfrm>
                <a:off x="4174811" y="5352312"/>
                <a:ext cx="3435941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𝜇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ME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36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ME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sSub>
                        <m:sSub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func>
                        <m:funcPr>
                          <m:ctrlPr>
                            <a:rPr lang="sr-Latn-ME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ME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sr-Latn-ME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sr-Cyrl-ME" sz="3600" dirty="0"/>
              </a:p>
            </p:txBody>
          </p:sp>
        </mc:Choice>
        <mc:Fallback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CF97C5F-709E-438F-8320-3414EA1EF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811" y="5352312"/>
                <a:ext cx="3435941" cy="1037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4A42306-668C-42E7-8BEA-31744F8563E3}"/>
              </a:ext>
            </a:extLst>
          </p:cNvPr>
          <p:cNvSpPr txBox="1"/>
          <p:nvPr/>
        </p:nvSpPr>
        <p:spPr>
          <a:xfrm>
            <a:off x="617726" y="935431"/>
            <a:ext cx="8425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ME" sz="2400" dirty="0"/>
              <a:t>Јавља се између два проводника кроз које тече струја.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233F31-8D37-4AC0-AE7B-E409614CC141}"/>
              </a:ext>
            </a:extLst>
          </p:cNvPr>
          <p:cNvSpPr txBox="1"/>
          <p:nvPr/>
        </p:nvSpPr>
        <p:spPr>
          <a:xfrm>
            <a:off x="6821424" y="3844446"/>
            <a:ext cx="49743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ME" sz="2400" dirty="0"/>
              <a:t>Ако струје теку у истом смјеру, проводници се привлаче.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ME" sz="2400" dirty="0"/>
              <a:t>Ако теку у супротним смјеровима, проводници се одбијају.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8" grpId="0" animBg="1"/>
      <p:bldP spid="21" grpId="0"/>
      <p:bldP spid="27" grpId="0"/>
      <p:bldP spid="30" grpId="0"/>
      <p:bldP spid="34" grpId="0"/>
      <p:bldP spid="45" grpId="0"/>
      <p:bldP spid="47" grpId="0"/>
      <p:bldP spid="50" grpId="0"/>
      <p:bldP spid="52" grpId="0"/>
      <p:bldP spid="3" grpId="0"/>
      <p:bldP spid="5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223</Words>
  <Application>Microsoft Office PowerPoint</Application>
  <PresentationFormat>Widescreen</PresentationFormat>
  <Paragraphs>78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Електромагнетна сила (магнетна сила)</vt:lpstr>
      <vt:lpstr>PowerPoint Presentation</vt:lpstr>
      <vt:lpstr>PowerPoint Presentation</vt:lpstr>
      <vt:lpstr>PowerPoint Presentation</vt:lpstr>
      <vt:lpstr>Електродинамичка сила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Електромагнетна сила (магнетна сила)</dc:title>
  <dc:creator>Блажо Ђуровић</dc:creator>
  <cp:lastModifiedBy>Блажо Ђуровић</cp:lastModifiedBy>
  <cp:revision>2</cp:revision>
  <dcterms:created xsi:type="dcterms:W3CDTF">2021-05-10T20:48:45Z</dcterms:created>
  <dcterms:modified xsi:type="dcterms:W3CDTF">2022-04-06T19:56:39Z</dcterms:modified>
</cp:coreProperties>
</file>