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0" r:id="rId3"/>
    <p:sldId id="258" r:id="rId4"/>
    <p:sldId id="268" r:id="rId5"/>
    <p:sldId id="256" r:id="rId6"/>
    <p:sldId id="259" r:id="rId7"/>
    <p:sldId id="260" r:id="rId8"/>
    <p:sldId id="261" r:id="rId9"/>
    <p:sldId id="262" r:id="rId10"/>
    <p:sldId id="269" r:id="rId11"/>
    <p:sldId id="264" r:id="rId12"/>
    <p:sldId id="265" r:id="rId13"/>
    <p:sldId id="266" r:id="rId14"/>
    <p:sldId id="267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D70D87-5560-41C8-B283-B23568F3E787}" v="582" dt="2023-02-19T21:09:16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752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C1D70D87-5560-41C8-B283-B23568F3E787}"/>
    <pc:docChg chg="undo custSel addSld modSld">
      <pc:chgData name="Блажо Ђуровић" userId="5694572e-f064-495d-ac23-a1610d1060de" providerId="ADAL" clId="{C1D70D87-5560-41C8-B283-B23568F3E787}" dt="2023-02-19T21:14:57.407" v="760" actId="20577"/>
      <pc:docMkLst>
        <pc:docMk/>
      </pc:docMkLst>
      <pc:sldChg chg="addSp modSp mod">
        <pc:chgData name="Блажо Ђуровић" userId="5694572e-f064-495d-ac23-a1610d1060de" providerId="ADAL" clId="{C1D70D87-5560-41C8-B283-B23568F3E787}" dt="2023-02-19T21:14:57.407" v="760" actId="20577"/>
        <pc:sldMkLst>
          <pc:docMk/>
          <pc:sldMk cId="33505016" sldId="264"/>
        </pc:sldMkLst>
        <pc:spChg chg="add mod">
          <ac:chgData name="Блажо Ђуровић" userId="5694572e-f064-495d-ac23-a1610d1060de" providerId="ADAL" clId="{C1D70D87-5560-41C8-B283-B23568F3E787}" dt="2023-02-19T21:09:16.027" v="737" actId="164"/>
          <ac:spMkLst>
            <pc:docMk/>
            <pc:sldMk cId="33505016" sldId="264"/>
            <ac:spMk id="16" creationId="{5E6FAB67-A2D8-9931-E0F8-0142350C5C33}"/>
          </ac:spMkLst>
        </pc:spChg>
        <pc:spChg chg="add mod">
          <ac:chgData name="Блажо Ђуровић" userId="5694572e-f064-495d-ac23-a1610d1060de" providerId="ADAL" clId="{C1D70D87-5560-41C8-B283-B23568F3E787}" dt="2023-02-19T21:09:16.027" v="737" actId="164"/>
          <ac:spMkLst>
            <pc:docMk/>
            <pc:sldMk cId="33505016" sldId="264"/>
            <ac:spMk id="27" creationId="{2DA6B67E-3BA8-27E6-D470-F64484A147C3}"/>
          </ac:spMkLst>
        </pc:spChg>
        <pc:spChg chg="mod">
          <ac:chgData name="Блажо Ђуровић" userId="5694572e-f064-495d-ac23-a1610d1060de" providerId="ADAL" clId="{C1D70D87-5560-41C8-B283-B23568F3E787}" dt="2023-02-19T21:14:55.068" v="759" actId="20577"/>
          <ac:spMkLst>
            <pc:docMk/>
            <pc:sldMk cId="33505016" sldId="264"/>
            <ac:spMk id="44" creationId="{93125DDC-C81E-4D3A-9207-BD5057A4D3F2}"/>
          </ac:spMkLst>
        </pc:spChg>
        <pc:spChg chg="mod">
          <ac:chgData name="Блажо Ђуровић" userId="5694572e-f064-495d-ac23-a1610d1060de" providerId="ADAL" clId="{C1D70D87-5560-41C8-B283-B23568F3E787}" dt="2023-02-19T21:14:57.407" v="760" actId="20577"/>
          <ac:spMkLst>
            <pc:docMk/>
            <pc:sldMk cId="33505016" sldId="264"/>
            <ac:spMk id="51" creationId="{6D554FC1-5AFA-4B0F-A288-1857D5C80173}"/>
          </ac:spMkLst>
        </pc:spChg>
        <pc:spChg chg="mod">
          <ac:chgData name="Блажо Ђуровић" userId="5694572e-f064-495d-ac23-a1610d1060de" providerId="ADAL" clId="{C1D70D87-5560-41C8-B283-B23568F3E787}" dt="2023-02-19T21:14:53.924" v="757" actId="20577"/>
          <ac:spMkLst>
            <pc:docMk/>
            <pc:sldMk cId="33505016" sldId="264"/>
            <ac:spMk id="54" creationId="{7BE79A21-406A-4281-8400-779B3172404F}"/>
          </ac:spMkLst>
        </pc:spChg>
        <pc:spChg chg="mod">
          <ac:chgData name="Блажо Ђуровић" userId="5694572e-f064-495d-ac23-a1610d1060de" providerId="ADAL" clId="{C1D70D87-5560-41C8-B283-B23568F3E787}" dt="2023-02-19T21:14:54.398" v="758" actId="20577"/>
          <ac:spMkLst>
            <pc:docMk/>
            <pc:sldMk cId="33505016" sldId="264"/>
            <ac:spMk id="57" creationId="{E6651E46-BEB9-41E8-B089-FCA607AEFD0D}"/>
          </ac:spMkLst>
        </pc:spChg>
        <pc:grpChg chg="add mod">
          <ac:chgData name="Блажо Ђуровић" userId="5694572e-f064-495d-ac23-a1610d1060de" providerId="ADAL" clId="{C1D70D87-5560-41C8-B283-B23568F3E787}" dt="2023-02-19T21:09:20.781" v="738" actId="1076"/>
          <ac:grpSpMkLst>
            <pc:docMk/>
            <pc:sldMk cId="33505016" sldId="264"/>
            <ac:grpSpMk id="29" creationId="{A1C830A0-DE40-3D41-0403-99DE5454AA65}"/>
          </ac:grpSpMkLst>
        </pc:grpChg>
        <pc:grpChg chg="mod">
          <ac:chgData name="Блажо Ђуровић" userId="5694572e-f064-495d-ac23-a1610d1060de" providerId="ADAL" clId="{C1D70D87-5560-41C8-B283-B23568F3E787}" dt="2023-02-19T21:12:50.374" v="748" actId="1076"/>
          <ac:grpSpMkLst>
            <pc:docMk/>
            <pc:sldMk cId="33505016" sldId="264"/>
            <ac:grpSpMk id="49" creationId="{3C19E710-8F8B-4178-88FA-DD8C717628C1}"/>
          </ac:grpSpMkLst>
        </pc:grpChg>
        <pc:cxnChg chg="add mod">
          <ac:chgData name="Блажо Ђуровић" userId="5694572e-f064-495d-ac23-a1610d1060de" providerId="ADAL" clId="{C1D70D87-5560-41C8-B283-B23568F3E787}" dt="2023-02-19T21:09:16.027" v="737" actId="164"/>
          <ac:cxnSpMkLst>
            <pc:docMk/>
            <pc:sldMk cId="33505016" sldId="264"/>
            <ac:cxnSpMk id="4" creationId="{B22783BB-C5B8-A292-9F5C-3BED41AB7A92}"/>
          </ac:cxnSpMkLst>
        </pc:cxnChg>
        <pc:cxnChg chg="add mod">
          <ac:chgData name="Блажо Ђуровић" userId="5694572e-f064-495d-ac23-a1610d1060de" providerId="ADAL" clId="{C1D70D87-5560-41C8-B283-B23568F3E787}" dt="2023-02-19T21:09:16.027" v="737" actId="164"/>
          <ac:cxnSpMkLst>
            <pc:docMk/>
            <pc:sldMk cId="33505016" sldId="264"/>
            <ac:cxnSpMk id="18" creationId="{6D114AE1-21CC-AC8B-E60D-C732D40B995D}"/>
          </ac:cxnSpMkLst>
        </pc:cxnChg>
      </pc:sldChg>
      <pc:sldChg chg="addSp delSp modSp mod delAnim modAnim">
        <pc:chgData name="Блажо Ђуровић" userId="5694572e-f064-495d-ac23-a1610d1060de" providerId="ADAL" clId="{C1D70D87-5560-41C8-B283-B23568F3E787}" dt="2022-02-26T09:47:35.725" v="31" actId="1076"/>
        <pc:sldMkLst>
          <pc:docMk/>
          <pc:sldMk cId="2401310677" sldId="265"/>
        </pc:sldMkLst>
        <pc:spChg chg="add mod">
          <ac:chgData name="Блажо Ђуровић" userId="5694572e-f064-495d-ac23-a1610d1060de" providerId="ADAL" clId="{C1D70D87-5560-41C8-B283-B23568F3E787}" dt="2022-02-24T21:14:41.018" v="21" actId="113"/>
          <ac:spMkLst>
            <pc:docMk/>
            <pc:sldMk cId="2401310677" sldId="265"/>
            <ac:spMk id="2" creationId="{6A4A0ECE-AB77-44EF-A432-E9827CEE405E}"/>
          </ac:spMkLst>
        </pc:spChg>
        <pc:spChg chg="mod">
          <ac:chgData name="Блажо Ђуровић" userId="5694572e-f064-495d-ac23-a1610d1060de" providerId="ADAL" clId="{C1D70D87-5560-41C8-B283-B23568F3E787}" dt="2022-02-24T21:15:00.408" v="24" actId="1076"/>
          <ac:spMkLst>
            <pc:docMk/>
            <pc:sldMk cId="2401310677" sldId="265"/>
            <ac:spMk id="22" creationId="{A9FF3328-A010-41D8-899C-414D5DA69804}"/>
          </ac:spMkLst>
        </pc:spChg>
        <pc:spChg chg="mod">
          <ac:chgData name="Блажо Ђуровић" userId="5694572e-f064-495d-ac23-a1610d1060de" providerId="ADAL" clId="{C1D70D87-5560-41C8-B283-B23568F3E787}" dt="2022-02-24T21:15:00.408" v="24" actId="1076"/>
          <ac:spMkLst>
            <pc:docMk/>
            <pc:sldMk cId="2401310677" sldId="265"/>
            <ac:spMk id="23" creationId="{E91C2390-775F-4126-89E5-AE6969FB8A80}"/>
          </ac:spMkLst>
        </pc:spChg>
        <pc:spChg chg="mod">
          <ac:chgData name="Блажо Ђуровић" userId="5694572e-f064-495d-ac23-a1610d1060de" providerId="ADAL" clId="{C1D70D87-5560-41C8-B283-B23568F3E787}" dt="2022-02-24T21:14:51.649" v="23" actId="1076"/>
          <ac:spMkLst>
            <pc:docMk/>
            <pc:sldMk cId="2401310677" sldId="265"/>
            <ac:spMk id="27" creationId="{416E8958-0771-4721-87BE-F66F9DEE33FF}"/>
          </ac:spMkLst>
        </pc:spChg>
        <pc:spChg chg="mod">
          <ac:chgData name="Блажо Ђуровић" userId="5694572e-f064-495d-ac23-a1610d1060de" providerId="ADAL" clId="{C1D70D87-5560-41C8-B283-B23568F3E787}" dt="2022-02-24T21:14:41.018" v="21" actId="113"/>
          <ac:spMkLst>
            <pc:docMk/>
            <pc:sldMk cId="2401310677" sldId="265"/>
            <ac:spMk id="29" creationId="{6FAABF6B-913F-4D48-B979-E5B7252AB0B4}"/>
          </ac:spMkLst>
        </pc:spChg>
        <pc:spChg chg="del mod">
          <ac:chgData name="Блажо Ђуровић" userId="5694572e-f064-495d-ac23-a1610d1060de" providerId="ADAL" clId="{C1D70D87-5560-41C8-B283-B23568F3E787}" dt="2022-02-24T21:23:28.330" v="26" actId="478"/>
          <ac:spMkLst>
            <pc:docMk/>
            <pc:sldMk cId="2401310677" sldId="265"/>
            <ac:spMk id="33" creationId="{9A11CB9F-FB14-415D-80CC-22372BE35366}"/>
          </ac:spMkLst>
        </pc:spChg>
        <pc:spChg chg="mod">
          <ac:chgData name="Блажо Ђуровић" userId="5694572e-f064-495d-ac23-a1610d1060de" providerId="ADAL" clId="{C1D70D87-5560-41C8-B283-B23568F3E787}" dt="2022-02-24T21:14:44.395" v="22" actId="1076"/>
          <ac:spMkLst>
            <pc:docMk/>
            <pc:sldMk cId="2401310677" sldId="265"/>
            <ac:spMk id="35" creationId="{3DF7131A-40D5-47A3-B9A5-2E88AFE057A7}"/>
          </ac:spMkLst>
        </pc:spChg>
        <pc:grpChg chg="add mod">
          <ac:chgData name="Блажо Ђуровић" userId="5694572e-f064-495d-ac23-a1610d1060de" providerId="ADAL" clId="{C1D70D87-5560-41C8-B283-B23568F3E787}" dt="2022-02-24T21:15:06.698" v="25" actId="1076"/>
          <ac:grpSpMkLst>
            <pc:docMk/>
            <pc:sldMk cId="2401310677" sldId="265"/>
            <ac:grpSpMk id="3" creationId="{85C53AAE-8499-406B-ABEA-EE1A362FCADF}"/>
          </ac:grpSpMkLst>
        </pc:grpChg>
        <pc:grpChg chg="mod">
          <ac:chgData name="Блажо Ђуровић" userId="5694572e-f064-495d-ac23-a1610d1060de" providerId="ADAL" clId="{C1D70D87-5560-41C8-B283-B23568F3E787}" dt="2022-02-24T21:14:41.018" v="21" actId="113"/>
          <ac:grpSpMkLst>
            <pc:docMk/>
            <pc:sldMk cId="2401310677" sldId="265"/>
            <ac:grpSpMk id="28" creationId="{BA086A29-D9E3-46FF-8CF2-D315E5D98ADA}"/>
          </ac:grpSpMkLst>
        </pc:grpChg>
        <pc:grpChg chg="mod">
          <ac:chgData name="Блажо Ђуровић" userId="5694572e-f064-495d-ac23-a1610d1060de" providerId="ADAL" clId="{C1D70D87-5560-41C8-B283-B23568F3E787}" dt="2022-02-24T21:14:41.018" v="21" actId="113"/>
          <ac:grpSpMkLst>
            <pc:docMk/>
            <pc:sldMk cId="2401310677" sldId="265"/>
            <ac:grpSpMk id="30" creationId="{C01C86CC-1C1E-4BA6-831B-1DCBE1C0F1CD}"/>
          </ac:grpSpMkLst>
        </pc:grpChg>
        <pc:cxnChg chg="add mod">
          <ac:chgData name="Блажо Ђуровић" userId="5694572e-f064-495d-ac23-a1610d1060de" providerId="ADAL" clId="{C1D70D87-5560-41C8-B283-B23568F3E787}" dt="2022-02-26T09:47:35.725" v="31" actId="1076"/>
          <ac:cxnSpMkLst>
            <pc:docMk/>
            <pc:sldMk cId="2401310677" sldId="265"/>
            <ac:cxnSpMk id="5" creationId="{90C0BE1D-D612-4412-AACF-8F13C097FD01}"/>
          </ac:cxnSpMkLst>
        </pc:cxnChg>
        <pc:cxnChg chg="add mod">
          <ac:chgData name="Блажо Ђуровић" userId="5694572e-f064-495d-ac23-a1610d1060de" providerId="ADAL" clId="{C1D70D87-5560-41C8-B283-B23568F3E787}" dt="2022-02-26T09:47:22.019" v="29" actId="14100"/>
          <ac:cxnSpMkLst>
            <pc:docMk/>
            <pc:sldMk cId="2401310677" sldId="265"/>
            <ac:cxnSpMk id="7" creationId="{0C3CC970-2087-4CFA-B824-13F5116A0590}"/>
          </ac:cxnSpMkLst>
        </pc:cxnChg>
        <pc:cxnChg chg="mod">
          <ac:chgData name="Блажо Ђуровић" userId="5694572e-f064-495d-ac23-a1610d1060de" providerId="ADAL" clId="{C1D70D87-5560-41C8-B283-B23568F3E787}" dt="2022-02-24T21:14:41.018" v="21" actId="113"/>
          <ac:cxnSpMkLst>
            <pc:docMk/>
            <pc:sldMk cId="2401310677" sldId="265"/>
            <ac:cxnSpMk id="25" creationId="{6E3427B8-0B44-48CD-9B4F-BCAC53CC22E9}"/>
          </ac:cxnSpMkLst>
        </pc:cxnChg>
        <pc:cxnChg chg="mod">
          <ac:chgData name="Блажо Ђуровић" userId="5694572e-f064-495d-ac23-a1610d1060de" providerId="ADAL" clId="{C1D70D87-5560-41C8-B283-B23568F3E787}" dt="2022-02-24T21:14:41.018" v="21" actId="113"/>
          <ac:cxnSpMkLst>
            <pc:docMk/>
            <pc:sldMk cId="2401310677" sldId="265"/>
            <ac:cxnSpMk id="26" creationId="{833271C7-8961-423C-ACDB-AC4BAC1EDF5D}"/>
          </ac:cxnSpMkLst>
        </pc:cxnChg>
        <pc:cxnChg chg="mod">
          <ac:chgData name="Блажо Ђуровић" userId="5694572e-f064-495d-ac23-a1610d1060de" providerId="ADAL" clId="{C1D70D87-5560-41C8-B283-B23568F3E787}" dt="2022-02-24T21:14:41.018" v="21" actId="113"/>
          <ac:cxnSpMkLst>
            <pc:docMk/>
            <pc:sldMk cId="2401310677" sldId="265"/>
            <ac:cxnSpMk id="32" creationId="{2228245B-1A5B-4789-8F8E-B7E1B9125476}"/>
          </ac:cxnSpMkLst>
        </pc:cxnChg>
        <pc:cxnChg chg="mod">
          <ac:chgData name="Блажо Ђуровић" userId="5694572e-f064-495d-ac23-a1610d1060de" providerId="ADAL" clId="{C1D70D87-5560-41C8-B283-B23568F3E787}" dt="2022-02-24T21:14:41.018" v="21" actId="113"/>
          <ac:cxnSpMkLst>
            <pc:docMk/>
            <pc:sldMk cId="2401310677" sldId="265"/>
            <ac:cxnSpMk id="34" creationId="{217477DD-9E9D-43BB-A10B-67872117CF9B}"/>
          </ac:cxnSpMkLst>
        </pc:cxnChg>
      </pc:sldChg>
      <pc:sldChg chg="modSp mod">
        <pc:chgData name="Блажо Ђуровић" userId="5694572e-f064-495d-ac23-a1610d1060de" providerId="ADAL" clId="{C1D70D87-5560-41C8-B283-B23568F3E787}" dt="2023-02-10T21:48:42.604" v="42" actId="1076"/>
        <pc:sldMkLst>
          <pc:docMk/>
          <pc:sldMk cId="1596275012" sldId="266"/>
        </pc:sldMkLst>
        <pc:spChg chg="mod">
          <ac:chgData name="Блажо Ђуровић" userId="5694572e-f064-495d-ac23-a1610d1060de" providerId="ADAL" clId="{C1D70D87-5560-41C8-B283-B23568F3E787}" dt="2023-02-10T21:48:34.245" v="41" actId="1076"/>
          <ac:spMkLst>
            <pc:docMk/>
            <pc:sldMk cId="1596275012" sldId="266"/>
            <ac:spMk id="5" creationId="{48B1FD8F-B9CB-4400-A512-4EBF8D33675E}"/>
          </ac:spMkLst>
        </pc:spChg>
        <pc:spChg chg="mod">
          <ac:chgData name="Блажо Ђуровић" userId="5694572e-f064-495d-ac23-a1610d1060de" providerId="ADAL" clId="{C1D70D87-5560-41C8-B283-B23568F3E787}" dt="2023-02-10T21:48:19.561" v="40" actId="403"/>
          <ac:spMkLst>
            <pc:docMk/>
            <pc:sldMk cId="1596275012" sldId="266"/>
            <ac:spMk id="6" creationId="{4ED5CDC7-9E9B-4557-B9E3-497D6F69651B}"/>
          </ac:spMkLst>
        </pc:spChg>
        <pc:spChg chg="mod">
          <ac:chgData name="Блажо Ђуровић" userId="5694572e-f064-495d-ac23-a1610d1060de" providerId="ADAL" clId="{C1D70D87-5560-41C8-B283-B23568F3E787}" dt="2023-02-10T21:48:02.732" v="35" actId="1076"/>
          <ac:spMkLst>
            <pc:docMk/>
            <pc:sldMk cId="1596275012" sldId="266"/>
            <ac:spMk id="7" creationId="{582D78C9-C152-4389-8B4C-8303F7DB3991}"/>
          </ac:spMkLst>
        </pc:spChg>
        <pc:spChg chg="mod">
          <ac:chgData name="Блажо Ђуровић" userId="5694572e-f064-495d-ac23-a1610d1060de" providerId="ADAL" clId="{C1D70D87-5560-41C8-B283-B23568F3E787}" dt="2023-02-10T21:48:42.604" v="42" actId="1076"/>
          <ac:spMkLst>
            <pc:docMk/>
            <pc:sldMk cId="1596275012" sldId="266"/>
            <ac:spMk id="8" creationId="{DD995A8C-9672-47F2-BD61-6DE80C3FC25F}"/>
          </ac:spMkLst>
        </pc:spChg>
      </pc:sldChg>
      <pc:sldChg chg="addSp delSp modSp mod modAnim">
        <pc:chgData name="Блажо Ђуровић" userId="5694572e-f064-495d-ac23-a1610d1060de" providerId="ADAL" clId="{C1D70D87-5560-41C8-B283-B23568F3E787}" dt="2023-02-10T22:32:29.536" v="654" actId="1076"/>
        <pc:sldMkLst>
          <pc:docMk/>
          <pc:sldMk cId="2001311360" sldId="267"/>
        </pc:sldMkLst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2" creationId="{633AE739-BF5C-BCE4-DC8C-73A6F31AF564}"/>
          </ac:spMkLst>
        </pc:spChg>
        <pc:spChg chg="mod">
          <ac:chgData name="Блажо Ђуровић" userId="5694572e-f064-495d-ac23-a1610d1060de" providerId="ADAL" clId="{C1D70D87-5560-41C8-B283-B23568F3E787}" dt="2023-02-10T22:13:41.469" v="416" actId="1076"/>
          <ac:spMkLst>
            <pc:docMk/>
            <pc:sldMk cId="2001311360" sldId="267"/>
            <ac:spMk id="3" creationId="{5A65F6C5-1A12-4A3F-8AA9-D83652CD8CCF}"/>
          </ac:spMkLst>
        </pc:spChg>
        <pc:spChg chg="mod">
          <ac:chgData name="Блажо Ђуровић" userId="5694572e-f064-495d-ac23-a1610d1060de" providerId="ADAL" clId="{C1D70D87-5560-41C8-B283-B23568F3E787}" dt="2023-02-10T22:13:51.784" v="418" actId="1076"/>
          <ac:spMkLst>
            <pc:docMk/>
            <pc:sldMk cId="2001311360" sldId="267"/>
            <ac:spMk id="4" creationId="{E7911771-C8C0-4F63-9F0A-F20901B32E6E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5" creationId="{B7021873-150C-52DD-FB07-55918B3F0CE2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7" creationId="{04ACAAC7-C3F5-FF10-AF67-84C99DB4CBAA}"/>
          </ac:spMkLst>
        </pc:spChg>
        <pc:spChg chg="add mod">
          <ac:chgData name="Блажо Ђуровић" userId="5694572e-f064-495d-ac23-a1610d1060de" providerId="ADAL" clId="{C1D70D87-5560-41C8-B283-B23568F3E787}" dt="2023-02-10T22:04:20.964" v="214" actId="6549"/>
          <ac:spMkLst>
            <pc:docMk/>
            <pc:sldMk cId="2001311360" sldId="267"/>
            <ac:spMk id="8" creationId="{79A7656A-A955-B2CE-9AF5-0450AB0415E9}"/>
          </ac:spMkLst>
        </pc:spChg>
        <pc:spChg chg="add mod">
          <ac:chgData name="Блажо Ђуровић" userId="5694572e-f064-495d-ac23-a1610d1060de" providerId="ADAL" clId="{C1D70D87-5560-41C8-B283-B23568F3E787}" dt="2023-02-10T22:04:20.964" v="214" actId="6549"/>
          <ac:spMkLst>
            <pc:docMk/>
            <pc:sldMk cId="2001311360" sldId="267"/>
            <ac:spMk id="9" creationId="{2354107E-FD2A-6655-5E38-283DA8E27AEA}"/>
          </ac:spMkLst>
        </pc:spChg>
        <pc:spChg chg="add mod">
          <ac:chgData name="Блажо Ђуровић" userId="5694572e-f064-495d-ac23-a1610d1060de" providerId="ADAL" clId="{C1D70D87-5560-41C8-B283-B23568F3E787}" dt="2023-02-10T22:04:20.964" v="214" actId="6549"/>
          <ac:spMkLst>
            <pc:docMk/>
            <pc:sldMk cId="2001311360" sldId="267"/>
            <ac:spMk id="10" creationId="{B80362D1-922E-7B7F-E164-0FDD9B970B83}"/>
          </ac:spMkLst>
        </pc:spChg>
        <pc:spChg chg="add mod">
          <ac:chgData name="Блажо Ђуровић" userId="5694572e-f064-495d-ac23-a1610d1060de" providerId="ADAL" clId="{C1D70D87-5560-41C8-B283-B23568F3E787}" dt="2023-02-10T22:04:20.964" v="214" actId="6549"/>
          <ac:spMkLst>
            <pc:docMk/>
            <pc:sldMk cId="2001311360" sldId="267"/>
            <ac:spMk id="12" creationId="{73D66F2E-8829-F7E4-71A1-79242DA1B8EC}"/>
          </ac:spMkLst>
        </pc:spChg>
        <pc:spChg chg="add mod">
          <ac:chgData name="Блажо Ђуровић" userId="5694572e-f064-495d-ac23-a1610d1060de" providerId="ADAL" clId="{C1D70D87-5560-41C8-B283-B23568F3E787}" dt="2023-02-10T22:04:20.964" v="214" actId="6549"/>
          <ac:spMkLst>
            <pc:docMk/>
            <pc:sldMk cId="2001311360" sldId="267"/>
            <ac:spMk id="13" creationId="{308E00C7-C9D3-CC90-B106-5232638C62A9}"/>
          </ac:spMkLst>
        </pc:spChg>
        <pc:spChg chg="add mod">
          <ac:chgData name="Блажо Ђуровић" userId="5694572e-f064-495d-ac23-a1610d1060de" providerId="ADAL" clId="{C1D70D87-5560-41C8-B283-B23568F3E787}" dt="2023-02-10T22:01:37.513" v="195" actId="164"/>
          <ac:spMkLst>
            <pc:docMk/>
            <pc:sldMk cId="2001311360" sldId="267"/>
            <ac:spMk id="20" creationId="{57BE253F-4400-D364-49B9-92CB14BAACA8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23" creationId="{59359742-8A8E-E117-B527-141C78290892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24" creationId="{6BD6EA7C-16FE-FBD0-1B77-1E6E2C445FFF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25" creationId="{171DD28B-B00A-DC90-5E92-68075E9DF305}"/>
          </ac:spMkLst>
        </pc:spChg>
        <pc:spChg chg="add mod">
          <ac:chgData name="Блажо Ђуровић" userId="5694572e-f064-495d-ac23-a1610d1060de" providerId="ADAL" clId="{C1D70D87-5560-41C8-B283-B23568F3E787}" dt="2023-02-10T22:14:03.545" v="420" actId="1076"/>
          <ac:spMkLst>
            <pc:docMk/>
            <pc:sldMk cId="2001311360" sldId="267"/>
            <ac:spMk id="26" creationId="{2F79A5B0-CCE9-B37D-9A69-372C85F4868B}"/>
          </ac:spMkLst>
        </pc:spChg>
        <pc:spChg chg="add mod">
          <ac:chgData name="Блажо Ђуровић" userId="5694572e-f064-495d-ac23-a1610d1060de" providerId="ADAL" clId="{C1D70D87-5560-41C8-B283-B23568F3E787}" dt="2023-02-10T22:16:37.085" v="481" actId="1076"/>
          <ac:spMkLst>
            <pc:docMk/>
            <pc:sldMk cId="2001311360" sldId="267"/>
            <ac:spMk id="27" creationId="{280D01ED-8CD6-46D6-B409-5C73EC07CA3D}"/>
          </ac:spMkLst>
        </pc:spChg>
        <pc:spChg chg="add del">
          <ac:chgData name="Блажо Ђуровић" userId="5694572e-f064-495d-ac23-a1610d1060de" providerId="ADAL" clId="{C1D70D87-5560-41C8-B283-B23568F3E787}" dt="2023-02-10T22:14:21.996" v="422" actId="478"/>
          <ac:spMkLst>
            <pc:docMk/>
            <pc:sldMk cId="2001311360" sldId="267"/>
            <ac:spMk id="29" creationId="{8ACF2429-5665-6CEE-648B-7872A6AFC9D2}"/>
          </ac:spMkLst>
        </pc:spChg>
        <pc:spChg chg="add mod">
          <ac:chgData name="Блажо Ђуровић" userId="5694572e-f064-495d-ac23-a1610d1060de" providerId="ADAL" clId="{C1D70D87-5560-41C8-B283-B23568F3E787}" dt="2023-02-10T22:15:41.692" v="474" actId="20577"/>
          <ac:spMkLst>
            <pc:docMk/>
            <pc:sldMk cId="2001311360" sldId="267"/>
            <ac:spMk id="30" creationId="{56EAA103-CAAD-C5C6-32D0-5AA8059735D2}"/>
          </ac:spMkLst>
        </pc:spChg>
        <pc:grpChg chg="add mod">
          <ac:chgData name="Блажо Ђуровић" userId="5694572e-f064-495d-ac23-a1610d1060de" providerId="ADAL" clId="{C1D70D87-5560-41C8-B283-B23568F3E787}" dt="2023-02-10T22:04:20.964" v="214" actId="6549"/>
          <ac:grpSpMkLst>
            <pc:docMk/>
            <pc:sldMk cId="2001311360" sldId="267"/>
            <ac:grpSpMk id="11" creationId="{50DFBA4B-3A55-EFFF-8846-2B58CD54CBFF}"/>
          </ac:grpSpMkLst>
        </pc:grpChg>
        <pc:grpChg chg="add mod">
          <ac:chgData name="Блажо Ђуровић" userId="5694572e-f064-495d-ac23-a1610d1060de" providerId="ADAL" clId="{C1D70D87-5560-41C8-B283-B23568F3E787}" dt="2023-02-10T22:09:54.064" v="342" actId="1076"/>
          <ac:grpSpMkLst>
            <pc:docMk/>
            <pc:sldMk cId="2001311360" sldId="267"/>
            <ac:grpSpMk id="21" creationId="{E70AF928-D2F4-E98A-F481-776B4CD3CDBF}"/>
          </ac:grpSpMkLst>
        </pc:grpChg>
        <pc:grpChg chg="add mod">
          <ac:chgData name="Блажо Ђуровић" userId="5694572e-f064-495d-ac23-a1610d1060de" providerId="ADAL" clId="{C1D70D87-5560-41C8-B283-B23568F3E787}" dt="2023-02-10T22:09:54.064" v="342" actId="1076"/>
          <ac:grpSpMkLst>
            <pc:docMk/>
            <pc:sldMk cId="2001311360" sldId="267"/>
            <ac:grpSpMk id="22" creationId="{8A03EF8C-8107-9F18-F519-393E20F123D4}"/>
          </ac:grpSpMkLst>
        </pc:grpChg>
        <pc:picChg chg="mod">
          <ac:chgData name="Блажо Ђуровић" userId="5694572e-f064-495d-ac23-a1610d1060de" providerId="ADAL" clId="{C1D70D87-5560-41C8-B283-B23568F3E787}" dt="2023-02-10T22:32:29.536" v="654" actId="1076"/>
          <ac:picMkLst>
            <pc:docMk/>
            <pc:sldMk cId="2001311360" sldId="267"/>
            <ac:picMk id="6" creationId="{F22F5777-904B-42F4-9843-7B8B3B1F7780}"/>
          </ac:picMkLst>
        </pc:picChg>
        <pc:cxnChg chg="add mod">
          <ac:chgData name="Блажо Ђуровић" userId="5694572e-f064-495d-ac23-a1610d1060de" providerId="ADAL" clId="{C1D70D87-5560-41C8-B283-B23568F3E787}" dt="2023-02-10T22:04:20.964" v="214" actId="6549"/>
          <ac:cxnSpMkLst>
            <pc:docMk/>
            <pc:sldMk cId="2001311360" sldId="267"/>
            <ac:cxnSpMk id="15" creationId="{006D3D35-36F9-1D33-79F2-891800887772}"/>
          </ac:cxnSpMkLst>
        </pc:cxnChg>
        <pc:cxnChg chg="add mod">
          <ac:chgData name="Блажо Ђуровић" userId="5694572e-f064-495d-ac23-a1610d1060de" providerId="ADAL" clId="{C1D70D87-5560-41C8-B283-B23568F3E787}" dt="2023-02-10T22:04:20.964" v="214" actId="6549"/>
          <ac:cxnSpMkLst>
            <pc:docMk/>
            <pc:sldMk cId="2001311360" sldId="267"/>
            <ac:cxnSpMk id="17" creationId="{14983AC3-A0B1-6922-DF4A-1CDDDE6930FF}"/>
          </ac:cxnSpMkLst>
        </pc:cxnChg>
        <pc:cxnChg chg="add mod">
          <ac:chgData name="Блажо Ђуровић" userId="5694572e-f064-495d-ac23-a1610d1060de" providerId="ADAL" clId="{C1D70D87-5560-41C8-B283-B23568F3E787}" dt="2023-02-10T22:01:37.513" v="195" actId="164"/>
          <ac:cxnSpMkLst>
            <pc:docMk/>
            <pc:sldMk cId="2001311360" sldId="267"/>
            <ac:cxnSpMk id="19" creationId="{1E7D6C48-A36A-0566-5DEF-6DE0913F7063}"/>
          </ac:cxnSpMkLst>
        </pc:cxnChg>
      </pc:sldChg>
      <pc:sldChg chg="addSp delSp modSp new mod modClrScheme modAnim chgLayout">
        <pc:chgData name="Блажо Ђуровић" userId="5694572e-f064-495d-ac23-a1610d1060de" providerId="ADAL" clId="{C1D70D87-5560-41C8-B283-B23568F3E787}" dt="2023-02-10T22:38:57.369" v="707" actId="1076"/>
        <pc:sldMkLst>
          <pc:docMk/>
          <pc:sldMk cId="2293305997" sldId="271"/>
        </pc:sldMkLst>
        <pc:spChg chg="del">
          <ac:chgData name="Блажо Ђуровић" userId="5694572e-f064-495d-ac23-a1610d1060de" providerId="ADAL" clId="{C1D70D87-5560-41C8-B283-B23568F3E787}" dt="2023-02-10T22:13:35.458" v="415" actId="700"/>
          <ac:spMkLst>
            <pc:docMk/>
            <pc:sldMk cId="2293305997" sldId="271"/>
            <ac:spMk id="2" creationId="{FD323651-B93B-2EEE-B118-C779199413CE}"/>
          </ac:spMkLst>
        </pc:spChg>
        <pc:spChg chg="del">
          <ac:chgData name="Блажо Ђуровић" userId="5694572e-f064-495d-ac23-a1610d1060de" providerId="ADAL" clId="{C1D70D87-5560-41C8-B283-B23568F3E787}" dt="2023-02-10T22:13:35.458" v="415" actId="700"/>
          <ac:spMkLst>
            <pc:docMk/>
            <pc:sldMk cId="2293305997" sldId="271"/>
            <ac:spMk id="3" creationId="{1C6ED431-5555-4AF5-BFAE-DC2F2CFEFAA0}"/>
          </ac:spMkLst>
        </pc:spChg>
        <pc:spChg chg="add mod">
          <ac:chgData name="Блажо Ђуровић" userId="5694572e-f064-495d-ac23-a1610d1060de" providerId="ADAL" clId="{C1D70D87-5560-41C8-B283-B23568F3E787}" dt="2023-02-10T22:17:37.441" v="494" actId="20577"/>
          <ac:spMkLst>
            <pc:docMk/>
            <pc:sldMk cId="2293305997" sldId="271"/>
            <ac:spMk id="4" creationId="{930F513D-00F7-0731-2F35-75EE40CD679B}"/>
          </ac:spMkLst>
        </pc:spChg>
        <pc:spChg chg="add mod">
          <ac:chgData name="Блажо Ђуровић" userId="5694572e-f064-495d-ac23-a1610d1060de" providerId="ADAL" clId="{C1D70D87-5560-41C8-B283-B23568F3E787}" dt="2023-02-10T22:18:51.081" v="530" actId="1076"/>
          <ac:spMkLst>
            <pc:docMk/>
            <pc:sldMk cId="2293305997" sldId="271"/>
            <ac:spMk id="5" creationId="{ADDF97C9-6CB1-E48B-1773-E0057172BA1B}"/>
          </ac:spMkLst>
        </pc:spChg>
        <pc:spChg chg="add mod">
          <ac:chgData name="Блажо Ђуровић" userId="5694572e-f064-495d-ac23-a1610d1060de" providerId="ADAL" clId="{C1D70D87-5560-41C8-B283-B23568F3E787}" dt="2023-02-10T22:21:43.711" v="558" actId="1076"/>
          <ac:spMkLst>
            <pc:docMk/>
            <pc:sldMk cId="2293305997" sldId="271"/>
            <ac:spMk id="6" creationId="{32C6ACEA-4895-D370-DF59-AA3B2530D3E4}"/>
          </ac:spMkLst>
        </pc:spChg>
        <pc:spChg chg="add mod">
          <ac:chgData name="Блажо Ђуровић" userId="5694572e-f064-495d-ac23-a1610d1060de" providerId="ADAL" clId="{C1D70D87-5560-41C8-B283-B23568F3E787}" dt="2023-02-10T22:22:52.452" v="572" actId="20577"/>
          <ac:spMkLst>
            <pc:docMk/>
            <pc:sldMk cId="2293305997" sldId="271"/>
            <ac:spMk id="7" creationId="{9C069C3D-289D-0C2A-4C89-23B1D674B881}"/>
          </ac:spMkLst>
        </pc:spChg>
        <pc:spChg chg="add mod">
          <ac:chgData name="Блажо Ђуровић" userId="5694572e-f064-495d-ac23-a1610d1060de" providerId="ADAL" clId="{C1D70D87-5560-41C8-B283-B23568F3E787}" dt="2023-02-10T22:25:12.365" v="587" actId="20577"/>
          <ac:spMkLst>
            <pc:docMk/>
            <pc:sldMk cId="2293305997" sldId="271"/>
            <ac:spMk id="8" creationId="{0A612265-0F07-EB2D-7ACB-A9638213DEA4}"/>
          </ac:spMkLst>
        </pc:spChg>
        <pc:spChg chg="add mod">
          <ac:chgData name="Блажо Ђуровић" userId="5694572e-f064-495d-ac23-a1610d1060de" providerId="ADAL" clId="{C1D70D87-5560-41C8-B283-B23568F3E787}" dt="2023-02-10T22:28:09.437" v="619" actId="1076"/>
          <ac:spMkLst>
            <pc:docMk/>
            <pc:sldMk cId="2293305997" sldId="271"/>
            <ac:spMk id="9" creationId="{D6E91DFA-16BC-491A-AAD6-5723D9510864}"/>
          </ac:spMkLst>
        </pc:spChg>
        <pc:spChg chg="add mod">
          <ac:chgData name="Блажо Ђуровић" userId="5694572e-f064-495d-ac23-a1610d1060de" providerId="ADAL" clId="{C1D70D87-5560-41C8-B283-B23568F3E787}" dt="2023-02-10T22:29:13.267" v="638" actId="20577"/>
          <ac:spMkLst>
            <pc:docMk/>
            <pc:sldMk cId="2293305997" sldId="271"/>
            <ac:spMk id="10" creationId="{303EB276-21C3-8E4D-FF33-8FA4B601E890}"/>
          </ac:spMkLst>
        </pc:spChg>
        <pc:spChg chg="add mod">
          <ac:chgData name="Блажо Ђуровић" userId="5694572e-f064-495d-ac23-a1610d1060de" providerId="ADAL" clId="{C1D70D87-5560-41C8-B283-B23568F3E787}" dt="2023-02-10T22:30:14.548" v="645" actId="1076"/>
          <ac:spMkLst>
            <pc:docMk/>
            <pc:sldMk cId="2293305997" sldId="271"/>
            <ac:spMk id="11" creationId="{3CA3414F-E83F-5C9D-E564-4B857E37DC18}"/>
          </ac:spMkLst>
        </pc:spChg>
        <pc:spChg chg="add mod">
          <ac:chgData name="Блажо Ђуровић" userId="5694572e-f064-495d-ac23-a1610d1060de" providerId="ADAL" clId="{C1D70D87-5560-41C8-B283-B23568F3E787}" dt="2023-02-10T22:38:54.065" v="706" actId="1076"/>
          <ac:spMkLst>
            <pc:docMk/>
            <pc:sldMk cId="2293305997" sldId="271"/>
            <ac:spMk id="12" creationId="{CC293BEE-DF88-D0B5-094F-F16C39F6F79F}"/>
          </ac:spMkLst>
        </pc:spChg>
        <pc:spChg chg="add mod">
          <ac:chgData name="Блажо Ђуровић" userId="5694572e-f064-495d-ac23-a1610d1060de" providerId="ADAL" clId="{C1D70D87-5560-41C8-B283-B23568F3E787}" dt="2023-02-10T22:38:57.369" v="707" actId="1076"/>
          <ac:spMkLst>
            <pc:docMk/>
            <pc:sldMk cId="2293305997" sldId="271"/>
            <ac:spMk id="13" creationId="{1C325ED3-752C-2AC8-96B3-4679BFC54AB0}"/>
          </ac:spMkLst>
        </pc:spChg>
      </pc:sldChg>
    </pc:docChg>
  </pc:docChgLst>
  <pc:docChgLst>
    <pc:chgData name="Блажо Ђуровић" userId="5694572e-f064-495d-ac23-a1610d1060de" providerId="ADAL" clId="{59541929-01DF-4E1D-9601-F5949D4D5BC8}"/>
    <pc:docChg chg="undo custSel addSld modSld sldOrd">
      <pc:chgData name="Блажо Ђуровић" userId="5694572e-f064-495d-ac23-a1610d1060de" providerId="ADAL" clId="{59541929-01DF-4E1D-9601-F5949D4D5BC8}" dt="2023-02-03T07:30:18.937" v="707" actId="1076"/>
      <pc:docMkLst>
        <pc:docMk/>
      </pc:docMkLst>
      <pc:sldChg chg="addSp modSp mod ord modAnim">
        <pc:chgData name="Блажо Ђуровић" userId="5694572e-f064-495d-ac23-a1610d1060de" providerId="ADAL" clId="{59541929-01DF-4E1D-9601-F5949D4D5BC8}" dt="2023-02-03T07:12:33.452" v="602" actId="1037"/>
        <pc:sldMkLst>
          <pc:docMk/>
          <pc:sldMk cId="2673989336" sldId="257"/>
        </pc:sldMkLst>
        <pc:spChg chg="add mod">
          <ac:chgData name="Блажо Ђуровић" userId="5694572e-f064-495d-ac23-a1610d1060de" providerId="ADAL" clId="{59541929-01DF-4E1D-9601-F5949D4D5BC8}" dt="2023-02-03T06:56:21.364" v="459" actId="164"/>
          <ac:spMkLst>
            <pc:docMk/>
            <pc:sldMk cId="2673989336" sldId="257"/>
            <ac:spMk id="2" creationId="{3A576688-0EB1-5F42-15DD-BC28BE3AAFC7}"/>
          </ac:spMkLst>
        </pc:spChg>
        <pc:spChg chg="mod">
          <ac:chgData name="Блажо Ђуровић" userId="5694572e-f064-495d-ac23-a1610d1060de" providerId="ADAL" clId="{59541929-01DF-4E1D-9601-F5949D4D5BC8}" dt="2023-02-03T07:00:02.023" v="504" actId="554"/>
          <ac:spMkLst>
            <pc:docMk/>
            <pc:sldMk cId="2673989336" sldId="257"/>
            <ac:spMk id="7" creationId="{9634B02F-4953-4279-BD17-952E0547F67D}"/>
          </ac:spMkLst>
        </pc:spChg>
        <pc:spChg chg="add mod">
          <ac:chgData name="Блажо Ђуровић" userId="5694572e-f064-495d-ac23-a1610d1060de" providerId="ADAL" clId="{59541929-01DF-4E1D-9601-F5949D4D5BC8}" dt="2023-02-03T07:00:02.023" v="504" actId="554"/>
          <ac:spMkLst>
            <pc:docMk/>
            <pc:sldMk cId="2673989336" sldId="257"/>
            <ac:spMk id="8" creationId="{143B527E-CC1A-7761-9CF0-5AC1FE56198B}"/>
          </ac:spMkLst>
        </pc:spChg>
        <pc:spChg chg="add mod">
          <ac:chgData name="Блажо Ђуровић" userId="5694572e-f064-495d-ac23-a1610d1060de" providerId="ADAL" clId="{59541929-01DF-4E1D-9601-F5949D4D5BC8}" dt="2023-02-03T07:09:49.814" v="591" actId="1076"/>
          <ac:spMkLst>
            <pc:docMk/>
            <pc:sldMk cId="2673989336" sldId="257"/>
            <ac:spMk id="9" creationId="{8D596A23-70E0-F9F4-8B31-BA2255062F88}"/>
          </ac:spMkLst>
        </pc:spChg>
        <pc:spChg chg="add mod">
          <ac:chgData name="Блажо Ђуровић" userId="5694572e-f064-495d-ac23-a1610d1060de" providerId="ADAL" clId="{59541929-01DF-4E1D-9601-F5949D4D5BC8}" dt="2023-02-03T07:09:02.413" v="582" actId="1076"/>
          <ac:spMkLst>
            <pc:docMk/>
            <pc:sldMk cId="2673989336" sldId="257"/>
            <ac:spMk id="11" creationId="{C1F758E1-7ACF-8B12-55A9-A49A3E39B555}"/>
          </ac:spMkLst>
        </pc:spChg>
        <pc:spChg chg="mod">
          <ac:chgData name="Блажо Ђуровић" userId="5694572e-f064-495d-ac23-a1610d1060de" providerId="ADAL" clId="{59541929-01DF-4E1D-9601-F5949D4D5BC8}" dt="2023-02-03T07:12:33.452" v="602" actId="1037"/>
          <ac:spMkLst>
            <pc:docMk/>
            <pc:sldMk cId="2673989336" sldId="257"/>
            <ac:spMk id="17" creationId="{53199DC1-1CAF-4024-AA52-16561667957C}"/>
          </ac:spMkLst>
        </pc:spChg>
        <pc:spChg chg="mod">
          <ac:chgData name="Блажо Ђуровић" userId="5694572e-f064-495d-ac23-a1610d1060de" providerId="ADAL" clId="{59541929-01DF-4E1D-9601-F5949D4D5BC8}" dt="2023-02-03T07:12:33.452" v="602" actId="1037"/>
          <ac:spMkLst>
            <pc:docMk/>
            <pc:sldMk cId="2673989336" sldId="257"/>
            <ac:spMk id="20" creationId="{98131983-7471-4FCF-8AC0-7AF041A006C9}"/>
          </ac:spMkLst>
        </pc:spChg>
        <pc:spChg chg="mod">
          <ac:chgData name="Блажо Ђуровић" userId="5694572e-f064-495d-ac23-a1610d1060de" providerId="ADAL" clId="{59541929-01DF-4E1D-9601-F5949D4D5BC8}" dt="2023-02-03T07:00:02.023" v="504" actId="554"/>
          <ac:spMkLst>
            <pc:docMk/>
            <pc:sldMk cId="2673989336" sldId="257"/>
            <ac:spMk id="22" creationId="{51DD03E2-C7C3-441F-AF14-00A68AC1C4BD}"/>
          </ac:spMkLst>
        </pc:spChg>
        <pc:spChg chg="add mod">
          <ac:chgData name="Блажо Ђуровић" userId="5694572e-f064-495d-ac23-a1610d1060de" providerId="ADAL" clId="{59541929-01DF-4E1D-9601-F5949D4D5BC8}" dt="2023-02-03T07:09:34.775" v="589" actId="1076"/>
          <ac:spMkLst>
            <pc:docMk/>
            <pc:sldMk cId="2673989336" sldId="257"/>
            <ac:spMk id="23" creationId="{58E0A5A5-CA93-BB0C-EA51-178C31C227F8}"/>
          </ac:spMkLst>
        </pc:spChg>
        <pc:spChg chg="add mod">
          <ac:chgData name="Блажо Ђуровић" userId="5694572e-f064-495d-ac23-a1610d1060de" providerId="ADAL" clId="{59541929-01DF-4E1D-9601-F5949D4D5BC8}" dt="2023-02-03T07:10:12.221" v="595" actId="1076"/>
          <ac:spMkLst>
            <pc:docMk/>
            <pc:sldMk cId="2673989336" sldId="257"/>
            <ac:spMk id="24" creationId="{7B421158-E66E-C9F7-8778-306B0E8BF91C}"/>
          </ac:spMkLst>
        </pc:spChg>
        <pc:spChg chg="mod">
          <ac:chgData name="Блажо Ђуровић" userId="5694572e-f064-495d-ac23-a1610d1060de" providerId="ADAL" clId="{59541929-01DF-4E1D-9601-F5949D4D5BC8}" dt="2023-02-03T07:09:58.453" v="592" actId="1076"/>
          <ac:spMkLst>
            <pc:docMk/>
            <pc:sldMk cId="2673989336" sldId="257"/>
            <ac:spMk id="29" creationId="{35B78637-18AF-4BEC-8720-A7A153810D78}"/>
          </ac:spMkLst>
        </pc:spChg>
        <pc:spChg chg="mod">
          <ac:chgData name="Блажо Ђуровић" userId="5694572e-f064-495d-ac23-a1610d1060de" providerId="ADAL" clId="{59541929-01DF-4E1D-9601-F5949D4D5BC8}" dt="2023-02-03T07:09:58.453" v="592" actId="1076"/>
          <ac:spMkLst>
            <pc:docMk/>
            <pc:sldMk cId="2673989336" sldId="257"/>
            <ac:spMk id="33" creationId="{C03D0D96-C2CD-4E83-BD4C-A237FEFE9F26}"/>
          </ac:spMkLst>
        </pc:spChg>
        <pc:spChg chg="mod">
          <ac:chgData name="Блажо Ђуровић" userId="5694572e-f064-495d-ac23-a1610d1060de" providerId="ADAL" clId="{59541929-01DF-4E1D-9601-F5949D4D5BC8}" dt="2023-02-03T06:56:51.616" v="477" actId="403"/>
          <ac:spMkLst>
            <pc:docMk/>
            <pc:sldMk cId="2673989336" sldId="257"/>
            <ac:spMk id="37" creationId="{8D2BBA28-C566-49D0-AF6F-F881DA3774F2}"/>
          </ac:spMkLst>
        </pc:spChg>
        <pc:spChg chg="mod">
          <ac:chgData name="Блажо Ђуровић" userId="5694572e-f064-495d-ac23-a1610d1060de" providerId="ADAL" clId="{59541929-01DF-4E1D-9601-F5949D4D5BC8}" dt="2023-02-03T06:56:51.616" v="477" actId="403"/>
          <ac:spMkLst>
            <pc:docMk/>
            <pc:sldMk cId="2673989336" sldId="257"/>
            <ac:spMk id="38" creationId="{689C3A43-1A33-4C08-94FC-213D0402BDE8}"/>
          </ac:spMkLst>
        </pc:spChg>
        <pc:spChg chg="mod">
          <ac:chgData name="Блажо Ђуровић" userId="5694572e-f064-495d-ac23-a1610d1060de" providerId="ADAL" clId="{59541929-01DF-4E1D-9601-F5949D4D5BC8}" dt="2023-02-03T06:56:51.616" v="477" actId="403"/>
          <ac:spMkLst>
            <pc:docMk/>
            <pc:sldMk cId="2673989336" sldId="257"/>
            <ac:spMk id="39" creationId="{BB922AE8-0318-4694-A145-F99BA6B337AD}"/>
          </ac:spMkLst>
        </pc:spChg>
        <pc:spChg chg="mod">
          <ac:chgData name="Блажо Ђуровић" userId="5694572e-f064-495d-ac23-a1610d1060de" providerId="ADAL" clId="{59541929-01DF-4E1D-9601-F5949D4D5BC8}" dt="2023-02-03T06:56:51.616" v="477" actId="403"/>
          <ac:spMkLst>
            <pc:docMk/>
            <pc:sldMk cId="2673989336" sldId="257"/>
            <ac:spMk id="40" creationId="{E915F816-1496-49CF-A605-6401FF87754A}"/>
          </ac:spMkLst>
        </pc:spChg>
        <pc:spChg chg="mod">
          <ac:chgData name="Блажо Ђуровић" userId="5694572e-f064-495d-ac23-a1610d1060de" providerId="ADAL" clId="{59541929-01DF-4E1D-9601-F5949D4D5BC8}" dt="2023-02-03T06:56:51.616" v="477" actId="403"/>
          <ac:spMkLst>
            <pc:docMk/>
            <pc:sldMk cId="2673989336" sldId="257"/>
            <ac:spMk id="41" creationId="{B364EA1A-399F-4104-965F-6AA2292D5ECF}"/>
          </ac:spMkLst>
        </pc:spChg>
        <pc:grpChg chg="add mod">
          <ac:chgData name="Блажо Ђуровић" userId="5694572e-f064-495d-ac23-a1610d1060de" providerId="ADAL" clId="{59541929-01DF-4E1D-9601-F5949D4D5BC8}" dt="2023-02-03T07:03:29.851" v="526" actId="1076"/>
          <ac:grpSpMkLst>
            <pc:docMk/>
            <pc:sldMk cId="2673989336" sldId="257"/>
            <ac:grpSpMk id="6" creationId="{4D4479CA-CBE5-ACD6-86C3-BF2E8734E67E}"/>
          </ac:grpSpMkLst>
        </pc:grpChg>
        <pc:grpChg chg="mod">
          <ac:chgData name="Блажо Ђуровић" userId="5694572e-f064-495d-ac23-a1610d1060de" providerId="ADAL" clId="{59541929-01DF-4E1D-9601-F5949D4D5BC8}" dt="2023-02-03T06:59:50.852" v="503" actId="1076"/>
          <ac:grpSpMkLst>
            <pc:docMk/>
            <pc:sldMk cId="2673989336" sldId="257"/>
            <ac:grpSpMk id="16" creationId="{D38F8766-6A6B-4A4F-9A91-ED407E9312CB}"/>
          </ac:grpSpMkLst>
        </pc:grpChg>
        <pc:grpChg chg="mod">
          <ac:chgData name="Блажо Ђуровић" userId="5694572e-f064-495d-ac23-a1610d1060de" providerId="ADAL" clId="{59541929-01DF-4E1D-9601-F5949D4D5BC8}" dt="2023-02-03T07:12:33.452" v="602" actId="1037"/>
          <ac:grpSpMkLst>
            <pc:docMk/>
            <pc:sldMk cId="2673989336" sldId="257"/>
            <ac:grpSpMk id="21" creationId="{C6BBD294-C060-4CED-BB93-E30B87822448}"/>
          </ac:grpSpMkLst>
        </pc:grpChg>
        <pc:grpChg chg="mod">
          <ac:chgData name="Блажо Ђуровић" userId="5694572e-f064-495d-ac23-a1610d1060de" providerId="ADAL" clId="{59541929-01DF-4E1D-9601-F5949D4D5BC8}" dt="2023-02-03T06:59:50.852" v="503" actId="1076"/>
          <ac:grpSpMkLst>
            <pc:docMk/>
            <pc:sldMk cId="2673989336" sldId="257"/>
            <ac:grpSpMk id="43" creationId="{AD509EEF-7F13-4A0C-B912-AF7F0D769D1F}"/>
          </ac:grpSpMkLst>
        </pc:grpChg>
        <pc:cxnChg chg="add mod">
          <ac:chgData name="Блажо Ђуровић" userId="5694572e-f064-495d-ac23-a1610d1060de" providerId="ADAL" clId="{59541929-01DF-4E1D-9601-F5949D4D5BC8}" dt="2023-02-03T06:56:21.364" v="459" actId="164"/>
          <ac:cxnSpMkLst>
            <pc:docMk/>
            <pc:sldMk cId="2673989336" sldId="257"/>
            <ac:cxnSpMk id="4" creationId="{192B6C4E-58C8-23D0-B3F7-A11F1C3232D0}"/>
          </ac:cxnSpMkLst>
        </pc:cxnChg>
        <pc:cxnChg chg="add mod">
          <ac:chgData name="Блажо Ђуровић" userId="5694572e-f064-495d-ac23-a1610d1060de" providerId="ADAL" clId="{59541929-01DF-4E1D-9601-F5949D4D5BC8}" dt="2023-02-03T06:56:21.364" v="459" actId="164"/>
          <ac:cxnSpMkLst>
            <pc:docMk/>
            <pc:sldMk cId="2673989336" sldId="257"/>
            <ac:cxnSpMk id="5" creationId="{89D64EC1-CF8F-D72F-90B8-51D9025337EF}"/>
          </ac:cxnSpMkLst>
        </pc:cxnChg>
        <pc:cxnChg chg="mod">
          <ac:chgData name="Блажо Ђуровић" userId="5694572e-f064-495d-ac23-a1610d1060de" providerId="ADAL" clId="{59541929-01DF-4E1D-9601-F5949D4D5BC8}" dt="2023-02-03T07:09:58.453" v="592" actId="1076"/>
          <ac:cxnSpMkLst>
            <pc:docMk/>
            <pc:sldMk cId="2673989336" sldId="257"/>
            <ac:cxnSpMk id="31" creationId="{559F1088-C729-4223-9BCA-F2DB6499BE39}"/>
          </ac:cxnSpMkLst>
        </pc:cxnChg>
      </pc:sldChg>
      <pc:sldChg chg="ord">
        <pc:chgData name="Блажо Ђуровић" userId="5694572e-f064-495d-ac23-a1610d1060de" providerId="ADAL" clId="{59541929-01DF-4E1D-9601-F5949D4D5BC8}" dt="2023-02-03T07:16:15.381" v="607"/>
        <pc:sldMkLst>
          <pc:docMk/>
          <pc:sldMk cId="2715041110" sldId="258"/>
        </pc:sldMkLst>
      </pc:sldChg>
      <pc:sldChg chg="delSp modSp mod delAnim">
        <pc:chgData name="Блажо Ђуровић" userId="5694572e-f064-495d-ac23-a1610d1060de" providerId="ADAL" clId="{59541929-01DF-4E1D-9601-F5949D4D5BC8}" dt="2023-02-03T07:25:09.017" v="672" actId="478"/>
        <pc:sldMkLst>
          <pc:docMk/>
          <pc:sldMk cId="2266829823" sldId="259"/>
        </pc:sldMkLst>
        <pc:spChg chg="del">
          <ac:chgData name="Блажо Ђуровић" userId="5694572e-f064-495d-ac23-a1610d1060de" providerId="ADAL" clId="{59541929-01DF-4E1D-9601-F5949D4D5BC8}" dt="2023-02-03T07:25:09.017" v="672" actId="478"/>
          <ac:spMkLst>
            <pc:docMk/>
            <pc:sldMk cId="2266829823" sldId="259"/>
            <ac:spMk id="5" creationId="{5054093F-5BF4-4BF9-824E-0ECFBDDDBC12}"/>
          </ac:spMkLst>
        </pc:spChg>
        <pc:spChg chg="del">
          <ac:chgData name="Блажо Ђуровић" userId="5694572e-f064-495d-ac23-a1610d1060de" providerId="ADAL" clId="{59541929-01DF-4E1D-9601-F5949D4D5BC8}" dt="2023-02-03T07:25:07.451" v="671" actId="478"/>
          <ac:spMkLst>
            <pc:docMk/>
            <pc:sldMk cId="2266829823" sldId="259"/>
            <ac:spMk id="6" creationId="{FE2836F1-DCD0-412F-860D-753ACF452AC4}"/>
          </ac:spMkLst>
        </pc:spChg>
        <pc:spChg chg="mod">
          <ac:chgData name="Блажо Ђуровић" userId="5694572e-f064-495d-ac23-a1610d1060de" providerId="ADAL" clId="{59541929-01DF-4E1D-9601-F5949D4D5BC8}" dt="2022-02-14T07:04:18.212" v="0" actId="113"/>
          <ac:spMkLst>
            <pc:docMk/>
            <pc:sldMk cId="2266829823" sldId="259"/>
            <ac:spMk id="17" creationId="{8CCADDE3-7D28-45AB-A3D2-5C934F19174C}"/>
          </ac:spMkLst>
        </pc:spChg>
        <pc:spChg chg="mod">
          <ac:chgData name="Блажо Ђуровић" userId="5694572e-f064-495d-ac23-a1610d1060de" providerId="ADAL" clId="{59541929-01DF-4E1D-9601-F5949D4D5BC8}" dt="2022-02-14T07:04:21.256" v="1" actId="113"/>
          <ac:spMkLst>
            <pc:docMk/>
            <pc:sldMk cId="2266829823" sldId="259"/>
            <ac:spMk id="21" creationId="{32A5050E-BB22-4288-942F-F87C9873CF1C}"/>
          </ac:spMkLst>
        </pc:spChg>
        <pc:spChg chg="mod">
          <ac:chgData name="Блажо Ђуровић" userId="5694572e-f064-495d-ac23-a1610d1060de" providerId="ADAL" clId="{59541929-01DF-4E1D-9601-F5949D4D5BC8}" dt="2022-02-14T07:04:24.005" v="2" actId="113"/>
          <ac:spMkLst>
            <pc:docMk/>
            <pc:sldMk cId="2266829823" sldId="259"/>
            <ac:spMk id="23" creationId="{4044A1BF-EF50-4268-AC9B-D2D19107C556}"/>
          </ac:spMkLst>
        </pc:spChg>
        <pc:spChg chg="mod">
          <ac:chgData name="Блажо Ђуровић" userId="5694572e-f064-495d-ac23-a1610d1060de" providerId="ADAL" clId="{59541929-01DF-4E1D-9601-F5949D4D5BC8}" dt="2022-02-14T07:04:25.738" v="3" actId="113"/>
          <ac:spMkLst>
            <pc:docMk/>
            <pc:sldMk cId="2266829823" sldId="259"/>
            <ac:spMk id="35" creationId="{77EAFEA5-33D9-4850-B1CF-D445F2354E88}"/>
          </ac:spMkLst>
        </pc:spChg>
        <pc:cxnChg chg="del mod">
          <ac:chgData name="Блажо Ђуровић" userId="5694572e-f064-495d-ac23-a1610d1060de" providerId="ADAL" clId="{59541929-01DF-4E1D-9601-F5949D4D5BC8}" dt="2023-02-03T07:25:04.627" v="670" actId="478"/>
          <ac:cxnSpMkLst>
            <pc:docMk/>
            <pc:sldMk cId="2266829823" sldId="259"/>
            <ac:cxnSpMk id="8" creationId="{0D8D28C9-82D1-4B3F-BC4B-00C666896D9A}"/>
          </ac:cxnSpMkLst>
        </pc:cxnChg>
        <pc:cxnChg chg="mod">
          <ac:chgData name="Блажо Ђуровић" userId="5694572e-f064-495d-ac23-a1610d1060de" providerId="ADAL" clId="{59541929-01DF-4E1D-9601-F5949D4D5BC8}" dt="2022-02-14T07:04:49.161" v="5" actId="14100"/>
          <ac:cxnSpMkLst>
            <pc:docMk/>
            <pc:sldMk cId="2266829823" sldId="259"/>
            <ac:cxnSpMk id="29" creationId="{8C52C8EB-0F19-45CA-94FA-230766739558}"/>
          </ac:cxnSpMkLst>
        </pc:cxnChg>
      </pc:sldChg>
      <pc:sldChg chg="addSp delSp modSp mod delAnim modAnim">
        <pc:chgData name="Блажо Ђуровић" userId="5694572e-f064-495d-ac23-a1610d1060de" providerId="ADAL" clId="{59541929-01DF-4E1D-9601-F5949D4D5BC8}" dt="2023-02-03T07:30:18.937" v="707" actId="1076"/>
        <pc:sldMkLst>
          <pc:docMk/>
          <pc:sldMk cId="872421892" sldId="260"/>
        </pc:sldMkLst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2" creationId="{DBD6295C-ADD0-4DE0-895A-A5E3A2F1E72C}"/>
          </ac:spMkLst>
        </pc:spChg>
        <pc:spChg chg="add mod">
          <ac:chgData name="Блажо Ђуровић" userId="5694572e-f064-495d-ac23-a1610d1060de" providerId="ADAL" clId="{59541929-01DF-4E1D-9601-F5949D4D5BC8}" dt="2023-02-03T07:28:27.648" v="705" actId="404"/>
          <ac:spMkLst>
            <pc:docMk/>
            <pc:sldMk cId="872421892" sldId="260"/>
            <ac:spMk id="3" creationId="{F0B1E15F-781A-C476-E848-053B84107E2C}"/>
          </ac:spMkLst>
        </pc:spChg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4" creationId="{ED6E7A04-47F2-41AB-A580-D3B2DC0916B3}"/>
          </ac:spMkLst>
        </pc:spChg>
        <pc:spChg chg="add mod ord">
          <ac:chgData name="Блажо Ђуровић" userId="5694572e-f064-495d-ac23-a1610d1060de" providerId="ADAL" clId="{59541929-01DF-4E1D-9601-F5949D4D5BC8}" dt="2023-02-03T07:26:38.882" v="678" actId="1076"/>
          <ac:spMkLst>
            <pc:docMk/>
            <pc:sldMk cId="872421892" sldId="260"/>
            <ac:spMk id="5" creationId="{8AE6F82F-07D7-45F0-B213-EC67D0666B75}"/>
          </ac:spMkLst>
        </pc:spChg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6" creationId="{5E0F3B2D-16C2-408C-B8A5-6C18721A4CC9}"/>
          </ac:spMkLst>
        </pc:spChg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8" creationId="{29963842-AB87-492E-A8AC-40EB8DEB440A}"/>
          </ac:spMkLst>
        </pc:spChg>
        <pc:spChg chg="add mod">
          <ac:chgData name="Блажо Ђуровић" userId="5694572e-f064-495d-ac23-a1610d1060de" providerId="ADAL" clId="{59541929-01DF-4E1D-9601-F5949D4D5BC8}" dt="2023-02-03T07:26:58.718" v="680"/>
          <ac:spMkLst>
            <pc:docMk/>
            <pc:sldMk cId="872421892" sldId="260"/>
            <ac:spMk id="11" creationId="{87DDCFFA-A848-4E0B-8E23-C5B87D7CDA9B}"/>
          </ac:spMkLst>
        </pc:spChg>
        <pc:spChg chg="mod">
          <ac:chgData name="Блажо Ђуровић" userId="5694572e-f064-495d-ac23-a1610d1060de" providerId="ADAL" clId="{59541929-01DF-4E1D-9601-F5949D4D5BC8}" dt="2022-02-14T07:13:12.545" v="9" actId="1076"/>
          <ac:spMkLst>
            <pc:docMk/>
            <pc:sldMk cId="872421892" sldId="260"/>
            <ac:spMk id="12" creationId="{C81791B9-E07C-4778-B38D-351314783E9D}"/>
          </ac:spMkLst>
        </pc:spChg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13" creationId="{90B10B3D-A996-4ED5-99AC-F5E2551BE524}"/>
          </ac:spMkLst>
        </pc:spChg>
        <pc:spChg chg="mod">
          <ac:chgData name="Блажо Ђуровић" userId="5694572e-f064-495d-ac23-a1610d1060de" providerId="ADAL" clId="{59541929-01DF-4E1D-9601-F5949D4D5BC8}" dt="2023-02-03T07:26:28.401" v="677" actId="1076"/>
          <ac:spMkLst>
            <pc:docMk/>
            <pc:sldMk cId="872421892" sldId="260"/>
            <ac:spMk id="17" creationId="{C30857FE-997D-48D1-AE2C-3EB4AA1A3536}"/>
          </ac:spMkLst>
        </pc:spChg>
        <pc:spChg chg="del">
          <ac:chgData name="Блажо Ђуровић" userId="5694572e-f064-495d-ac23-a1610d1060de" providerId="ADAL" clId="{59541929-01DF-4E1D-9601-F5949D4D5BC8}" dt="2022-02-14T07:17:00.322" v="39" actId="478"/>
          <ac:spMkLst>
            <pc:docMk/>
            <pc:sldMk cId="872421892" sldId="260"/>
            <ac:spMk id="18" creationId="{2706567D-268A-4DB4-93A8-8110BA445353}"/>
          </ac:spMkLst>
        </pc:spChg>
        <pc:spChg chg="mod">
          <ac:chgData name="Блажо Ђуровић" userId="5694572e-f064-495d-ac23-a1610d1060de" providerId="ADAL" clId="{59541929-01DF-4E1D-9601-F5949D4D5BC8}" dt="2023-02-03T07:26:38.882" v="678" actId="1076"/>
          <ac:spMkLst>
            <pc:docMk/>
            <pc:sldMk cId="872421892" sldId="260"/>
            <ac:spMk id="22" creationId="{A9FF3328-A010-41D8-899C-414D5DA69804}"/>
          </ac:spMkLst>
        </pc:spChg>
        <pc:spChg chg="mod">
          <ac:chgData name="Блажо Ђуровић" userId="5694572e-f064-495d-ac23-a1610d1060de" providerId="ADAL" clId="{59541929-01DF-4E1D-9601-F5949D4D5BC8}" dt="2023-02-03T07:26:38.882" v="678" actId="1076"/>
          <ac:spMkLst>
            <pc:docMk/>
            <pc:sldMk cId="872421892" sldId="260"/>
            <ac:spMk id="23" creationId="{E91C2390-775F-4126-89E5-AE6969FB8A80}"/>
          </ac:spMkLst>
        </pc:spChg>
        <pc:spChg chg="mod">
          <ac:chgData name="Блажо Ђуровић" userId="5694572e-f064-495d-ac23-a1610d1060de" providerId="ADAL" clId="{59541929-01DF-4E1D-9601-F5949D4D5BC8}" dt="2023-02-03T07:27:42.231" v="696" actId="403"/>
          <ac:spMkLst>
            <pc:docMk/>
            <pc:sldMk cId="872421892" sldId="260"/>
            <ac:spMk id="27" creationId="{416E8958-0771-4721-87BE-F66F9DEE33FF}"/>
          </ac:spMkLst>
        </pc:spChg>
        <pc:spChg chg="mod">
          <ac:chgData name="Блажо Ђуровић" userId="5694572e-f064-495d-ac23-a1610d1060de" providerId="ADAL" clId="{59541929-01DF-4E1D-9601-F5949D4D5BC8}" dt="2023-02-03T07:27:42.231" v="696" actId="403"/>
          <ac:spMkLst>
            <pc:docMk/>
            <pc:sldMk cId="872421892" sldId="260"/>
            <ac:spMk id="29" creationId="{6FAABF6B-913F-4D48-B979-E5B7252AB0B4}"/>
          </ac:spMkLst>
        </pc:spChg>
        <pc:spChg chg="add mod ord">
          <ac:chgData name="Блажо Ђуровић" userId="5694572e-f064-495d-ac23-a1610d1060de" providerId="ADAL" clId="{59541929-01DF-4E1D-9601-F5949D4D5BC8}" dt="2023-02-03T07:27:17.714" v="681" actId="1076"/>
          <ac:spMkLst>
            <pc:docMk/>
            <pc:sldMk cId="872421892" sldId="260"/>
            <ac:spMk id="31" creationId="{70B27A39-45F4-444E-9213-E31B54EA9A42}"/>
          </ac:spMkLst>
        </pc:spChg>
        <pc:spChg chg="mod">
          <ac:chgData name="Блажо Ђуровић" userId="5694572e-f064-495d-ac23-a1610d1060de" providerId="ADAL" clId="{59541929-01DF-4E1D-9601-F5949D4D5BC8}" dt="2023-02-03T07:27:46.569" v="697" actId="1076"/>
          <ac:spMkLst>
            <pc:docMk/>
            <pc:sldMk cId="872421892" sldId="260"/>
            <ac:spMk id="33" creationId="{9A11CB9F-FB14-415D-80CC-22372BE35366}"/>
          </ac:spMkLst>
        </pc:spChg>
        <pc:spChg chg="mod">
          <ac:chgData name="Блажо Ђуровић" userId="5694572e-f064-495d-ac23-a1610d1060de" providerId="ADAL" clId="{59541929-01DF-4E1D-9601-F5949D4D5BC8}" dt="2023-02-03T07:27:42.231" v="696" actId="403"/>
          <ac:spMkLst>
            <pc:docMk/>
            <pc:sldMk cId="872421892" sldId="260"/>
            <ac:spMk id="35" creationId="{3DF7131A-40D5-47A3-B9A5-2E88AFE057A7}"/>
          </ac:spMkLst>
        </pc:spChg>
        <pc:spChg chg="mod">
          <ac:chgData name="Блажо Ђуровић" userId="5694572e-f064-495d-ac23-a1610d1060de" providerId="ADAL" clId="{59541929-01DF-4E1D-9601-F5949D4D5BC8}" dt="2023-02-03T07:30:18.937" v="707" actId="1076"/>
          <ac:spMkLst>
            <pc:docMk/>
            <pc:sldMk cId="872421892" sldId="260"/>
            <ac:spMk id="36" creationId="{E388F886-E69C-4652-9014-0001B5C18C16}"/>
          </ac:spMkLst>
        </pc:spChg>
        <pc:spChg chg="del">
          <ac:chgData name="Блажо Ђуровић" userId="5694572e-f064-495d-ac23-a1610d1060de" providerId="ADAL" clId="{59541929-01DF-4E1D-9601-F5949D4D5BC8}" dt="2023-02-03T07:26:13.535" v="673" actId="478"/>
          <ac:spMkLst>
            <pc:docMk/>
            <pc:sldMk cId="872421892" sldId="260"/>
            <ac:spMk id="37" creationId="{5B3A330B-C103-42AF-AD47-036C7C19D4C8}"/>
          </ac:spMkLst>
        </pc:spChg>
        <pc:spChg chg="mod">
          <ac:chgData name="Блажо Ђуровић" userId="5694572e-f064-495d-ac23-a1610d1060de" providerId="ADAL" clId="{59541929-01DF-4E1D-9601-F5949D4D5BC8}" dt="2023-02-03T07:30:18.937" v="707" actId="1076"/>
          <ac:spMkLst>
            <pc:docMk/>
            <pc:sldMk cId="872421892" sldId="260"/>
            <ac:spMk id="38" creationId="{03FE60A3-0BB3-4F10-B244-1CD4A1A738C4}"/>
          </ac:spMkLst>
        </pc:spChg>
        <pc:spChg chg="mod">
          <ac:chgData name="Блажо Ђуровић" userId="5694572e-f064-495d-ac23-a1610d1060de" providerId="ADAL" clId="{59541929-01DF-4E1D-9601-F5949D4D5BC8}" dt="2023-02-03T07:30:18.937" v="707" actId="1076"/>
          <ac:spMkLst>
            <pc:docMk/>
            <pc:sldMk cId="872421892" sldId="260"/>
            <ac:spMk id="39" creationId="{9C06182C-F594-42BA-B9D2-B4FFBB9E1991}"/>
          </ac:spMkLst>
        </pc:spChg>
        <pc:spChg chg="add mod ord">
          <ac:chgData name="Блажо Ђуровић" userId="5694572e-f064-495d-ac23-a1610d1060de" providerId="ADAL" clId="{59541929-01DF-4E1D-9601-F5949D4D5BC8}" dt="2023-02-03T07:30:18.937" v="707" actId="1076"/>
          <ac:spMkLst>
            <pc:docMk/>
            <pc:sldMk cId="872421892" sldId="260"/>
            <ac:spMk id="40" creationId="{C7702BF0-6E5E-41EB-9157-17C0A54B65F0}"/>
          </ac:spMkLst>
        </pc:spChg>
        <pc:grpChg chg="add mod">
          <ac:chgData name="Блажо Ђуровић" userId="5694572e-f064-495d-ac23-a1610d1060de" providerId="ADAL" clId="{59541929-01DF-4E1D-9601-F5949D4D5BC8}" dt="2023-02-03T07:27:42.231" v="696" actId="403"/>
          <ac:grpSpMkLst>
            <pc:docMk/>
            <pc:sldMk cId="872421892" sldId="260"/>
            <ac:grpSpMk id="4" creationId="{5D548708-1999-4975-85E0-DCC8512C1C03}"/>
          </ac:grpSpMkLst>
        </pc:grpChg>
        <pc:grpChg chg="mod">
          <ac:chgData name="Блажо Ђуровић" userId="5694572e-f064-495d-ac23-a1610d1060de" providerId="ADAL" clId="{59541929-01DF-4E1D-9601-F5949D4D5BC8}" dt="2023-02-03T07:27:42.231" v="696" actId="403"/>
          <ac:grpSpMkLst>
            <pc:docMk/>
            <pc:sldMk cId="872421892" sldId="260"/>
            <ac:grpSpMk id="28" creationId="{BA086A29-D9E3-46FF-8CF2-D315E5D98ADA}"/>
          </ac:grpSpMkLst>
        </pc:grpChg>
        <pc:grpChg chg="mod">
          <ac:chgData name="Блажо Ђуровић" userId="5694572e-f064-495d-ac23-a1610d1060de" providerId="ADAL" clId="{59541929-01DF-4E1D-9601-F5949D4D5BC8}" dt="2023-02-03T07:27:42.231" v="696" actId="403"/>
          <ac:grpSpMkLst>
            <pc:docMk/>
            <pc:sldMk cId="872421892" sldId="260"/>
            <ac:grpSpMk id="30" creationId="{C01C86CC-1C1E-4BA6-831B-1DCBE1C0F1CD}"/>
          </ac:grpSpMkLst>
        </pc:grpChg>
        <pc:picChg chg="del">
          <ac:chgData name="Блажо Ђуровић" userId="5694572e-f064-495d-ac23-a1610d1060de" providerId="ADAL" clId="{59541929-01DF-4E1D-9601-F5949D4D5BC8}" dt="2022-02-14T07:12:22.790" v="6" actId="478"/>
          <ac:picMkLst>
            <pc:docMk/>
            <pc:sldMk cId="872421892" sldId="260"/>
            <ac:picMk id="10" creationId="{BA6547C0-D61D-4430-BE19-0CD31316F48B}"/>
          </ac:picMkLst>
        </pc:pic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3" creationId="{3761CB01-E52A-4EB2-A9C0-33E6F992269C}"/>
          </ac:cxnSpMkLst>
        </pc:cxn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5" creationId="{97B536DD-5FBF-49FA-9EA7-AD70043226BF}"/>
          </ac:cxnSpMkLst>
        </pc:cxn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7" creationId="{065BE97D-5F43-4185-A9A9-7DCF20D4EBD9}"/>
          </ac:cxnSpMkLst>
        </pc:cxn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9" creationId="{BBFE3FEB-F939-4DAA-BD54-3DF8360C9DD0}"/>
          </ac:cxnSpMkLst>
        </pc:cxn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14" creationId="{4BF375B4-2415-499A-BB83-2586899F23E3}"/>
          </ac:cxnSpMkLst>
        </pc:cxnChg>
        <pc:cxnChg chg="del mod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16" creationId="{DA26A5F0-9DE9-467F-A6EF-6EE215B3C416}"/>
          </ac:cxnSpMkLst>
        </pc:cxnChg>
        <pc:cxnChg chg="del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19" creationId="{BD5F0B80-5D76-48DE-A779-FE597E639A6B}"/>
          </ac:cxnSpMkLst>
        </pc:cxnChg>
        <pc:cxnChg chg="del mod">
          <ac:chgData name="Блажо Ђуровић" userId="5694572e-f064-495d-ac23-a1610d1060de" providerId="ADAL" clId="{59541929-01DF-4E1D-9601-F5949D4D5BC8}" dt="2022-02-14T07:17:00.322" v="39" actId="478"/>
          <ac:cxnSpMkLst>
            <pc:docMk/>
            <pc:sldMk cId="872421892" sldId="260"/>
            <ac:cxnSpMk id="20" creationId="{F2244AE0-7348-4391-81BF-080ED8230C22}"/>
          </ac:cxnSpMkLst>
        </pc:cxnChg>
        <pc:cxnChg chg="mod">
          <ac:chgData name="Блажо Ђуровић" userId="5694572e-f064-495d-ac23-a1610d1060de" providerId="ADAL" clId="{59541929-01DF-4E1D-9601-F5949D4D5BC8}" dt="2023-02-03T07:27:42.231" v="696" actId="403"/>
          <ac:cxnSpMkLst>
            <pc:docMk/>
            <pc:sldMk cId="872421892" sldId="260"/>
            <ac:cxnSpMk id="25" creationId="{6E3427B8-0B44-48CD-9B4F-BCAC53CC22E9}"/>
          </ac:cxnSpMkLst>
        </pc:cxnChg>
        <pc:cxnChg chg="mod">
          <ac:chgData name="Блажо Ђуровић" userId="5694572e-f064-495d-ac23-a1610d1060de" providerId="ADAL" clId="{59541929-01DF-4E1D-9601-F5949D4D5BC8}" dt="2023-02-03T07:27:42.231" v="696" actId="403"/>
          <ac:cxnSpMkLst>
            <pc:docMk/>
            <pc:sldMk cId="872421892" sldId="260"/>
            <ac:cxnSpMk id="26" creationId="{833271C7-8961-423C-ACDB-AC4BAC1EDF5D}"/>
          </ac:cxnSpMkLst>
        </pc:cxnChg>
        <pc:cxnChg chg="mod">
          <ac:chgData name="Блажо Ђуровић" userId="5694572e-f064-495d-ac23-a1610d1060de" providerId="ADAL" clId="{59541929-01DF-4E1D-9601-F5949D4D5BC8}" dt="2023-02-03T07:27:42.231" v="696" actId="403"/>
          <ac:cxnSpMkLst>
            <pc:docMk/>
            <pc:sldMk cId="872421892" sldId="260"/>
            <ac:cxnSpMk id="32" creationId="{2228245B-1A5B-4789-8F8E-B7E1B9125476}"/>
          </ac:cxnSpMkLst>
        </pc:cxnChg>
        <pc:cxnChg chg="mod">
          <ac:chgData name="Блажо Ђуровић" userId="5694572e-f064-495d-ac23-a1610d1060de" providerId="ADAL" clId="{59541929-01DF-4E1D-9601-F5949D4D5BC8}" dt="2023-02-03T07:27:42.231" v="696" actId="403"/>
          <ac:cxnSpMkLst>
            <pc:docMk/>
            <pc:sldMk cId="872421892" sldId="260"/>
            <ac:cxnSpMk id="34" creationId="{217477DD-9E9D-43BB-A10B-67872117CF9B}"/>
          </ac:cxnSpMkLst>
        </pc:cxnChg>
      </pc:sldChg>
      <pc:sldChg chg="addSp delSp modSp mod modAnim">
        <pc:chgData name="Блажо Ђуровић" userId="5694572e-f064-495d-ac23-a1610d1060de" providerId="ADAL" clId="{59541929-01DF-4E1D-9601-F5949D4D5BC8}" dt="2022-02-22T09:53:59.799" v="349"/>
        <pc:sldMkLst>
          <pc:docMk/>
          <pc:sldMk cId="3885201979" sldId="262"/>
        </pc:sldMkLst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3" creationId="{4EE07F01-F238-46A0-B7C4-5BCE419A7956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4" creationId="{08C9E054-A8E9-42F8-BC63-AAD9A85E8295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5" creationId="{92A84E32-336C-468A-B079-0E4FB37D2619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19" creationId="{05EE4CB7-E801-4447-9DB4-32653360D503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20" creationId="{268014C6-2223-46A9-9F2B-30CC31AC8CF8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23" creationId="{9305C541-75C2-47A3-BF68-6F742212A5E1}"/>
          </ac:spMkLst>
        </pc:spChg>
        <pc:spChg chg="add mod">
          <ac:chgData name="Блажо Ђуровић" userId="5694572e-f064-495d-ac23-a1610d1060de" providerId="ADAL" clId="{59541929-01DF-4E1D-9601-F5949D4D5BC8}" dt="2022-02-22T09:32:16.171" v="187" actId="1076"/>
          <ac:spMkLst>
            <pc:docMk/>
            <pc:sldMk cId="3885201979" sldId="262"/>
            <ac:spMk id="24" creationId="{9EBE516B-06A4-4EF8-BEE6-DB31692CF966}"/>
          </ac:spMkLst>
        </pc:spChg>
        <pc:spChg chg="add mod">
          <ac:chgData name="Блажо Ђуровић" userId="5694572e-f064-495d-ac23-a1610d1060de" providerId="ADAL" clId="{59541929-01DF-4E1D-9601-F5949D4D5BC8}" dt="2022-02-22T09:32:03.236" v="184" actId="164"/>
          <ac:spMkLst>
            <pc:docMk/>
            <pc:sldMk cId="3885201979" sldId="262"/>
            <ac:spMk id="38" creationId="{DE88FB1D-4652-4F00-8F49-0D477517B77D}"/>
          </ac:spMkLst>
        </pc:spChg>
        <pc:spChg chg="add mod">
          <ac:chgData name="Блажо Ђуровић" userId="5694572e-f064-495d-ac23-a1610d1060de" providerId="ADAL" clId="{59541929-01DF-4E1D-9601-F5949D4D5BC8}" dt="2022-02-22T09:38:43.018" v="279" actId="1076"/>
          <ac:spMkLst>
            <pc:docMk/>
            <pc:sldMk cId="3885201979" sldId="262"/>
            <ac:spMk id="39" creationId="{4A914AA3-0E42-4106-8B8D-4657C6E4F00E}"/>
          </ac:spMkLst>
        </pc:spChg>
        <pc:spChg chg="add del mod">
          <ac:chgData name="Блажо Ђуровић" userId="5694572e-f064-495d-ac23-a1610d1060de" providerId="ADAL" clId="{59541929-01DF-4E1D-9601-F5949D4D5BC8}" dt="2022-02-22T09:32:27.761" v="189" actId="478"/>
          <ac:spMkLst>
            <pc:docMk/>
            <pc:sldMk cId="3885201979" sldId="262"/>
            <ac:spMk id="42" creationId="{F0FCEF41-E1EB-4C29-B4A2-09F41CEB79CD}"/>
          </ac:spMkLst>
        </pc:spChg>
        <pc:spChg chg="add mod">
          <ac:chgData name="Блажо Ђуровић" userId="5694572e-f064-495d-ac23-a1610d1060de" providerId="ADAL" clId="{59541929-01DF-4E1D-9601-F5949D4D5BC8}" dt="2022-02-22T09:33:20.118" v="199" actId="164"/>
          <ac:spMkLst>
            <pc:docMk/>
            <pc:sldMk cId="3885201979" sldId="262"/>
            <ac:spMk id="43" creationId="{F3BC267E-B702-41D2-9411-6946CEB58C32}"/>
          </ac:spMkLst>
        </pc:spChg>
        <pc:spChg chg="add mod">
          <ac:chgData name="Блажо Ђуровић" userId="5694572e-f064-495d-ac23-a1610d1060de" providerId="ADAL" clId="{59541929-01DF-4E1D-9601-F5949D4D5BC8}" dt="2022-02-22T09:33:20.118" v="199" actId="164"/>
          <ac:spMkLst>
            <pc:docMk/>
            <pc:sldMk cId="3885201979" sldId="262"/>
            <ac:spMk id="44" creationId="{4EA585F4-BFFB-4BEF-82B6-D0CFA8E33302}"/>
          </ac:spMkLst>
        </pc:spChg>
        <pc:spChg chg="add mod">
          <ac:chgData name="Блажо Ђуровић" userId="5694572e-f064-495d-ac23-a1610d1060de" providerId="ADAL" clId="{59541929-01DF-4E1D-9601-F5949D4D5BC8}" dt="2022-02-22T09:36:10.877" v="255" actId="164"/>
          <ac:spMkLst>
            <pc:docMk/>
            <pc:sldMk cId="3885201979" sldId="262"/>
            <ac:spMk id="46" creationId="{AAC36C09-8EF4-4575-8CD4-A60A4D9C3D42}"/>
          </ac:spMkLst>
        </pc:spChg>
        <pc:spChg chg="add mod">
          <ac:chgData name="Блажо Ђуровић" userId="5694572e-f064-495d-ac23-a1610d1060de" providerId="ADAL" clId="{59541929-01DF-4E1D-9601-F5949D4D5BC8}" dt="2022-02-22T09:36:10.877" v="255" actId="164"/>
          <ac:spMkLst>
            <pc:docMk/>
            <pc:sldMk cId="3885201979" sldId="262"/>
            <ac:spMk id="47" creationId="{5526E0B4-CF5A-4DA2-8F07-374D9649D0F7}"/>
          </ac:spMkLst>
        </pc:spChg>
        <pc:spChg chg="add mod">
          <ac:chgData name="Блажо Ђуровић" userId="5694572e-f064-495d-ac23-a1610d1060de" providerId="ADAL" clId="{59541929-01DF-4E1D-9601-F5949D4D5BC8}" dt="2022-02-22T09:36:10.877" v="255" actId="164"/>
          <ac:spMkLst>
            <pc:docMk/>
            <pc:sldMk cId="3885201979" sldId="262"/>
            <ac:spMk id="48" creationId="{F999E411-B96C-4CA2-9FF5-D0B3AE2A2E7B}"/>
          </ac:spMkLst>
        </pc:spChg>
        <pc:spChg chg="add mod">
          <ac:chgData name="Блажо Ђуровић" userId="5694572e-f064-495d-ac23-a1610d1060de" providerId="ADAL" clId="{59541929-01DF-4E1D-9601-F5949D4D5BC8}" dt="2022-02-22T09:36:10.877" v="255" actId="164"/>
          <ac:spMkLst>
            <pc:docMk/>
            <pc:sldMk cId="3885201979" sldId="262"/>
            <ac:spMk id="50" creationId="{51E04496-7F59-4167-BE25-27095C5FE291}"/>
          </ac:spMkLst>
        </pc:spChg>
        <pc:spChg chg="add mod">
          <ac:chgData name="Блажо Ђуровић" userId="5694572e-f064-495d-ac23-a1610d1060de" providerId="ADAL" clId="{59541929-01DF-4E1D-9601-F5949D4D5BC8}" dt="2022-02-22T09:36:10.877" v="255" actId="164"/>
          <ac:spMkLst>
            <pc:docMk/>
            <pc:sldMk cId="3885201979" sldId="262"/>
            <ac:spMk id="51" creationId="{30E24AE3-3192-4059-B282-111FE9544F71}"/>
          </ac:spMkLst>
        </pc:spChg>
        <pc:spChg chg="add mod">
          <ac:chgData name="Блажо Ђуровић" userId="5694572e-f064-495d-ac23-a1610d1060de" providerId="ADAL" clId="{59541929-01DF-4E1D-9601-F5949D4D5BC8}" dt="2022-02-22T09:38:30.482" v="277" actId="164"/>
          <ac:spMkLst>
            <pc:docMk/>
            <pc:sldMk cId="3885201979" sldId="262"/>
            <ac:spMk id="55" creationId="{1C0BCF92-7117-4DD2-BD8C-22F922D93807}"/>
          </ac:spMkLst>
        </pc:spChg>
        <pc:spChg chg="add mod">
          <ac:chgData name="Блажо Ђуровић" userId="5694572e-f064-495d-ac23-a1610d1060de" providerId="ADAL" clId="{59541929-01DF-4E1D-9601-F5949D4D5BC8}" dt="2022-02-22T09:38:30.482" v="277" actId="164"/>
          <ac:spMkLst>
            <pc:docMk/>
            <pc:sldMk cId="3885201979" sldId="262"/>
            <ac:spMk id="56" creationId="{4924A86A-09FA-4913-8090-A71E2849653A}"/>
          </ac:spMkLst>
        </pc:spChg>
        <pc:spChg chg="add mod">
          <ac:chgData name="Блажо Ђуровић" userId="5694572e-f064-495d-ac23-a1610d1060de" providerId="ADAL" clId="{59541929-01DF-4E1D-9601-F5949D4D5BC8}" dt="2022-02-22T09:39:30.638" v="297" actId="164"/>
          <ac:spMkLst>
            <pc:docMk/>
            <pc:sldMk cId="3885201979" sldId="262"/>
            <ac:spMk id="58" creationId="{F0D459C7-0E7B-47FC-9B9C-5043246DD069}"/>
          </ac:spMkLst>
        </pc:spChg>
        <pc:spChg chg="add mod">
          <ac:chgData name="Блажо Ђуровић" userId="5694572e-f064-495d-ac23-a1610d1060de" providerId="ADAL" clId="{59541929-01DF-4E1D-9601-F5949D4D5BC8}" dt="2022-02-22T09:39:30.638" v="297" actId="164"/>
          <ac:spMkLst>
            <pc:docMk/>
            <pc:sldMk cId="3885201979" sldId="262"/>
            <ac:spMk id="59" creationId="{93EA877A-107E-4717-8AA2-036DB7A28054}"/>
          </ac:spMkLst>
        </pc:spChg>
        <pc:spChg chg="add mod">
          <ac:chgData name="Блажо Ђуровић" userId="5694572e-f064-495d-ac23-a1610d1060de" providerId="ADAL" clId="{59541929-01DF-4E1D-9601-F5949D4D5BC8}" dt="2022-02-22T09:49:05.626" v="323" actId="164"/>
          <ac:spMkLst>
            <pc:docMk/>
            <pc:sldMk cId="3885201979" sldId="262"/>
            <ac:spMk id="67" creationId="{5DC756BC-D078-4584-B54E-1BDB83CEEB66}"/>
          </ac:spMkLst>
        </pc:spChg>
        <pc:spChg chg="mod">
          <ac:chgData name="Блажо Ђуровић" userId="5694572e-f064-495d-ac23-a1610d1060de" providerId="ADAL" clId="{59541929-01DF-4E1D-9601-F5949D4D5BC8}" dt="2022-02-22T09:53:22.168" v="346" actId="14100"/>
          <ac:spMkLst>
            <pc:docMk/>
            <pc:sldMk cId="3885201979" sldId="262"/>
            <ac:spMk id="72" creationId="{A2FF8772-EFF1-43AC-9D71-54B8A2D3095A}"/>
          </ac:spMkLst>
        </pc:spChg>
        <pc:spChg chg="mod">
          <ac:chgData name="Блажо Ђуровић" userId="5694572e-f064-495d-ac23-a1610d1060de" providerId="ADAL" clId="{59541929-01DF-4E1D-9601-F5949D4D5BC8}" dt="2022-02-22T09:52:22.146" v="336"/>
          <ac:spMkLst>
            <pc:docMk/>
            <pc:sldMk cId="3885201979" sldId="262"/>
            <ac:spMk id="73" creationId="{71FA515A-92EE-4A85-891E-C96B2AEEF298}"/>
          </ac:spMkLst>
        </pc:spChg>
        <pc:grpChg chg="add mod">
          <ac:chgData name="Блажо Ђуровић" userId="5694572e-f064-495d-ac23-a1610d1060de" providerId="ADAL" clId="{59541929-01DF-4E1D-9601-F5949D4D5BC8}" dt="2022-02-22T09:33:20.118" v="199" actId="164"/>
          <ac:grpSpMkLst>
            <pc:docMk/>
            <pc:sldMk cId="3885201979" sldId="262"/>
            <ac:grpSpMk id="40" creationId="{8E444FE2-13FD-4650-AE69-11FA7DF244EA}"/>
          </ac:grpSpMkLst>
        </pc:grpChg>
        <pc:grpChg chg="add mod">
          <ac:chgData name="Блажо Ђуровић" userId="5694572e-f064-495d-ac23-a1610d1060de" providerId="ADAL" clId="{59541929-01DF-4E1D-9601-F5949D4D5BC8}" dt="2022-02-22T09:33:20.118" v="199" actId="164"/>
          <ac:grpSpMkLst>
            <pc:docMk/>
            <pc:sldMk cId="3885201979" sldId="262"/>
            <ac:grpSpMk id="45" creationId="{B17A4CFD-CC63-47A6-89CD-E46AF0653A4F}"/>
          </ac:grpSpMkLst>
        </pc:grpChg>
        <pc:grpChg chg="add mod">
          <ac:chgData name="Блажо Ђуровић" userId="5694572e-f064-495d-ac23-a1610d1060de" providerId="ADAL" clId="{59541929-01DF-4E1D-9601-F5949D4D5BC8}" dt="2022-02-22T09:36:18.922" v="259" actId="1076"/>
          <ac:grpSpMkLst>
            <pc:docMk/>
            <pc:sldMk cId="3885201979" sldId="262"/>
            <ac:grpSpMk id="52" creationId="{7EA8D3F4-0CDD-4A04-8C03-6D5EFE1D1473}"/>
          </ac:grpSpMkLst>
        </pc:grpChg>
        <pc:grpChg chg="add mod">
          <ac:chgData name="Блажо Ђуровић" userId="5694572e-f064-495d-ac23-a1610d1060de" providerId="ADAL" clId="{59541929-01DF-4E1D-9601-F5949D4D5BC8}" dt="2022-02-22T09:38:30.482" v="277" actId="164"/>
          <ac:grpSpMkLst>
            <pc:docMk/>
            <pc:sldMk cId="3885201979" sldId="262"/>
            <ac:grpSpMk id="57" creationId="{2BA2F560-8B2C-49ED-97CE-E4648C9EB2CE}"/>
          </ac:grpSpMkLst>
        </pc:grpChg>
        <pc:grpChg chg="add mod">
          <ac:chgData name="Блажо Ђуровић" userId="5694572e-f064-495d-ac23-a1610d1060de" providerId="ADAL" clId="{59541929-01DF-4E1D-9601-F5949D4D5BC8}" dt="2022-02-22T09:39:30.638" v="297" actId="164"/>
          <ac:grpSpMkLst>
            <pc:docMk/>
            <pc:sldMk cId="3885201979" sldId="262"/>
            <ac:grpSpMk id="60" creationId="{AB4F6243-C42B-4025-BC42-6E2749D96E98}"/>
          </ac:grpSpMkLst>
        </pc:grpChg>
        <pc:grpChg chg="add mod">
          <ac:chgData name="Блажо Ђуровић" userId="5694572e-f064-495d-ac23-a1610d1060de" providerId="ADAL" clId="{59541929-01DF-4E1D-9601-F5949D4D5BC8}" dt="2022-02-22T09:49:05.626" v="323" actId="164"/>
          <ac:grpSpMkLst>
            <pc:docMk/>
            <pc:sldMk cId="3885201979" sldId="262"/>
            <ac:grpSpMk id="66" creationId="{DC0D3E66-0E23-473D-B50A-B3872D5387B5}"/>
          </ac:grpSpMkLst>
        </pc:grpChg>
        <pc:grpChg chg="add mod">
          <ac:chgData name="Блажо Ђуровић" userId="5694572e-f064-495d-ac23-a1610d1060de" providerId="ADAL" clId="{59541929-01DF-4E1D-9601-F5949D4D5BC8}" dt="2022-02-22T09:49:05.626" v="323" actId="164"/>
          <ac:grpSpMkLst>
            <pc:docMk/>
            <pc:sldMk cId="3885201979" sldId="262"/>
            <ac:grpSpMk id="68" creationId="{CCF0A343-22DF-4304-8CDD-2126550270BF}"/>
          </ac:grpSpMkLst>
        </pc:grpChg>
        <pc:grpChg chg="add mod">
          <ac:chgData name="Блажо Ђуровић" userId="5694572e-f064-495d-ac23-a1610d1060de" providerId="ADAL" clId="{59541929-01DF-4E1D-9601-F5949D4D5BC8}" dt="2022-02-22T09:53:35.496" v="347" actId="1076"/>
          <ac:grpSpMkLst>
            <pc:docMk/>
            <pc:sldMk cId="3885201979" sldId="262"/>
            <ac:grpSpMk id="71" creationId="{C6733451-B7A1-46B7-B872-B1D8646DF2DB}"/>
          </ac:grpSpMkLst>
        </pc:grpChg>
        <pc:picChg chg="del mod">
          <ac:chgData name="Блажо Ђуровић" userId="5694572e-f064-495d-ac23-a1610d1060de" providerId="ADAL" clId="{59541929-01DF-4E1D-9601-F5949D4D5BC8}" dt="2022-02-22T09:32:25.464" v="188" actId="478"/>
          <ac:picMkLst>
            <pc:docMk/>
            <pc:sldMk cId="3885201979" sldId="262"/>
            <ac:picMk id="7" creationId="{741CC0AC-09BF-4E80-9338-4B6796DE1375}"/>
          </ac:picMkLst>
        </pc:picChg>
        <pc:picChg chg="mod modCrop">
          <ac:chgData name="Блажо Ђуровић" userId="5694572e-f064-495d-ac23-a1610d1060de" providerId="ADAL" clId="{59541929-01DF-4E1D-9601-F5949D4D5BC8}" dt="2022-02-22T09:36:15.492" v="258" actId="1076"/>
          <ac:picMkLst>
            <pc:docMk/>
            <pc:sldMk cId="3885201979" sldId="262"/>
            <ac:picMk id="11" creationId="{A654EFD3-87F1-42D3-A7A0-A01E356BE81E}"/>
          </ac:picMkLst>
        </pc:picChg>
        <pc:cxnChg chg="add del mod">
          <ac:chgData name="Блажо Ђуровић" userId="5694572e-f064-495d-ac23-a1610d1060de" providerId="ADAL" clId="{59541929-01DF-4E1D-9601-F5949D4D5BC8}" dt="2022-02-22T09:28:41.885" v="123" actId="478"/>
          <ac:cxnSpMkLst>
            <pc:docMk/>
            <pc:sldMk cId="3885201979" sldId="262"/>
            <ac:cxnSpMk id="10" creationId="{93AF9002-C64B-4F1F-89EB-1354CB3068CD}"/>
          </ac:cxnSpMkLst>
        </pc:cxnChg>
        <pc:cxnChg chg="add del mod">
          <ac:chgData name="Блажо Ђуровић" userId="5694572e-f064-495d-ac23-a1610d1060de" providerId="ADAL" clId="{59541929-01DF-4E1D-9601-F5949D4D5BC8}" dt="2022-02-22T09:28:49.645" v="125" actId="478"/>
          <ac:cxnSpMkLst>
            <pc:docMk/>
            <pc:sldMk cId="3885201979" sldId="262"/>
            <ac:cxnSpMk id="16" creationId="{724F707C-7BED-48AB-863D-8265C20A65D7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18" creationId="{EC377634-BFB0-4B99-813D-756C16696E3D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22" creationId="{833B379E-2E76-437E-8DA4-D8C06D3886DF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26" creationId="{7ECA05E5-2729-434D-8408-F062960759E8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28" creationId="{9A0D09B6-035E-4882-839A-3984028D41A0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29" creationId="{6AED22C4-FB09-4D40-9C45-2387F144B932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31" creationId="{C4C9E9D6-249D-4F19-9A42-6190D4CFE243}"/>
          </ac:cxnSpMkLst>
        </pc:cxnChg>
        <pc:cxnChg chg="add del mod">
          <ac:chgData name="Блажо Ђуровић" userId="5694572e-f064-495d-ac23-a1610d1060de" providerId="ADAL" clId="{59541929-01DF-4E1D-9601-F5949D4D5BC8}" dt="2022-02-22T09:31:05.282" v="166" actId="478"/>
          <ac:cxnSpMkLst>
            <pc:docMk/>
            <pc:sldMk cId="3885201979" sldId="262"/>
            <ac:cxnSpMk id="33" creationId="{770EC731-1017-43BF-BFDA-07434CC2027E}"/>
          </ac:cxnSpMkLst>
        </pc:cxnChg>
        <pc:cxnChg chg="add mod">
          <ac:chgData name="Блажо Ђуровић" userId="5694572e-f064-495d-ac23-a1610d1060de" providerId="ADAL" clId="{59541929-01DF-4E1D-9601-F5949D4D5BC8}" dt="2022-02-22T09:32:03.236" v="184" actId="164"/>
          <ac:cxnSpMkLst>
            <pc:docMk/>
            <pc:sldMk cId="3885201979" sldId="262"/>
            <ac:cxnSpMk id="36" creationId="{C96890EC-E3CD-4720-A434-CAE77A85AA27}"/>
          </ac:cxnSpMkLst>
        </pc:cxnChg>
        <pc:cxnChg chg="add mod">
          <ac:chgData name="Блажо Ђуровић" userId="5694572e-f064-495d-ac23-a1610d1060de" providerId="ADAL" clId="{59541929-01DF-4E1D-9601-F5949D4D5BC8}" dt="2022-02-22T09:36:35.900" v="261" actId="13822"/>
          <ac:cxnSpMkLst>
            <pc:docMk/>
            <pc:sldMk cId="3885201979" sldId="262"/>
            <ac:cxnSpMk id="54" creationId="{6AA6D37C-167D-440B-9FB9-7B146385179D}"/>
          </ac:cxnSpMkLst>
        </pc:cxnChg>
        <pc:cxnChg chg="add mod">
          <ac:chgData name="Блажо Ђуровић" userId="5694572e-f064-495d-ac23-a1610d1060de" providerId="ADAL" clId="{59541929-01DF-4E1D-9601-F5949D4D5BC8}" dt="2022-02-22T09:40:42.037" v="313" actId="208"/>
          <ac:cxnSpMkLst>
            <pc:docMk/>
            <pc:sldMk cId="3885201979" sldId="262"/>
            <ac:cxnSpMk id="62" creationId="{C2CE50E2-34EF-4F73-B83C-803F6D5F27AF}"/>
          </ac:cxnSpMkLst>
        </pc:cxnChg>
        <pc:cxnChg chg="add mod">
          <ac:chgData name="Блажо Ђуровић" userId="5694572e-f064-495d-ac23-a1610d1060de" providerId="ADAL" clId="{59541929-01DF-4E1D-9601-F5949D4D5BC8}" dt="2022-02-22T09:40:42.037" v="313" actId="208"/>
          <ac:cxnSpMkLst>
            <pc:docMk/>
            <pc:sldMk cId="3885201979" sldId="262"/>
            <ac:cxnSpMk id="63" creationId="{46835DB3-EF1C-4344-971D-C2B7EF8B882D}"/>
          </ac:cxnSpMkLst>
        </pc:cxnChg>
        <pc:cxnChg chg="add mod">
          <ac:chgData name="Блажо Ђуровић" userId="5694572e-f064-495d-ac23-a1610d1060de" providerId="ADAL" clId="{59541929-01DF-4E1D-9601-F5949D4D5BC8}" dt="2022-02-22T09:40:42.037" v="313" actId="208"/>
          <ac:cxnSpMkLst>
            <pc:docMk/>
            <pc:sldMk cId="3885201979" sldId="262"/>
            <ac:cxnSpMk id="65" creationId="{5F92F116-84FD-43C2-9123-C3279C097951}"/>
          </ac:cxnSpMkLst>
        </pc:cxnChg>
        <pc:cxnChg chg="add mod">
          <ac:chgData name="Блажо Ђуровић" userId="5694572e-f064-495d-ac23-a1610d1060de" providerId="ADAL" clId="{59541929-01DF-4E1D-9601-F5949D4D5BC8}" dt="2022-02-22T09:51:10.939" v="331" actId="13822"/>
          <ac:cxnSpMkLst>
            <pc:docMk/>
            <pc:sldMk cId="3885201979" sldId="262"/>
            <ac:cxnSpMk id="70" creationId="{063C0E2E-74A4-4AFB-A7F0-56C187388AA2}"/>
          </ac:cxnSpMkLst>
        </pc:cxnChg>
      </pc:sldChg>
      <pc:sldChg chg="delSp mod">
        <pc:chgData name="Блажо Ђуровић" userId="5694572e-f064-495d-ac23-a1610d1060de" providerId="ADAL" clId="{59541929-01DF-4E1D-9601-F5949D4D5BC8}" dt="2022-03-03T11:43:07.903" v="351" actId="478"/>
        <pc:sldMkLst>
          <pc:docMk/>
          <pc:sldMk cId="2401310677" sldId="265"/>
        </pc:sldMkLst>
        <pc:cxnChg chg="del">
          <ac:chgData name="Блажо Ђуровић" userId="5694572e-f064-495d-ac23-a1610d1060de" providerId="ADAL" clId="{59541929-01DF-4E1D-9601-F5949D4D5BC8}" dt="2022-03-03T11:43:07.903" v="351" actId="478"/>
          <ac:cxnSpMkLst>
            <pc:docMk/>
            <pc:sldMk cId="2401310677" sldId="265"/>
            <ac:cxnSpMk id="5" creationId="{90C0BE1D-D612-4412-AACF-8F13C097FD01}"/>
          </ac:cxnSpMkLst>
        </pc:cxnChg>
        <pc:cxnChg chg="del">
          <ac:chgData name="Блажо Ђуровић" userId="5694572e-f064-495d-ac23-a1610d1060de" providerId="ADAL" clId="{59541929-01DF-4E1D-9601-F5949D4D5BC8}" dt="2022-03-03T11:43:07.195" v="350" actId="478"/>
          <ac:cxnSpMkLst>
            <pc:docMk/>
            <pc:sldMk cId="2401310677" sldId="265"/>
            <ac:cxnSpMk id="7" creationId="{0C3CC970-2087-4CFA-B824-13F5116A0590}"/>
          </ac:cxnSpMkLst>
        </pc:cxnChg>
      </pc:sldChg>
      <pc:sldChg chg="addSp modSp mod modAnim">
        <pc:chgData name="Блажо Ђуровић" userId="5694572e-f064-495d-ac23-a1610d1060de" providerId="ADAL" clId="{59541929-01DF-4E1D-9601-F5949D4D5BC8}" dt="2023-02-03T07:24:05.305" v="669"/>
        <pc:sldMkLst>
          <pc:docMk/>
          <pc:sldMk cId="3589016296" sldId="268"/>
        </pc:sldMkLst>
        <pc:spChg chg="add mod">
          <ac:chgData name="Блажо Ђуровић" userId="5694572e-f064-495d-ac23-a1610d1060de" providerId="ADAL" clId="{59541929-01DF-4E1D-9601-F5949D4D5BC8}" dt="2023-02-03T07:22:05.256" v="627" actId="1076"/>
          <ac:spMkLst>
            <pc:docMk/>
            <pc:sldMk cId="3589016296" sldId="268"/>
            <ac:spMk id="2" creationId="{69CB146A-D2A3-074E-DDAB-D41ECA45F569}"/>
          </ac:spMkLst>
        </pc:spChg>
        <pc:spChg chg="add mod">
          <ac:chgData name="Блажо Ђуровић" userId="5694572e-f064-495d-ac23-a1610d1060de" providerId="ADAL" clId="{59541929-01DF-4E1D-9601-F5949D4D5BC8}" dt="2023-02-03T07:23:56.288" v="667" actId="164"/>
          <ac:spMkLst>
            <pc:docMk/>
            <pc:sldMk cId="3589016296" sldId="268"/>
            <ac:spMk id="9" creationId="{EE8EE20E-1880-345D-A1CA-5DDF5CD9B355}"/>
          </ac:spMkLst>
        </pc:spChg>
        <pc:spChg chg="add mod">
          <ac:chgData name="Блажо Ђуровић" userId="5694572e-f064-495d-ac23-a1610d1060de" providerId="ADAL" clId="{59541929-01DF-4E1D-9601-F5949D4D5BC8}" dt="2023-02-03T07:23:56.288" v="667" actId="164"/>
          <ac:spMkLst>
            <pc:docMk/>
            <pc:sldMk cId="3589016296" sldId="268"/>
            <ac:spMk id="16" creationId="{62BFBBCD-074C-173D-038B-9ECDD7452779}"/>
          </ac:spMkLst>
        </pc:spChg>
        <pc:spChg chg="mod">
          <ac:chgData name="Блажо Ђуровић" userId="5694572e-f064-495d-ac23-a1610d1060de" providerId="ADAL" clId="{59541929-01DF-4E1D-9601-F5949D4D5BC8}" dt="2023-02-03T07:22:02.232" v="626" actId="1076"/>
          <ac:spMkLst>
            <pc:docMk/>
            <pc:sldMk cId="3589016296" sldId="268"/>
            <ac:spMk id="19" creationId="{8E539056-0103-4CE4-842E-CAA19AD42601}"/>
          </ac:spMkLst>
        </pc:spChg>
        <pc:spChg chg="mod">
          <ac:chgData name="Блажо Ђуровић" userId="5694572e-f064-495d-ac23-a1610d1060de" providerId="ADAL" clId="{59541929-01DF-4E1D-9601-F5949D4D5BC8}" dt="2023-02-03T07:21:44.839" v="620" actId="1076"/>
          <ac:spMkLst>
            <pc:docMk/>
            <pc:sldMk cId="3589016296" sldId="268"/>
            <ac:spMk id="20" creationId="{B6976907-D96E-49EE-B609-AC0E43F0B3D2}"/>
          </ac:spMkLst>
        </pc:spChg>
        <pc:spChg chg="mod">
          <ac:chgData name="Блажо Ђуровић" userId="5694572e-f064-495d-ac23-a1610d1060de" providerId="ADAL" clId="{59541929-01DF-4E1D-9601-F5949D4D5BC8}" dt="2023-02-03T07:22:05.256" v="627" actId="1076"/>
          <ac:spMkLst>
            <pc:docMk/>
            <pc:sldMk cId="3589016296" sldId="268"/>
            <ac:spMk id="21" creationId="{7704A0CE-036E-4784-A198-1D6CF1489720}"/>
          </ac:spMkLst>
        </pc:spChg>
        <pc:grpChg chg="add mod">
          <ac:chgData name="Блажо Ђуровић" userId="5694572e-f064-495d-ac23-a1610d1060de" providerId="ADAL" clId="{59541929-01DF-4E1D-9601-F5949D4D5BC8}" dt="2023-02-03T07:23:56.288" v="667" actId="164"/>
          <ac:grpSpMkLst>
            <pc:docMk/>
            <pc:sldMk cId="3589016296" sldId="268"/>
            <ac:grpSpMk id="22" creationId="{1387A876-0B3D-6BD7-6872-6051388F3CF3}"/>
          </ac:grpSpMkLst>
        </pc:grpChg>
        <pc:picChg chg="add mod">
          <ac:chgData name="Блажо Ђуровић" userId="5694572e-f064-495d-ac23-a1610d1060de" providerId="ADAL" clId="{59541929-01DF-4E1D-9601-F5949D4D5BC8}" dt="2023-02-03T07:23:56.288" v="667" actId="164"/>
          <ac:picMkLst>
            <pc:docMk/>
            <pc:sldMk cId="3589016296" sldId="268"/>
            <ac:picMk id="5" creationId="{BEA9B164-556C-E114-69F2-4D3A6213E9B6}"/>
          </ac:picMkLst>
        </pc:picChg>
      </pc:sldChg>
      <pc:sldChg chg="addSp delSp modSp new mod modClrScheme delAnim modAnim chgLayout">
        <pc:chgData name="Блажо Ђуровић" userId="5694572e-f064-495d-ac23-a1610d1060de" providerId="ADAL" clId="{59541929-01DF-4E1D-9601-F5949D4D5BC8}" dt="2022-03-03T11:44:39.830" v="361" actId="478"/>
        <pc:sldMkLst>
          <pc:docMk/>
          <pc:sldMk cId="302086225" sldId="269"/>
        </pc:sldMkLst>
        <pc:spChg chg="del">
          <ac:chgData name="Блажо Ђуровић" userId="5694572e-f064-495d-ac23-a1610d1060de" providerId="ADAL" clId="{59541929-01DF-4E1D-9601-F5949D4D5BC8}" dt="2022-03-03T11:44:01.250" v="353" actId="700"/>
          <ac:spMkLst>
            <pc:docMk/>
            <pc:sldMk cId="302086225" sldId="269"/>
            <ac:spMk id="2" creationId="{411ECD72-29D4-43AC-9256-D2DA44D181B2}"/>
          </ac:spMkLst>
        </pc:spChg>
        <pc:spChg chg="del">
          <ac:chgData name="Блажо Ђуровић" userId="5694572e-f064-495d-ac23-a1610d1060de" providerId="ADAL" clId="{59541929-01DF-4E1D-9601-F5949D4D5BC8}" dt="2022-03-03T11:44:01.250" v="353" actId="700"/>
          <ac:spMkLst>
            <pc:docMk/>
            <pc:sldMk cId="302086225" sldId="269"/>
            <ac:spMk id="3" creationId="{799A7A2B-9EE4-468B-BA2F-435FEC3F5458}"/>
          </ac:spMkLst>
        </pc:spChg>
        <pc:spChg chg="del">
          <ac:chgData name="Блажо Ђуровић" userId="5694572e-f064-495d-ac23-a1610d1060de" providerId="ADAL" clId="{59541929-01DF-4E1D-9601-F5949D4D5BC8}" dt="2022-03-03T11:44:01.250" v="353" actId="700"/>
          <ac:spMkLst>
            <pc:docMk/>
            <pc:sldMk cId="302086225" sldId="269"/>
            <ac:spMk id="4" creationId="{E9447CE0-6E93-49A9-9507-04AEADCE66E1}"/>
          </ac:spMkLst>
        </pc:spChg>
        <pc:spChg chg="del mod topLvl">
          <ac:chgData name="Блажо Ђуровић" userId="5694572e-f064-495d-ac23-a1610d1060de" providerId="ADAL" clId="{59541929-01DF-4E1D-9601-F5949D4D5BC8}" dt="2022-03-03T11:44:27.226" v="357" actId="478"/>
          <ac:spMkLst>
            <pc:docMk/>
            <pc:sldMk cId="302086225" sldId="269"/>
            <ac:spMk id="7" creationId="{A9FCC8D4-0D6D-4192-BE65-EEF0BE5D3A66}"/>
          </ac:spMkLst>
        </pc:spChg>
        <pc:spChg chg="del mod topLvl">
          <ac:chgData name="Блажо Ђуровић" userId="5694572e-f064-495d-ac23-a1610d1060de" providerId="ADAL" clId="{59541929-01DF-4E1D-9601-F5949D4D5BC8}" dt="2022-03-03T11:44:39.830" v="361" actId="478"/>
          <ac:spMkLst>
            <pc:docMk/>
            <pc:sldMk cId="302086225" sldId="269"/>
            <ac:spMk id="8" creationId="{FA5C3026-9DB4-451B-A237-18957395DEA1}"/>
          </ac:spMkLst>
        </pc:spChg>
        <pc:spChg chg="mod">
          <ac:chgData name="Блажо Ђуровић" userId="5694572e-f064-495d-ac23-a1610d1060de" providerId="ADAL" clId="{59541929-01DF-4E1D-9601-F5949D4D5BC8}" dt="2022-03-03T11:44:13.564" v="354"/>
          <ac:spMkLst>
            <pc:docMk/>
            <pc:sldMk cId="302086225" sldId="269"/>
            <ac:spMk id="11" creationId="{5B250B07-BC3E-4573-8FA2-82E6284F295A}"/>
          </ac:spMkLst>
        </pc:spChg>
        <pc:spChg chg="mod">
          <ac:chgData name="Блажо Ђуровић" userId="5694572e-f064-495d-ac23-a1610d1060de" providerId="ADAL" clId="{59541929-01DF-4E1D-9601-F5949D4D5BC8}" dt="2022-03-03T11:44:13.564" v="354"/>
          <ac:spMkLst>
            <pc:docMk/>
            <pc:sldMk cId="302086225" sldId="269"/>
            <ac:spMk id="12" creationId="{C46A5B6B-AB2A-468D-8B32-B35BC386975B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15" creationId="{3D0FD0C9-E2BB-4E2A-8EC1-6BA435DE16AF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16" creationId="{4B5B7E1C-1D98-4DE6-AFA4-45A2F8DCDD39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17" creationId="{0AE310D4-5B0F-4502-9DE4-96BE809BF60E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18" creationId="{411C94F1-7EAE-459B-AD76-72534C7FC6AE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19" creationId="{6323F3D2-5C56-4519-8924-7D0B850681AB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21" creationId="{7968221B-0933-44AB-A4B6-AA117832B4F3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22" creationId="{9365F57B-FDE7-4FF7-A30C-4839F5205005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24" creationId="{2C4D17B6-C596-48D5-80B6-82CC6909E56F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25" creationId="{57D8104F-84D3-4F70-AD98-F7F0C14FB156}"/>
          </ac:spMkLst>
        </pc:spChg>
        <pc:spChg chg="mod">
          <ac:chgData name="Блажо Ђуровић" userId="5694572e-f064-495d-ac23-a1610d1060de" providerId="ADAL" clId="{59541929-01DF-4E1D-9601-F5949D4D5BC8}" dt="2022-03-03T11:44:19.421" v="355"/>
          <ac:spMkLst>
            <pc:docMk/>
            <pc:sldMk cId="302086225" sldId="269"/>
            <ac:spMk id="31" creationId="{15D7EF6E-C72C-451F-90CD-80BE72616AF9}"/>
          </ac:spMkLst>
        </pc:spChg>
        <pc:spChg chg="del mod">
          <ac:chgData name="Блажо Ђуровић" userId="5694572e-f064-495d-ac23-a1610d1060de" providerId="ADAL" clId="{59541929-01DF-4E1D-9601-F5949D4D5BC8}" dt="2022-03-03T11:44:37.215" v="360" actId="478"/>
          <ac:spMkLst>
            <pc:docMk/>
            <pc:sldMk cId="302086225" sldId="269"/>
            <ac:spMk id="32" creationId="{21FA574C-E469-4DE2-8B5C-EEDDC8C2B7CB}"/>
          </ac:spMkLst>
        </pc:spChg>
        <pc:grpChg chg="add del mod">
          <ac:chgData name="Блажо Ђуровић" userId="5694572e-f064-495d-ac23-a1610d1060de" providerId="ADAL" clId="{59541929-01DF-4E1D-9601-F5949D4D5BC8}" dt="2022-03-03T11:44:27.226" v="357" actId="478"/>
          <ac:grpSpMkLst>
            <pc:docMk/>
            <pc:sldMk cId="302086225" sldId="269"/>
            <ac:grpSpMk id="6" creationId="{46B74AEE-AF68-4C1D-8BCD-156C1E8F704D}"/>
          </ac:grpSpMkLst>
        </pc:grpChg>
        <pc:grpChg chg="add del mod">
          <ac:chgData name="Блажо Ђуровић" userId="5694572e-f064-495d-ac23-a1610d1060de" providerId="ADAL" clId="{59541929-01DF-4E1D-9601-F5949D4D5BC8}" dt="2022-03-03T11:44:23.237" v="356" actId="478"/>
          <ac:grpSpMkLst>
            <pc:docMk/>
            <pc:sldMk cId="302086225" sldId="269"/>
            <ac:grpSpMk id="10" creationId="{C12B4A17-F0BD-4269-B9AD-68C7D6C4035D}"/>
          </ac:grpSpMkLst>
        </pc:grpChg>
        <pc:grpChg chg="add mod">
          <ac:chgData name="Блажо Ђуровић" userId="5694572e-f064-495d-ac23-a1610d1060de" providerId="ADAL" clId="{59541929-01DF-4E1D-9601-F5949D4D5BC8}" dt="2022-03-03T11:44:19.421" v="355"/>
          <ac:grpSpMkLst>
            <pc:docMk/>
            <pc:sldMk cId="302086225" sldId="269"/>
            <ac:grpSpMk id="13" creationId="{760FEE89-D1DA-42F8-AD2B-186199C34D8C}"/>
          </ac:grpSpMkLst>
        </pc:grpChg>
        <pc:grpChg chg="mod">
          <ac:chgData name="Блажо Ђуровић" userId="5694572e-f064-495d-ac23-a1610d1060de" providerId="ADAL" clId="{59541929-01DF-4E1D-9601-F5949D4D5BC8}" dt="2022-03-03T11:44:19.421" v="355"/>
          <ac:grpSpMkLst>
            <pc:docMk/>
            <pc:sldMk cId="302086225" sldId="269"/>
            <ac:grpSpMk id="14" creationId="{F9AE318A-A0FB-4FBC-A4B5-3CDA707EC75A}"/>
          </ac:grpSpMkLst>
        </pc:grpChg>
        <pc:cxnChg chg="add mod">
          <ac:chgData name="Блажо Ђуровић" userId="5694572e-f064-495d-ac23-a1610d1060de" providerId="ADAL" clId="{59541929-01DF-4E1D-9601-F5949D4D5BC8}" dt="2022-03-03T11:44:13.564" v="354"/>
          <ac:cxnSpMkLst>
            <pc:docMk/>
            <pc:sldMk cId="302086225" sldId="269"/>
            <ac:cxnSpMk id="5" creationId="{4C2732FD-F40F-41D9-86C9-7516EB63DBA1}"/>
          </ac:cxnSpMkLst>
        </pc:cxnChg>
        <pc:cxnChg chg="add mod">
          <ac:chgData name="Блажо Ђуровић" userId="5694572e-f064-495d-ac23-a1610d1060de" providerId="ADAL" clId="{59541929-01DF-4E1D-9601-F5949D4D5BC8}" dt="2022-03-03T11:44:13.564" v="354"/>
          <ac:cxnSpMkLst>
            <pc:docMk/>
            <pc:sldMk cId="302086225" sldId="269"/>
            <ac:cxnSpMk id="9" creationId="{81FA1EBE-60D2-465D-A6F5-2322C6BDBB03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20" creationId="{A3A53F2E-0F4E-41B3-AFCC-DB733739C22E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23" creationId="{40EB1E40-7BC8-4B6E-A726-04B08D738B04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26" creationId="{6D4D36D4-9FDD-44AE-9E1C-35D6E2E58853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27" creationId="{AA300905-16E6-46C6-B610-E8621BFBE785}"/>
          </ac:cxnSpMkLst>
        </pc:cxnChg>
        <pc:cxnChg chg="add del mod">
          <ac:chgData name="Блажо Ђуровић" userId="5694572e-f064-495d-ac23-a1610d1060de" providerId="ADAL" clId="{59541929-01DF-4E1D-9601-F5949D4D5BC8}" dt="2022-03-03T11:44:31.973" v="359" actId="478"/>
          <ac:cxnSpMkLst>
            <pc:docMk/>
            <pc:sldMk cId="302086225" sldId="269"/>
            <ac:cxnSpMk id="28" creationId="{D5AEF2E5-82DD-443B-BA1C-BD4DF9B0A040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29" creationId="{D77C8529-ABB1-437D-B5EF-6C209C0A488A}"/>
          </ac:cxnSpMkLst>
        </pc:cxnChg>
        <pc:cxnChg chg="mod">
          <ac:chgData name="Блажо Ђуровић" userId="5694572e-f064-495d-ac23-a1610d1060de" providerId="ADAL" clId="{59541929-01DF-4E1D-9601-F5949D4D5BC8}" dt="2022-03-03T11:44:19.421" v="355"/>
          <ac:cxnSpMkLst>
            <pc:docMk/>
            <pc:sldMk cId="302086225" sldId="269"/>
            <ac:cxnSpMk id="30" creationId="{8A6DD2A2-977E-496C-A1FF-5F1944E20B58}"/>
          </ac:cxnSpMkLst>
        </pc:cxnChg>
      </pc:sldChg>
      <pc:sldChg chg="addSp delSp modSp new mod ord modClrScheme modAnim chgLayout">
        <pc:chgData name="Блажо Ђуровић" userId="5694572e-f064-495d-ac23-a1610d1060de" providerId="ADAL" clId="{59541929-01DF-4E1D-9601-F5949D4D5BC8}" dt="2023-02-03T07:19:03.739" v="618"/>
        <pc:sldMkLst>
          <pc:docMk/>
          <pc:sldMk cId="1925278779" sldId="270"/>
        </pc:sldMkLst>
        <pc:spChg chg="del">
          <ac:chgData name="Блажо Ђуровић" userId="5694572e-f064-495d-ac23-a1610d1060de" providerId="ADAL" clId="{59541929-01DF-4E1D-9601-F5949D4D5BC8}" dt="2023-02-03T07:16:20.227" v="608" actId="700"/>
          <ac:spMkLst>
            <pc:docMk/>
            <pc:sldMk cId="1925278779" sldId="270"/>
            <ac:spMk id="2" creationId="{FCB5B3B7-86D2-29FC-466A-924B9C2EF2BA}"/>
          </ac:spMkLst>
        </pc:spChg>
        <pc:spChg chg="del">
          <ac:chgData name="Блажо Ђуровић" userId="5694572e-f064-495d-ac23-a1610d1060de" providerId="ADAL" clId="{59541929-01DF-4E1D-9601-F5949D4D5BC8}" dt="2023-02-03T07:16:20.227" v="608" actId="700"/>
          <ac:spMkLst>
            <pc:docMk/>
            <pc:sldMk cId="1925278779" sldId="270"/>
            <ac:spMk id="3" creationId="{92A41CE1-625B-E27B-E899-84A5C8F3CA63}"/>
          </ac:spMkLst>
        </pc:spChg>
        <pc:spChg chg="add mod">
          <ac:chgData name="Блажо Ђуровић" userId="5694572e-f064-495d-ac23-a1610d1060de" providerId="ADAL" clId="{59541929-01DF-4E1D-9601-F5949D4D5BC8}" dt="2023-02-03T07:18:55.104" v="616" actId="1076"/>
          <ac:spMkLst>
            <pc:docMk/>
            <pc:sldMk cId="1925278779" sldId="270"/>
            <ac:spMk id="8" creationId="{D44C7717-EB93-80F5-2DB2-BC19F517C74C}"/>
          </ac:spMkLst>
        </pc:spChg>
        <pc:picChg chg="add mod">
          <ac:chgData name="Блажо Ђуровић" userId="5694572e-f064-495d-ac23-a1610d1060de" providerId="ADAL" clId="{59541929-01DF-4E1D-9601-F5949D4D5BC8}" dt="2023-02-03T07:16:30.020" v="611" actId="1076"/>
          <ac:picMkLst>
            <pc:docMk/>
            <pc:sldMk cId="1925278779" sldId="270"/>
            <ac:picMk id="5" creationId="{89DE0B87-9621-1308-4B29-3FC2B96997CA}"/>
          </ac:picMkLst>
        </pc:picChg>
        <pc:picChg chg="add mod">
          <ac:chgData name="Блажо Ђуровић" userId="5694572e-f064-495d-ac23-a1610d1060de" providerId="ADAL" clId="{59541929-01DF-4E1D-9601-F5949D4D5BC8}" dt="2023-02-03T07:18:35.559" v="613" actId="1076"/>
          <ac:picMkLst>
            <pc:docMk/>
            <pc:sldMk cId="1925278779" sldId="270"/>
            <ac:picMk id="7" creationId="{51618C46-78A9-039D-A446-8A06D96F3E5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99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2665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76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8332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4029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3044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277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7175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318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98517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3843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C19C929-8341-44F2-8B76-B2E8E81CEC14}" type="datetimeFigureOut">
              <a:rPr lang="sr-Cyrl-ME" smtClean="0"/>
              <a:t>19.2.2023.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36E5B1A-BECD-48B6-B6EE-9CB97CA75175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50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11.png"/><Relationship Id="rId7" Type="http://schemas.openxmlformats.org/officeDocument/2006/relationships/image" Target="../media/image1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410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0.png"/><Relationship Id="rId3" Type="http://schemas.openxmlformats.org/officeDocument/2006/relationships/image" Target="../media/image310.png"/><Relationship Id="rId7" Type="http://schemas.openxmlformats.org/officeDocument/2006/relationships/image" Target="../media/image70.png"/><Relationship Id="rId12" Type="http://schemas.openxmlformats.org/officeDocument/2006/relationships/image" Target="../media/image120.png"/><Relationship Id="rId17" Type="http://schemas.openxmlformats.org/officeDocument/2006/relationships/image" Target="../media/image17.png"/><Relationship Id="rId2" Type="http://schemas.openxmlformats.org/officeDocument/2006/relationships/image" Target="../media/image14.pn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10.png"/><Relationship Id="rId5" Type="http://schemas.openxmlformats.org/officeDocument/2006/relationships/image" Target="../media/image510.png"/><Relationship Id="rId15" Type="http://schemas.openxmlformats.org/officeDocument/2006/relationships/image" Target="../media/image150.png"/><Relationship Id="rId10" Type="http://schemas.openxmlformats.org/officeDocument/2006/relationships/image" Target="../media/image100.png"/><Relationship Id="rId4" Type="http://schemas.openxmlformats.org/officeDocument/2006/relationships/image" Target="../media/image80.png"/><Relationship Id="rId9" Type="http://schemas.openxmlformats.org/officeDocument/2006/relationships/image" Target="../media/image90.png"/><Relationship Id="rId14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20.png"/><Relationship Id="rId7" Type="http://schemas.openxmlformats.org/officeDocument/2006/relationships/image" Target="../media/image28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0.png"/><Relationship Id="rId11" Type="http://schemas.openxmlformats.org/officeDocument/2006/relationships/image" Target="../media/image36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2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46.png"/><Relationship Id="rId5" Type="http://schemas.openxmlformats.org/officeDocument/2006/relationships/image" Target="../media/image31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312.png"/><Relationship Id="rId12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7.png"/><Relationship Id="rId7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62.png"/><Relationship Id="rId4" Type="http://schemas.openxmlformats.org/officeDocument/2006/relationships/image" Target="../media/image40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3.png"/><Relationship Id="rId7" Type="http://schemas.openxmlformats.org/officeDocument/2006/relationships/image" Target="../media/image69.png"/><Relationship Id="rId12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4.png"/><Relationship Id="rId5" Type="http://schemas.openxmlformats.org/officeDocument/2006/relationships/image" Target="../media/image67.png"/><Relationship Id="rId10" Type="http://schemas.openxmlformats.org/officeDocument/2006/relationships/image" Target="../media/image73.png"/><Relationship Id="rId4" Type="http://schemas.openxmlformats.org/officeDocument/2006/relationships/image" Target="../media/image64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9.png"/><Relationship Id="rId7" Type="http://schemas.openxmlformats.org/officeDocument/2006/relationships/image" Target="../media/image8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34B02F-4953-4279-BD17-952E0547F67D}"/>
              </a:ext>
            </a:extLst>
          </p:cNvPr>
          <p:cNvSpPr txBox="1"/>
          <p:nvPr/>
        </p:nvSpPr>
        <p:spPr>
          <a:xfrm>
            <a:off x="3358525" y="2224641"/>
            <a:ext cx="1626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000" b="1" dirty="0"/>
              <a:t>Кондензатор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8F8766-6A6B-4A4F-9A91-ED407E9312CB}"/>
              </a:ext>
            </a:extLst>
          </p:cNvPr>
          <p:cNvGrpSpPr/>
          <p:nvPr/>
        </p:nvGrpSpPr>
        <p:grpSpPr>
          <a:xfrm>
            <a:off x="3594719" y="2779672"/>
            <a:ext cx="1154212" cy="746993"/>
            <a:chOff x="548640" y="1280160"/>
            <a:chExt cx="942016" cy="57476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4202911-60F8-457E-82A8-340CB413C421}"/>
                </a:ext>
              </a:extLst>
            </p:cNvPr>
            <p:cNvCxnSpPr>
              <a:cxnSpLocks/>
            </p:cNvCxnSpPr>
            <p:nvPr/>
          </p:nvCxnSpPr>
          <p:spPr>
            <a:xfrm>
              <a:off x="548640" y="1567543"/>
              <a:ext cx="40109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5AC554A-253D-45C9-BF26-794BA1C15AA3}"/>
                </a:ext>
              </a:extLst>
            </p:cNvPr>
            <p:cNvGrpSpPr/>
            <p:nvPr/>
          </p:nvGrpSpPr>
          <p:grpSpPr>
            <a:xfrm>
              <a:off x="949731" y="1280160"/>
              <a:ext cx="139834" cy="574766"/>
              <a:chOff x="949731" y="1280160"/>
              <a:chExt cx="139834" cy="574766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9FB2DC-8987-4C36-8947-A14501892294}"/>
                  </a:ext>
                </a:extLst>
              </p:cNvPr>
              <p:cNvCxnSpPr/>
              <p:nvPr/>
            </p:nvCxnSpPr>
            <p:spPr>
              <a:xfrm>
                <a:off x="949731" y="1280160"/>
                <a:ext cx="0" cy="57476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FFCAFC5-0435-433D-A635-45717C8A07A2}"/>
                  </a:ext>
                </a:extLst>
              </p:cNvPr>
              <p:cNvCxnSpPr/>
              <p:nvPr/>
            </p:nvCxnSpPr>
            <p:spPr>
              <a:xfrm>
                <a:off x="1089565" y="1280160"/>
                <a:ext cx="0" cy="574766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D910244-0B3F-4D41-8D7B-403A372F6CEE}"/>
                </a:ext>
              </a:extLst>
            </p:cNvPr>
            <p:cNvCxnSpPr>
              <a:cxnSpLocks/>
            </p:cNvCxnSpPr>
            <p:nvPr/>
          </p:nvCxnSpPr>
          <p:spPr>
            <a:xfrm>
              <a:off x="1089565" y="1567543"/>
              <a:ext cx="40109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Arrow: Down 16">
            <a:extLst>
              <a:ext uri="{FF2B5EF4-FFF2-40B4-BE49-F238E27FC236}">
                <a16:creationId xmlns:a16="http://schemas.microsoft.com/office/drawing/2014/main" id="{53199DC1-1CAF-4024-AA52-16561667957C}"/>
              </a:ext>
            </a:extLst>
          </p:cNvPr>
          <p:cNvSpPr/>
          <p:nvPr/>
        </p:nvSpPr>
        <p:spPr>
          <a:xfrm>
            <a:off x="3999285" y="3805830"/>
            <a:ext cx="349103" cy="4310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20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6BBD294-C060-4CED-BB93-E30B87822448}"/>
              </a:ext>
            </a:extLst>
          </p:cNvPr>
          <p:cNvGrpSpPr/>
          <p:nvPr/>
        </p:nvGrpSpPr>
        <p:grpSpPr>
          <a:xfrm>
            <a:off x="3533756" y="4545961"/>
            <a:ext cx="1280160" cy="431073"/>
            <a:chOff x="1123595" y="2866124"/>
            <a:chExt cx="1060018" cy="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348BD7C-F403-4078-B85C-3C97C6B2C110}"/>
                </a:ext>
              </a:extLst>
            </p:cNvPr>
            <p:cNvCxnSpPr>
              <a:cxnSpLocks/>
            </p:cNvCxnSpPr>
            <p:nvPr/>
          </p:nvCxnSpPr>
          <p:spPr>
            <a:xfrm>
              <a:off x="1123595" y="2866124"/>
              <a:ext cx="40109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4530E3E-9B56-4912-A1D0-7DEA6ED0E65F}"/>
                </a:ext>
              </a:extLst>
            </p:cNvPr>
            <p:cNvCxnSpPr>
              <a:cxnSpLocks/>
            </p:cNvCxnSpPr>
            <p:nvPr/>
          </p:nvCxnSpPr>
          <p:spPr>
            <a:xfrm>
              <a:off x="1782522" y="2866124"/>
              <a:ext cx="40109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8131983-7471-4FCF-8AC0-7AF041A006C9}"/>
              </a:ext>
            </a:extLst>
          </p:cNvPr>
          <p:cNvSpPr txBox="1"/>
          <p:nvPr/>
        </p:nvSpPr>
        <p:spPr>
          <a:xfrm>
            <a:off x="3392404" y="4933572"/>
            <a:ext cx="1562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Прекид кола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DD03E2-C7C3-441F-AF14-00A68AC1C4BD}"/>
              </a:ext>
            </a:extLst>
          </p:cNvPr>
          <p:cNvSpPr txBox="1"/>
          <p:nvPr/>
        </p:nvSpPr>
        <p:spPr>
          <a:xfrm>
            <a:off x="5708464" y="2224641"/>
            <a:ext cx="2114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000" b="1" dirty="0"/>
              <a:t>Калем/Соленоид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35B78637-18AF-4BEC-8720-A7A153810D78}"/>
              </a:ext>
            </a:extLst>
          </p:cNvPr>
          <p:cNvSpPr/>
          <p:nvPr/>
        </p:nvSpPr>
        <p:spPr>
          <a:xfrm>
            <a:off x="6601106" y="3802363"/>
            <a:ext cx="349103" cy="4310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200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59F1088-C729-4223-9BCA-F2DB6499BE39}"/>
              </a:ext>
            </a:extLst>
          </p:cNvPr>
          <p:cNvCxnSpPr>
            <a:cxnSpLocks/>
          </p:cNvCxnSpPr>
          <p:nvPr/>
        </p:nvCxnSpPr>
        <p:spPr>
          <a:xfrm>
            <a:off x="5904809" y="4520763"/>
            <a:ext cx="17416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03D0D96-C2CD-4E83-BD4C-A237FEFE9F26}"/>
              </a:ext>
            </a:extLst>
          </p:cNvPr>
          <p:cNvSpPr txBox="1"/>
          <p:nvPr/>
        </p:nvSpPr>
        <p:spPr>
          <a:xfrm>
            <a:off x="5816163" y="4861434"/>
            <a:ext cx="1918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sz="2000" dirty="0"/>
              <a:t>Проводник/</a:t>
            </a:r>
          </a:p>
          <a:p>
            <a:pPr algn="ctr"/>
            <a:r>
              <a:rPr lang="sr-Cyrl-CS" sz="2000" dirty="0"/>
              <a:t>нема отпорност</a:t>
            </a:r>
            <a:endParaRPr lang="sr-Cyrl-ME" sz="20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509EEF-7F13-4A0C-B912-AF7F0D769D1F}"/>
              </a:ext>
            </a:extLst>
          </p:cNvPr>
          <p:cNvGrpSpPr/>
          <p:nvPr/>
        </p:nvGrpSpPr>
        <p:grpSpPr>
          <a:xfrm>
            <a:off x="5753608" y="2884046"/>
            <a:ext cx="2023945" cy="532270"/>
            <a:chOff x="551568" y="3723635"/>
            <a:chExt cx="2235286" cy="60680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D283A65-9CA7-468C-A314-09912D20FC04}"/>
                </a:ext>
              </a:extLst>
            </p:cNvPr>
            <p:cNvCxnSpPr/>
            <p:nvPr/>
          </p:nvCxnSpPr>
          <p:spPr>
            <a:xfrm>
              <a:off x="551568" y="4022685"/>
              <a:ext cx="31866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8D2BBA28-C566-49D0-AF6F-F881DA3774F2}"/>
                </a:ext>
              </a:extLst>
            </p:cNvPr>
            <p:cNvSpPr/>
            <p:nvPr/>
          </p:nvSpPr>
          <p:spPr>
            <a:xfrm>
              <a:off x="1194839" y="3732344"/>
              <a:ext cx="403431" cy="598099"/>
            </a:xfrm>
            <a:prstGeom prst="arc">
              <a:avLst>
                <a:gd name="adj1" fmla="val 7510318"/>
                <a:gd name="adj2" fmla="val 3228947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00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689C3A43-1A33-4C08-94FC-213D0402BDE8}"/>
                </a:ext>
              </a:extLst>
            </p:cNvPr>
            <p:cNvSpPr/>
            <p:nvPr/>
          </p:nvSpPr>
          <p:spPr>
            <a:xfrm>
              <a:off x="1485314" y="3732344"/>
              <a:ext cx="403431" cy="598099"/>
            </a:xfrm>
            <a:prstGeom prst="arc">
              <a:avLst>
                <a:gd name="adj1" fmla="val 7510318"/>
                <a:gd name="adj2" fmla="val 3228947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00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BB922AE8-0318-4694-A145-F99BA6B337AD}"/>
                </a:ext>
              </a:extLst>
            </p:cNvPr>
            <p:cNvSpPr/>
            <p:nvPr/>
          </p:nvSpPr>
          <p:spPr>
            <a:xfrm>
              <a:off x="884745" y="3732344"/>
              <a:ext cx="403431" cy="598099"/>
            </a:xfrm>
            <a:prstGeom prst="arc">
              <a:avLst>
                <a:gd name="adj1" fmla="val 10823220"/>
                <a:gd name="adj2" fmla="val 3228947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000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E915F816-1496-49CF-A605-6401FF87754A}"/>
                </a:ext>
              </a:extLst>
            </p:cNvPr>
            <p:cNvSpPr/>
            <p:nvPr/>
          </p:nvSpPr>
          <p:spPr>
            <a:xfrm>
              <a:off x="1774281" y="3723635"/>
              <a:ext cx="403431" cy="598099"/>
            </a:xfrm>
            <a:prstGeom prst="arc">
              <a:avLst>
                <a:gd name="adj1" fmla="val 7510318"/>
                <a:gd name="adj2" fmla="val 3228947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00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B364EA1A-399F-4104-965F-6AA2292D5ECF}"/>
                </a:ext>
              </a:extLst>
            </p:cNvPr>
            <p:cNvSpPr/>
            <p:nvPr/>
          </p:nvSpPr>
          <p:spPr>
            <a:xfrm>
              <a:off x="2064756" y="3728878"/>
              <a:ext cx="403431" cy="598099"/>
            </a:xfrm>
            <a:prstGeom prst="arc">
              <a:avLst>
                <a:gd name="adj1" fmla="val 7510318"/>
                <a:gd name="adj2" fmla="val 190784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000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B6BD03C-023A-46D7-A88B-F8D7C52AF455}"/>
                </a:ext>
              </a:extLst>
            </p:cNvPr>
            <p:cNvCxnSpPr/>
            <p:nvPr/>
          </p:nvCxnSpPr>
          <p:spPr>
            <a:xfrm>
              <a:off x="2468187" y="4031393"/>
              <a:ext cx="318667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648AA0D5-27E7-49BE-B062-97AA191B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b="1" dirty="0"/>
              <a:t>Кола једносмјерне струје</a:t>
            </a:r>
            <a:endParaRPr lang="sr-Cyrl-ME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D4479CA-CBE5-ACD6-86C3-BF2E8734E67E}"/>
              </a:ext>
            </a:extLst>
          </p:cNvPr>
          <p:cNvGrpSpPr/>
          <p:nvPr/>
        </p:nvGrpSpPr>
        <p:grpSpPr>
          <a:xfrm>
            <a:off x="939813" y="2940224"/>
            <a:ext cx="1821563" cy="412274"/>
            <a:chOff x="730048" y="3145272"/>
            <a:chExt cx="2207860" cy="41227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A576688-0EB1-5F42-15DD-BC28BE3AAFC7}"/>
                </a:ext>
              </a:extLst>
            </p:cNvPr>
            <p:cNvSpPr/>
            <p:nvPr/>
          </p:nvSpPr>
          <p:spPr>
            <a:xfrm>
              <a:off x="1076461" y="3145272"/>
              <a:ext cx="1515034" cy="412274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92B6C4E-58C8-23D0-B3F7-A11F1C3232D0}"/>
                </a:ext>
              </a:extLst>
            </p:cNvPr>
            <p:cNvCxnSpPr>
              <a:stCxn id="2" idx="3"/>
            </p:cNvCxnSpPr>
            <p:nvPr/>
          </p:nvCxnSpPr>
          <p:spPr>
            <a:xfrm>
              <a:off x="2591495" y="3351409"/>
              <a:ext cx="34641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9D64EC1-CF8F-D72F-90B8-51D9025337EF}"/>
                </a:ext>
              </a:extLst>
            </p:cNvPr>
            <p:cNvCxnSpPr/>
            <p:nvPr/>
          </p:nvCxnSpPr>
          <p:spPr>
            <a:xfrm>
              <a:off x="730048" y="3351409"/>
              <a:ext cx="346413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43B527E-CC1A-7761-9CF0-5AC1FE56198B}"/>
              </a:ext>
            </a:extLst>
          </p:cNvPr>
          <p:cNvSpPr txBox="1"/>
          <p:nvPr/>
        </p:nvSpPr>
        <p:spPr>
          <a:xfrm>
            <a:off x="1154019" y="2224641"/>
            <a:ext cx="1277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000" b="1" dirty="0"/>
              <a:t>Отпорник</a:t>
            </a:r>
            <a:endParaRPr lang="sr-Cyrl-ME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D596A23-70E0-F9F4-8B31-BA2255062F88}"/>
                  </a:ext>
                </a:extLst>
              </p:cNvPr>
              <p:cNvSpPr txBox="1"/>
              <p:nvPr/>
            </p:nvSpPr>
            <p:spPr>
              <a:xfrm>
                <a:off x="1408850" y="4229140"/>
                <a:ext cx="813492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D596A23-70E0-F9F4-8B31-BA2255062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850" y="4229140"/>
                <a:ext cx="813492" cy="6890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F758E1-7ACF-8B12-55A9-A49A3E39B555}"/>
                  </a:ext>
                </a:extLst>
              </p:cNvPr>
              <p:cNvSpPr txBox="1"/>
              <p:nvPr/>
            </p:nvSpPr>
            <p:spPr>
              <a:xfrm>
                <a:off x="4366935" y="2584433"/>
                <a:ext cx="31233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sr-Cyrl-ME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F758E1-7ACF-8B12-55A9-A49A3E39B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935" y="2584433"/>
                <a:ext cx="31233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E0A5A5-CA93-BB0C-EA51-178C31C227F8}"/>
                  </a:ext>
                </a:extLst>
              </p:cNvPr>
              <p:cNvSpPr txBox="1"/>
              <p:nvPr/>
            </p:nvSpPr>
            <p:spPr>
              <a:xfrm>
                <a:off x="7487724" y="2624751"/>
                <a:ext cx="2853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sr-Cyrl-ME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E0A5A5-CA93-BB0C-EA51-178C31C22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724" y="2624751"/>
                <a:ext cx="28533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421158-E66E-C9F7-8778-306B0E8BF91C}"/>
                  </a:ext>
                </a:extLst>
              </p:cNvPr>
              <p:cNvSpPr txBox="1"/>
              <p:nvPr/>
            </p:nvSpPr>
            <p:spPr>
              <a:xfrm>
                <a:off x="1698399" y="2509337"/>
                <a:ext cx="3318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sr-Cyrl-ME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421158-E66E-C9F7-8778-306B0E8BF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399" y="2509337"/>
                <a:ext cx="33182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98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0" grpId="0"/>
      <p:bldP spid="22" grpId="0"/>
      <p:bldP spid="29" grpId="0" animBg="1"/>
      <p:bldP spid="33" grpId="0"/>
      <p:bldP spid="8" grpId="0"/>
      <p:bldP spid="9" grpId="0"/>
      <p:bldP spid="11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DE0B87-9621-1308-4B29-3FC2B9699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60" y="738985"/>
            <a:ext cx="4544059" cy="2210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618C46-78A9-039D-A446-8A06D96F3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905" y="3704663"/>
            <a:ext cx="4496427" cy="2200582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D44C7717-EB93-80F5-2DB2-BC19F517C74C}"/>
              </a:ext>
            </a:extLst>
          </p:cNvPr>
          <p:cNvSpPr/>
          <p:nvPr/>
        </p:nvSpPr>
        <p:spPr>
          <a:xfrm rot="19308407">
            <a:off x="4136572" y="2968737"/>
            <a:ext cx="687977" cy="7162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2527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E229-E45A-49C8-A9CA-734118C7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340933"/>
            <a:ext cx="7543800" cy="1088068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Шта се са њима дешава у колима наизмјеничне струје?</a:t>
            </a:r>
          </a:p>
        </p:txBody>
      </p:sp>
    </p:spTree>
    <p:extLst>
      <p:ext uri="{BB962C8B-B14F-4D97-AF65-F5344CB8AC3E}">
        <p14:creationId xmlns:p14="http://schemas.microsoft.com/office/powerpoint/2010/main" val="2715041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09A120-703A-4586-963F-FE1B3ACA6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59018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Отпорник у колу наизмјеничне струје</a:t>
            </a:r>
            <a:endParaRPr lang="sr-Cyrl-ME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9CA9DF-4B9A-4905-A3F0-A340EF11A12E}"/>
              </a:ext>
            </a:extLst>
          </p:cNvPr>
          <p:cNvGrpSpPr/>
          <p:nvPr/>
        </p:nvGrpSpPr>
        <p:grpSpPr>
          <a:xfrm>
            <a:off x="320032" y="2290354"/>
            <a:ext cx="2447396" cy="792480"/>
            <a:chOff x="5614843" y="2333897"/>
            <a:chExt cx="2447396" cy="7924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5918353-9954-4D69-A910-09AD2A9D1598}"/>
                </a:ext>
              </a:extLst>
            </p:cNvPr>
            <p:cNvSpPr/>
            <p:nvPr/>
          </p:nvSpPr>
          <p:spPr>
            <a:xfrm>
              <a:off x="6096000" y="2508069"/>
              <a:ext cx="470262" cy="47026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A45B2B-E927-45B8-B303-44272940539C}"/>
                </a:ext>
              </a:extLst>
            </p:cNvPr>
            <p:cNvSpPr/>
            <p:nvPr/>
          </p:nvSpPr>
          <p:spPr>
            <a:xfrm>
              <a:off x="7663543" y="2333897"/>
              <a:ext cx="191588" cy="7924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7A80496-3791-46D1-AD80-2442FF38FF3F}"/>
                    </a:ext>
                  </a:extLst>
                </p:cNvPr>
                <p:cNvSpPr txBox="1"/>
                <p:nvPr/>
              </p:nvSpPr>
              <p:spPr>
                <a:xfrm>
                  <a:off x="7855131" y="2591637"/>
                  <a:ext cx="2071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7A80496-3791-46D1-AD80-2442FF38FF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5131" y="2591637"/>
                  <a:ext cx="207108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26471" r="-20588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51363670-4F14-4DB6-87D1-17ADAB17AD9A}"/>
                </a:ext>
              </a:extLst>
            </p:cNvPr>
            <p:cNvCxnSpPr>
              <a:stCxn id="7" idx="0"/>
              <a:endCxn id="6" idx="0"/>
            </p:cNvCxnSpPr>
            <p:nvPr/>
          </p:nvCxnSpPr>
          <p:spPr>
            <a:xfrm rot="16200000" flipH="1" flipV="1">
              <a:off x="6958148" y="1706880"/>
              <a:ext cx="174172" cy="1428206"/>
            </a:xfrm>
            <a:prstGeom prst="bentConnector3">
              <a:avLst>
                <a:gd name="adj1" fmla="val -13125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56766B60-6A90-4579-86D5-E0C0C1E8281D}"/>
                </a:ext>
              </a:extLst>
            </p:cNvPr>
            <p:cNvCxnSpPr>
              <a:stCxn id="7" idx="2"/>
              <a:endCxn id="6" idx="4"/>
            </p:cNvCxnSpPr>
            <p:nvPr/>
          </p:nvCxnSpPr>
          <p:spPr>
            <a:xfrm rot="5400000" flipH="1">
              <a:off x="6971211" y="2338251"/>
              <a:ext cx="148046" cy="1428206"/>
            </a:xfrm>
            <a:prstGeom prst="bentConnector3">
              <a:avLst>
                <a:gd name="adj1" fmla="val -154411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55B3A8C-FF98-412A-9F9A-57B063E7B40D}"/>
                    </a:ext>
                  </a:extLst>
                </p:cNvPr>
                <p:cNvSpPr txBox="1"/>
                <p:nvPr/>
              </p:nvSpPr>
              <p:spPr>
                <a:xfrm>
                  <a:off x="5614843" y="2591636"/>
                  <a:ext cx="48115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sr-Latn-C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55B3A8C-FF98-412A-9F9A-57B063E7B4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4843" y="2591636"/>
                  <a:ext cx="481157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6329" b="-444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FC4F18B-9447-4B36-A1FE-F8EC9641842D}"/>
                </a:ext>
              </a:extLst>
            </p:cNvPr>
            <p:cNvSpPr/>
            <p:nvPr/>
          </p:nvSpPr>
          <p:spPr>
            <a:xfrm>
              <a:off x="6191794" y="2617070"/>
              <a:ext cx="269966" cy="277784"/>
            </a:xfrm>
            <a:custGeom>
              <a:avLst/>
              <a:gdLst>
                <a:gd name="connsiteX0" fmla="*/ 0 w 269966"/>
                <a:gd name="connsiteY0" fmla="*/ 134839 h 277784"/>
                <a:gd name="connsiteX1" fmla="*/ 87086 w 269966"/>
                <a:gd name="connsiteY1" fmla="*/ 4210 h 277784"/>
                <a:gd name="connsiteX2" fmla="*/ 165463 w 269966"/>
                <a:gd name="connsiteY2" fmla="*/ 274176 h 277784"/>
                <a:gd name="connsiteX3" fmla="*/ 269966 w 269966"/>
                <a:gd name="connsiteY3" fmla="*/ 134839 h 27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966" h="277784">
                  <a:moveTo>
                    <a:pt x="0" y="134839"/>
                  </a:moveTo>
                  <a:cubicBezTo>
                    <a:pt x="29754" y="57913"/>
                    <a:pt x="59509" y="-19013"/>
                    <a:pt x="87086" y="4210"/>
                  </a:cubicBezTo>
                  <a:cubicBezTo>
                    <a:pt x="114663" y="27433"/>
                    <a:pt x="134983" y="252405"/>
                    <a:pt x="165463" y="274176"/>
                  </a:cubicBezTo>
                  <a:cubicBezTo>
                    <a:pt x="195943" y="295947"/>
                    <a:pt x="232954" y="215393"/>
                    <a:pt x="269966" y="13483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5B1A159-4DD4-468C-B1C5-D4DE408BBBD9}"/>
              </a:ext>
            </a:extLst>
          </p:cNvPr>
          <p:cNvCxnSpPr/>
          <p:nvPr/>
        </p:nvCxnSpPr>
        <p:spPr>
          <a:xfrm>
            <a:off x="2934789" y="2072640"/>
            <a:ext cx="0" cy="7524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AC471B-9E72-4CE2-B06C-EA89E506E6CD}"/>
                  </a:ext>
                </a:extLst>
              </p:cNvPr>
              <p:cNvSpPr txBox="1"/>
              <p:nvPr/>
            </p:nvSpPr>
            <p:spPr>
              <a:xfrm>
                <a:off x="3030583" y="2238940"/>
                <a:ext cx="2518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AC471B-9E72-4CE2-B06C-EA89E506E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583" y="2238940"/>
                <a:ext cx="251864" cy="276999"/>
              </a:xfrm>
              <a:prstGeom prst="rect">
                <a:avLst/>
              </a:prstGeom>
              <a:blipFill>
                <a:blip r:embed="rId4"/>
                <a:stretch>
                  <a:fillRect l="-24390" r="-7317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E539056-0103-4CE4-842E-CAA19AD42601}"/>
                  </a:ext>
                </a:extLst>
              </p:cNvPr>
              <p:cNvSpPr txBox="1"/>
              <p:nvPr/>
            </p:nvSpPr>
            <p:spPr>
              <a:xfrm>
                <a:off x="182879" y="3655134"/>
                <a:ext cx="4239301" cy="7143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unc>
                        <m:funcPr>
                          <m:ctrlPr>
                            <a:rPr lang="sr-Latn-C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CS" sz="24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sr-Latn-C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E539056-0103-4CE4-842E-CAA19AD42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9" y="3655134"/>
                <a:ext cx="4239301" cy="7143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6976907-D96E-49EE-B609-AC0E43F0B3D2}"/>
              </a:ext>
            </a:extLst>
          </p:cNvPr>
          <p:cNvSpPr txBox="1"/>
          <p:nvPr/>
        </p:nvSpPr>
        <p:spPr>
          <a:xfrm>
            <a:off x="3405053" y="1777275"/>
            <a:ext cx="4804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/>
              <a:t>Струја и напон на отпорнику су у фази. Вриједности струје и напона слиједе Омов закон. 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04A0CE-036E-4784-A198-1D6CF1489720}"/>
                  </a:ext>
                </a:extLst>
              </p:cNvPr>
              <p:cNvSpPr txBox="1"/>
              <p:nvPr/>
            </p:nvSpPr>
            <p:spPr>
              <a:xfrm>
                <a:off x="690569" y="4819657"/>
                <a:ext cx="952760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04A0CE-036E-4784-A198-1D6CF1489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69" y="4819657"/>
                <a:ext cx="952760" cy="689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9CB146A-D2A3-074E-DDAB-D41ECA45F569}"/>
                  </a:ext>
                </a:extLst>
              </p:cNvPr>
              <p:cNvSpPr txBox="1"/>
              <p:nvPr/>
            </p:nvSpPr>
            <p:spPr>
              <a:xfrm>
                <a:off x="2693540" y="4818816"/>
                <a:ext cx="952761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40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9CB146A-D2A3-074E-DDAB-D41ECA45F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540" y="4818816"/>
                <a:ext cx="952761" cy="6890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1387A876-0B3D-6BD7-6872-6051388F3CF3}"/>
              </a:ext>
            </a:extLst>
          </p:cNvPr>
          <p:cNvGrpSpPr/>
          <p:nvPr/>
        </p:nvGrpSpPr>
        <p:grpSpPr>
          <a:xfrm>
            <a:off x="4493686" y="2637459"/>
            <a:ext cx="4371580" cy="2622519"/>
            <a:chOff x="4493686" y="2637459"/>
            <a:chExt cx="4371580" cy="26225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A9B164-556C-E114-69F2-4D3A6213E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93686" y="2851312"/>
              <a:ext cx="4371580" cy="24086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E8EE20E-1880-345D-A1CA-5DDF5CD9B355}"/>
                    </a:ext>
                  </a:extLst>
                </p:cNvPr>
                <p:cNvSpPr txBox="1"/>
                <p:nvPr/>
              </p:nvSpPr>
              <p:spPr>
                <a:xfrm>
                  <a:off x="4700794" y="2637459"/>
                  <a:ext cx="10763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  <m:r>
                          <a:rPr lang="sr-Latn-CS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sr-Latn-C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e>
                          <m:sub>
                            <m:r>
                              <a:rPr lang="sr-Latn-CS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sub>
                        </m:sSub>
                        <m:r>
                          <a:rPr lang="sr-Latn-C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C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sr-Latn-C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E8EE20E-1880-345D-A1CA-5DDF5CD9B3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0794" y="2637459"/>
                  <a:ext cx="1076384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2825" t="-4444" r="-7345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2BFBBCD-074C-173D-038B-9ECDD7452779}"/>
                    </a:ext>
                  </a:extLst>
                </p:cNvPr>
                <p:cNvSpPr txBox="1"/>
                <p:nvPr/>
              </p:nvSpPr>
              <p:spPr>
                <a:xfrm>
                  <a:off x="8438605" y="3747273"/>
                  <a:ext cx="27867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sr-Cyrl-ME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2BFBBCD-074C-173D-038B-9ECDD74527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8605" y="3747273"/>
                  <a:ext cx="27867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8901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9D37-689A-4225-8B9C-A0FFB301C6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Калем у колу наизмјеничне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CABB6-5A9B-4C66-942B-989650BA8E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18442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A1A47DE-C2BC-4AC3-B861-3F3A00310F4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7729" y="1273724"/>
            <a:ext cx="2378324" cy="188427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34FED19-670C-40CD-A0F4-68E6933EA57C}"/>
              </a:ext>
            </a:extLst>
          </p:cNvPr>
          <p:cNvGrpSpPr/>
          <p:nvPr/>
        </p:nvGrpSpPr>
        <p:grpSpPr>
          <a:xfrm>
            <a:off x="1319981" y="996724"/>
            <a:ext cx="811162" cy="242374"/>
            <a:chOff x="1759974" y="185965"/>
            <a:chExt cx="1081549" cy="323165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3E5FF99-5C3A-487E-AF61-7295CC3E2EE5}"/>
                </a:ext>
              </a:extLst>
            </p:cNvPr>
            <p:cNvCxnSpPr/>
            <p:nvPr/>
          </p:nvCxnSpPr>
          <p:spPr>
            <a:xfrm>
              <a:off x="1759974" y="509130"/>
              <a:ext cx="108154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09E31F1-16A5-4338-B006-3DE533D34CF2}"/>
                    </a:ext>
                  </a:extLst>
                </p:cNvPr>
                <p:cNvSpPr txBox="1"/>
                <p:nvPr/>
              </p:nvSpPr>
              <p:spPr>
                <a:xfrm>
                  <a:off x="2089087" y="185965"/>
                  <a:ext cx="421227" cy="276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09E31F1-16A5-4338-B006-3DE533D34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9087" y="185965"/>
                  <a:ext cx="421227" cy="276998"/>
                </a:xfrm>
                <a:prstGeom prst="rect">
                  <a:avLst/>
                </a:prstGeom>
                <a:blipFill>
                  <a:blip r:embed="rId3"/>
                  <a:stretch>
                    <a:fillRect l="-13462" t="-2941" r="-21154" b="-3235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CCADDE3-7D28-45AB-A3D2-5C934F19174C}"/>
              </a:ext>
            </a:extLst>
          </p:cNvPr>
          <p:cNvSpPr txBox="1"/>
          <p:nvPr/>
        </p:nvSpPr>
        <p:spPr>
          <a:xfrm>
            <a:off x="2890684" y="989901"/>
            <a:ext cx="12298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b="1" dirty="0"/>
              <a:t>Промјенљива</a:t>
            </a:r>
          </a:p>
          <a:p>
            <a:r>
              <a:rPr lang="sr-Cyrl-ME" sz="1350" b="1" dirty="0"/>
              <a:t>струја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D2982D9-1F1D-4F4D-939F-73C0C21FDDF2}"/>
              </a:ext>
            </a:extLst>
          </p:cNvPr>
          <p:cNvSpPr/>
          <p:nvPr/>
        </p:nvSpPr>
        <p:spPr>
          <a:xfrm>
            <a:off x="4033685" y="1128400"/>
            <a:ext cx="228600" cy="207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529BE0-7295-4307-A503-E6C7CFD6EB22}"/>
              </a:ext>
            </a:extLst>
          </p:cNvPr>
          <p:cNvSpPr txBox="1"/>
          <p:nvPr/>
        </p:nvSpPr>
        <p:spPr>
          <a:xfrm>
            <a:off x="4303915" y="989901"/>
            <a:ext cx="13076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Промјенљиво </a:t>
            </a:r>
          </a:p>
          <a:p>
            <a:r>
              <a:rPr lang="sr-Cyrl-ME" sz="1350" dirty="0"/>
              <a:t>магнетно поље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C670BD1-2602-45CF-A8A1-234279EA82D4}"/>
              </a:ext>
            </a:extLst>
          </p:cNvPr>
          <p:cNvSpPr/>
          <p:nvPr/>
        </p:nvSpPr>
        <p:spPr>
          <a:xfrm>
            <a:off x="5579651" y="1128400"/>
            <a:ext cx="228600" cy="207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135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A5050E-BB22-4288-942F-F87C9873CF1C}"/>
              </a:ext>
            </a:extLst>
          </p:cNvPr>
          <p:cNvSpPr txBox="1"/>
          <p:nvPr/>
        </p:nvSpPr>
        <p:spPr>
          <a:xfrm>
            <a:off x="5906790" y="989901"/>
            <a:ext cx="118333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b="1" dirty="0"/>
              <a:t>Промјенљив </a:t>
            </a:r>
            <a:br>
              <a:rPr lang="sr-Cyrl-ME" sz="1350" b="1" dirty="0"/>
            </a:br>
            <a:r>
              <a:rPr lang="sr-Cyrl-ME" sz="1350" b="1" dirty="0"/>
              <a:t>флукс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44A1BF-EF50-4268-AC9B-D2D19107C556}"/>
              </a:ext>
            </a:extLst>
          </p:cNvPr>
          <p:cNvSpPr txBox="1"/>
          <p:nvPr/>
        </p:nvSpPr>
        <p:spPr>
          <a:xfrm>
            <a:off x="7359672" y="996724"/>
            <a:ext cx="14813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b="1" dirty="0"/>
              <a:t>Електромагнетна</a:t>
            </a:r>
            <a:br>
              <a:rPr lang="sr-Cyrl-ME" sz="1350" b="1" dirty="0"/>
            </a:br>
            <a:r>
              <a:rPr lang="sr-Cyrl-ME" sz="1350" b="1" dirty="0"/>
              <a:t>индукција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9FC4D72-4882-43F3-8624-17C533AA03C5}"/>
              </a:ext>
            </a:extLst>
          </p:cNvPr>
          <p:cNvSpPr/>
          <p:nvPr/>
        </p:nvSpPr>
        <p:spPr>
          <a:xfrm>
            <a:off x="7284479" y="1958907"/>
            <a:ext cx="228600" cy="207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13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7A95D1-7FE5-4D8F-BC38-177E1AB81237}"/>
              </a:ext>
            </a:extLst>
          </p:cNvPr>
          <p:cNvSpPr txBox="1"/>
          <p:nvPr/>
        </p:nvSpPr>
        <p:spPr>
          <a:xfrm>
            <a:off x="5928675" y="1803095"/>
            <a:ext cx="140397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Електромоторна</a:t>
            </a:r>
            <a:br>
              <a:rPr lang="sr-Cyrl-ME" sz="1350" dirty="0"/>
            </a:br>
            <a:r>
              <a:rPr lang="sr-Cyrl-ME" sz="1350" dirty="0"/>
              <a:t>сила (емс)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B2493361-62ED-4B2B-833E-A6768055CA09}"/>
              </a:ext>
            </a:extLst>
          </p:cNvPr>
          <p:cNvSpPr/>
          <p:nvPr/>
        </p:nvSpPr>
        <p:spPr>
          <a:xfrm>
            <a:off x="7075093" y="1135223"/>
            <a:ext cx="228600" cy="2077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1350"/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8C52C8EB-0F19-45CA-94FA-230766739558}"/>
              </a:ext>
            </a:extLst>
          </p:cNvPr>
          <p:cNvCxnSpPr>
            <a:cxnSpLocks/>
            <a:stCxn id="23" idx="3"/>
            <a:endCxn id="25" idx="1"/>
          </p:cNvCxnSpPr>
          <p:nvPr/>
        </p:nvCxnSpPr>
        <p:spPr>
          <a:xfrm flipH="1">
            <a:off x="5928675" y="1250640"/>
            <a:ext cx="2912300" cy="806371"/>
          </a:xfrm>
          <a:prstGeom prst="bentConnector5">
            <a:avLst>
              <a:gd name="adj1" fmla="val -3962"/>
              <a:gd name="adj2" fmla="val 50000"/>
              <a:gd name="adj3" fmla="val 116820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EAFEA5-33D9-4850-B1CF-D445F2354E88}"/>
                  </a:ext>
                </a:extLst>
              </p:cNvPr>
              <p:cNvSpPr txBox="1"/>
              <p:nvPr/>
            </p:nvSpPr>
            <p:spPr>
              <a:xfrm>
                <a:off x="7513079" y="1803095"/>
                <a:ext cx="1319592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1350" b="1" dirty="0"/>
                  <a:t>Пад напона на </a:t>
                </a:r>
                <a:br>
                  <a:rPr lang="sr-Latn-ME" sz="1350" b="1" dirty="0"/>
                </a:br>
                <a:r>
                  <a:rPr lang="sr-Cyrl-ME" sz="1350" b="1" dirty="0"/>
                  <a:t>калему</a:t>
                </a:r>
                <a:r>
                  <a:rPr lang="sr-Latn-ME" sz="135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sz="135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350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sr-Latn-ME" sz="1350" b="1" i="1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endParaRPr lang="sr-Cyrl-ME" sz="1350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7EAFEA5-33D9-4850-B1CF-D445F2354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079" y="1803095"/>
                <a:ext cx="1319592" cy="507831"/>
              </a:xfrm>
              <a:prstGeom prst="rect">
                <a:avLst/>
              </a:prstGeom>
              <a:blipFill>
                <a:blip r:embed="rId4"/>
                <a:stretch>
                  <a:fillRect l="-922" t="-2410" b="-1204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05FC2531-7F97-43BA-8753-71C15DE75D3D}"/>
              </a:ext>
            </a:extLst>
          </p:cNvPr>
          <p:cNvGrpSpPr/>
          <p:nvPr/>
        </p:nvGrpSpPr>
        <p:grpSpPr>
          <a:xfrm>
            <a:off x="2367117" y="1540697"/>
            <a:ext cx="890838" cy="1104795"/>
            <a:chOff x="3156155" y="911263"/>
            <a:chExt cx="1187783" cy="147306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61B9136-6F5A-4127-9365-62E41CDC63C2}"/>
                </a:ext>
              </a:extLst>
            </p:cNvPr>
            <p:cNvCxnSpPr/>
            <p:nvPr/>
          </p:nvCxnSpPr>
          <p:spPr>
            <a:xfrm>
              <a:off x="3156155" y="993058"/>
              <a:ext cx="100289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FDDA094-13C2-4F18-8F8B-21A0833541D8}"/>
                </a:ext>
              </a:extLst>
            </p:cNvPr>
            <p:cNvCxnSpPr/>
            <p:nvPr/>
          </p:nvCxnSpPr>
          <p:spPr>
            <a:xfrm>
              <a:off x="3156155" y="2384323"/>
              <a:ext cx="100289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1DF8BF2-C4FC-4228-9477-7D8068D0115E}"/>
                </a:ext>
              </a:extLst>
            </p:cNvPr>
            <p:cNvCxnSpPr>
              <a:cxnSpLocks/>
            </p:cNvCxnSpPr>
            <p:nvPr/>
          </p:nvCxnSpPr>
          <p:spPr>
            <a:xfrm>
              <a:off x="3883743" y="993058"/>
              <a:ext cx="0" cy="1391265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8C24EBC-B66A-4221-B61F-96AD054C18A1}"/>
                </a:ext>
              </a:extLst>
            </p:cNvPr>
            <p:cNvSpPr txBox="1"/>
            <p:nvPr/>
          </p:nvSpPr>
          <p:spPr>
            <a:xfrm>
              <a:off x="3896600" y="911263"/>
              <a:ext cx="40010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B028AC7-E583-4EE4-B2CC-FBE3F2469121}"/>
                    </a:ext>
                  </a:extLst>
                </p:cNvPr>
                <p:cNvSpPr txBox="1"/>
                <p:nvPr/>
              </p:nvSpPr>
              <p:spPr>
                <a:xfrm>
                  <a:off x="4020430" y="1497112"/>
                  <a:ext cx="323508" cy="3077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15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5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sz="15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sr-Cyrl-ME" sz="1500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B028AC7-E583-4EE4-B2CC-FBE3F24691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0430" y="1497112"/>
                  <a:ext cx="323508" cy="307776"/>
                </a:xfrm>
                <a:prstGeom prst="rect">
                  <a:avLst/>
                </a:prstGeom>
                <a:blipFill>
                  <a:blip r:embed="rId5"/>
                  <a:stretch>
                    <a:fillRect l="-10256" r="-10256" b="-1315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19393F2E-1380-4E35-B71B-4F7A6EB1A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0551" y="2851839"/>
            <a:ext cx="4215401" cy="1914792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79CDB3FF-D9CA-448A-8E8A-18D8B0E92042}"/>
              </a:ext>
            </a:extLst>
          </p:cNvPr>
          <p:cNvGrpSpPr/>
          <p:nvPr/>
        </p:nvGrpSpPr>
        <p:grpSpPr>
          <a:xfrm>
            <a:off x="3696412" y="2442922"/>
            <a:ext cx="1059323" cy="415498"/>
            <a:chOff x="4978538" y="2006456"/>
            <a:chExt cx="1412430" cy="5539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1E08D144-5238-4243-A3ED-51921648B6F0}"/>
                    </a:ext>
                  </a:extLst>
                </p:cNvPr>
                <p:cNvSpPr txBox="1"/>
                <p:nvPr/>
              </p:nvSpPr>
              <p:spPr>
                <a:xfrm>
                  <a:off x="4978538" y="2006456"/>
                  <a:ext cx="57973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1E08D144-5238-4243-A3ED-51921648B6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8538" y="2006456"/>
                  <a:ext cx="579732" cy="553998"/>
                </a:xfrm>
                <a:prstGeom prst="rect">
                  <a:avLst/>
                </a:prstGeom>
                <a:blipFill>
                  <a:blip r:embed="rId7"/>
                  <a:stretch>
                    <a:fillRect l="-9722" r="-13889" b="-1617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6579CCA-2E91-4B63-ADA1-C23EB2E97764}"/>
                </a:ext>
              </a:extLst>
            </p:cNvPr>
            <p:cNvCxnSpPr/>
            <p:nvPr/>
          </p:nvCxnSpPr>
          <p:spPr>
            <a:xfrm>
              <a:off x="5683046" y="2153264"/>
              <a:ext cx="70792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1675E39-63AA-4B60-B4C3-735321EA59FB}"/>
                </a:ext>
              </a:extLst>
            </p:cNvPr>
            <p:cNvCxnSpPr/>
            <p:nvPr/>
          </p:nvCxnSpPr>
          <p:spPr>
            <a:xfrm>
              <a:off x="5683046" y="2428567"/>
              <a:ext cx="70792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600943BA-1D62-4531-84DE-B45948C0D0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0551" y="2835982"/>
            <a:ext cx="4201112" cy="1929082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CE2330F7-C42C-496D-83C3-3D2FAEA2FCC0}"/>
              </a:ext>
            </a:extLst>
          </p:cNvPr>
          <p:cNvGrpSpPr/>
          <p:nvPr/>
        </p:nvGrpSpPr>
        <p:grpSpPr>
          <a:xfrm>
            <a:off x="3355278" y="2893342"/>
            <a:ext cx="4486929" cy="1841314"/>
            <a:chOff x="4473704" y="2714788"/>
            <a:chExt cx="5982572" cy="2455084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4EE686D-A96E-4AAB-B0CA-C0ED2FA47317}"/>
                </a:ext>
              </a:extLst>
            </p:cNvPr>
            <p:cNvCxnSpPr/>
            <p:nvPr/>
          </p:nvCxnSpPr>
          <p:spPr>
            <a:xfrm>
              <a:off x="4925958" y="2861187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93AE4A3-A1ED-4C2E-89F4-2EF1CD1182FA}"/>
                </a:ext>
              </a:extLst>
            </p:cNvPr>
            <p:cNvCxnSpPr/>
            <p:nvPr/>
          </p:nvCxnSpPr>
          <p:spPr>
            <a:xfrm>
              <a:off x="4925958" y="4970206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E765F0EE-FB3E-45BC-9184-F7586400ED16}"/>
                    </a:ext>
                  </a:extLst>
                </p:cNvPr>
                <p:cNvSpPr txBox="1"/>
                <p:nvPr/>
              </p:nvSpPr>
              <p:spPr>
                <a:xfrm>
                  <a:off x="4628889" y="2714788"/>
                  <a:ext cx="2960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E765F0EE-FB3E-45BC-9184-F7586400E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8889" y="2714788"/>
                  <a:ext cx="296064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6216" b="-882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4AB9F38-3EDC-49D8-8514-CD47293FD536}"/>
                    </a:ext>
                  </a:extLst>
                </p:cNvPr>
                <p:cNvSpPr txBox="1"/>
                <p:nvPr/>
              </p:nvSpPr>
              <p:spPr>
                <a:xfrm>
                  <a:off x="4473704" y="4892873"/>
                  <a:ext cx="46918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4AB9F38-3EDC-49D8-8514-CD47293FD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3704" y="4892873"/>
                  <a:ext cx="469188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448" b="-882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F435348-0BC8-4BCB-897F-896CCF0E21F4}"/>
                    </a:ext>
                  </a:extLst>
                </p:cNvPr>
                <p:cNvSpPr txBox="1"/>
                <p:nvPr/>
              </p:nvSpPr>
              <p:spPr>
                <a:xfrm>
                  <a:off x="9821616" y="3966085"/>
                  <a:ext cx="26109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F435348-0BC8-4BCB-897F-896CCF0E21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21616" y="3966085"/>
                  <a:ext cx="261097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8125" r="-28125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1932260-019A-4FB1-B124-C632C0408DD3}"/>
                    </a:ext>
                  </a:extLst>
                </p:cNvPr>
                <p:cNvSpPr txBox="1"/>
                <p:nvPr/>
              </p:nvSpPr>
              <p:spPr>
                <a:xfrm>
                  <a:off x="7454832" y="3566648"/>
                  <a:ext cx="58383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61932260-019A-4FB1-B124-C632C0408D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4832" y="3566648"/>
                  <a:ext cx="583836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11111" t="-2174" r="-13889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E1851BD-AB0A-42D5-92AC-014F815C8B3A}"/>
                  </a:ext>
                </a:extLst>
              </p:cNvPr>
              <p:cNvSpPr txBox="1"/>
              <p:nvPr/>
            </p:nvSpPr>
            <p:spPr>
              <a:xfrm>
                <a:off x="4704117" y="3536245"/>
                <a:ext cx="4378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E1851BD-AB0A-42D5-92AC-014F815C8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117" y="3536245"/>
                <a:ext cx="437877" cy="276999"/>
              </a:xfrm>
              <a:prstGeom prst="rect">
                <a:avLst/>
              </a:prstGeom>
              <a:blipFill>
                <a:blip r:embed="rId13"/>
                <a:stretch>
                  <a:fillRect l="-12500" t="-2174" r="-12500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4CC06FB-0C7D-42A8-9AA0-058ADA81706F}"/>
                  </a:ext>
                </a:extLst>
              </p:cNvPr>
              <p:cNvSpPr txBox="1"/>
              <p:nvPr/>
            </p:nvSpPr>
            <p:spPr>
              <a:xfrm>
                <a:off x="6505326" y="3816335"/>
                <a:ext cx="5661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4CC06FB-0C7D-42A8-9AA0-058ADA817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326" y="3816335"/>
                <a:ext cx="566117" cy="276999"/>
              </a:xfrm>
              <a:prstGeom prst="rect">
                <a:avLst/>
              </a:prstGeom>
              <a:blipFill>
                <a:blip r:embed="rId14"/>
                <a:stretch>
                  <a:fillRect l="-8602" t="-2222" r="-10753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11DD24E-F75B-4BF7-8EF4-9B81AE5E687E}"/>
              </a:ext>
            </a:extLst>
          </p:cNvPr>
          <p:cNvCxnSpPr>
            <a:cxnSpLocks/>
          </p:cNvCxnSpPr>
          <p:nvPr/>
        </p:nvCxnSpPr>
        <p:spPr>
          <a:xfrm>
            <a:off x="5557402" y="3717057"/>
            <a:ext cx="0" cy="19096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ECBE312-6E82-4AC4-8A2A-2EA02F43DF20}"/>
              </a:ext>
            </a:extLst>
          </p:cNvPr>
          <p:cNvCxnSpPr>
            <a:cxnSpLocks/>
          </p:cNvCxnSpPr>
          <p:nvPr/>
        </p:nvCxnSpPr>
        <p:spPr>
          <a:xfrm>
            <a:off x="4651324" y="3717057"/>
            <a:ext cx="0" cy="19096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69890C5-083B-4799-9D0A-25D92D204BDC}"/>
              </a:ext>
            </a:extLst>
          </p:cNvPr>
          <p:cNvCxnSpPr>
            <a:cxnSpLocks/>
          </p:cNvCxnSpPr>
          <p:nvPr/>
        </p:nvCxnSpPr>
        <p:spPr>
          <a:xfrm>
            <a:off x="6463480" y="3717057"/>
            <a:ext cx="0" cy="19096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0EA0AB6-FE12-49A2-B32A-F276B7DD4F82}"/>
              </a:ext>
            </a:extLst>
          </p:cNvPr>
          <p:cNvCxnSpPr>
            <a:cxnSpLocks/>
          </p:cNvCxnSpPr>
          <p:nvPr/>
        </p:nvCxnSpPr>
        <p:spPr>
          <a:xfrm>
            <a:off x="7369559" y="3717057"/>
            <a:ext cx="0" cy="19096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DFFFF58-652A-4FBE-A284-21B323D60DCA}"/>
                  </a:ext>
                </a:extLst>
              </p:cNvPr>
              <p:cNvSpPr txBox="1"/>
              <p:nvPr/>
            </p:nvSpPr>
            <p:spPr>
              <a:xfrm>
                <a:off x="512990" y="4957901"/>
                <a:ext cx="82888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dirty="0"/>
                  <a:t>Напон на калему </a:t>
                </a:r>
                <a:r>
                  <a:rPr lang="sr-Cyrl-ME" sz="2400" b="1" dirty="0"/>
                  <a:t>рани</a:t>
                </a:r>
                <a:r>
                  <a:rPr lang="sr-Cyrl-ME" sz="2400" dirty="0"/>
                  <a:t> за </a:t>
                </a:r>
                <a14:m>
                  <m:oMath xmlns:m="http://schemas.openxmlformats.org/officeDocument/2006/math">
                    <m:r>
                      <a:rPr lang="sr-Cyrl-ME" sz="2400" i="1"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</a:t>
                </a:r>
                <a:r>
                  <a:rPr lang="sr-Cyrl-ME" sz="2400" dirty="0"/>
                  <a:t>степени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sz="2400" dirty="0"/>
                  <a:t>) </a:t>
                </a:r>
                <a:r>
                  <a:rPr lang="sr-Cyrl-ME" sz="2400" dirty="0"/>
                  <a:t>у односу на струју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DFFFF58-652A-4FBE-A284-21B323D60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90" y="4957901"/>
                <a:ext cx="8288872" cy="461665"/>
              </a:xfrm>
              <a:prstGeom prst="rect">
                <a:avLst/>
              </a:prstGeom>
              <a:blipFill>
                <a:blip r:embed="rId15"/>
                <a:stretch>
                  <a:fillRect l="-1103" t="-10526" r="-221" b="-2894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5DB0A46-A8F4-40FA-BCCC-55A0CCE8E6EB}"/>
              </a:ext>
            </a:extLst>
          </p:cNvPr>
          <p:cNvGrpSpPr/>
          <p:nvPr/>
        </p:nvGrpSpPr>
        <p:grpSpPr>
          <a:xfrm>
            <a:off x="3209944" y="3041935"/>
            <a:ext cx="4645718" cy="1428205"/>
            <a:chOff x="4279924" y="2942408"/>
            <a:chExt cx="6194291" cy="1904272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CADBB5D-97C4-45AB-9BE2-ACDAE0EE562E}"/>
                </a:ext>
              </a:extLst>
            </p:cNvPr>
            <p:cNvCxnSpPr/>
            <p:nvPr/>
          </p:nvCxnSpPr>
          <p:spPr>
            <a:xfrm>
              <a:off x="4943897" y="3120837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031148D2-8A02-498B-B2DA-E0F53785EB2A}"/>
                    </a:ext>
                  </a:extLst>
                </p:cNvPr>
                <p:cNvSpPr txBox="1"/>
                <p:nvPr/>
              </p:nvSpPr>
              <p:spPr>
                <a:xfrm>
                  <a:off x="4470757" y="2942408"/>
                  <a:ext cx="45790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031148D2-8A02-498B-B2DA-E0F53785EB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0757" y="2942408"/>
                  <a:ext cx="457903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12500" b="-1470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6CDCFB4-DDF1-4973-B073-80478E2393B5}"/>
                </a:ext>
              </a:extLst>
            </p:cNvPr>
            <p:cNvCxnSpPr/>
            <p:nvPr/>
          </p:nvCxnSpPr>
          <p:spPr>
            <a:xfrm>
              <a:off x="4939876" y="4787438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D4BD518D-6283-4212-AB6F-86B823B8DDD7}"/>
                    </a:ext>
                  </a:extLst>
                </p:cNvPr>
                <p:cNvSpPr txBox="1"/>
                <p:nvPr/>
              </p:nvSpPr>
              <p:spPr>
                <a:xfrm>
                  <a:off x="4279924" y="4569681"/>
                  <a:ext cx="6310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D4BD518D-6283-4212-AB6F-86B823B8DD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9924" y="4569681"/>
                  <a:ext cx="631028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2597" b="-1470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6682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1" grpId="0"/>
      <p:bldP spid="23" grpId="0"/>
      <p:bldP spid="24" grpId="0" animBg="1"/>
      <p:bldP spid="25" grpId="0"/>
      <p:bldP spid="27" grpId="0" animBg="1"/>
      <p:bldP spid="35" grpId="0"/>
      <p:bldP spid="88" grpId="0"/>
      <p:bldP spid="89" grpId="0"/>
      <p:bldP spid="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C7702BF0-6E5E-41EB-9157-17C0A54B65F0}"/>
              </a:ext>
            </a:extLst>
          </p:cNvPr>
          <p:cNvSpPr/>
          <p:nvPr/>
        </p:nvSpPr>
        <p:spPr>
          <a:xfrm>
            <a:off x="4959545" y="3956538"/>
            <a:ext cx="3330343" cy="162046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B27A39-45F4-444E-9213-E31B54EA9A42}"/>
              </a:ext>
            </a:extLst>
          </p:cNvPr>
          <p:cNvSpPr/>
          <p:nvPr/>
        </p:nvSpPr>
        <p:spPr>
          <a:xfrm>
            <a:off x="522567" y="2247543"/>
            <a:ext cx="3244251" cy="33294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E6F82F-07D7-45F0-B213-EC67D0666B75}"/>
              </a:ext>
            </a:extLst>
          </p:cNvPr>
          <p:cNvSpPr/>
          <p:nvPr/>
        </p:nvSpPr>
        <p:spPr>
          <a:xfrm>
            <a:off x="4511198" y="1020158"/>
            <a:ext cx="3778690" cy="124493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1791B9-E07C-4778-B38D-351314783E9D}"/>
                  </a:ext>
                </a:extLst>
              </p:cNvPr>
              <p:cNvSpPr txBox="1"/>
              <p:nvPr/>
            </p:nvSpPr>
            <p:spPr>
              <a:xfrm>
                <a:off x="426692" y="743159"/>
                <a:ext cx="927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sr-Cyrl-M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sr-Latn-M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sr-Latn-M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1791B9-E07C-4778-B38D-351314783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92" y="743159"/>
                <a:ext cx="927370" cy="276999"/>
              </a:xfrm>
              <a:prstGeom prst="rect">
                <a:avLst/>
              </a:prstGeom>
              <a:blipFill>
                <a:blip r:embed="rId2"/>
                <a:stretch>
                  <a:fillRect l="-5921" r="-460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30857FE-997D-48D1-AE2C-3EB4AA1A3536}"/>
              </a:ext>
            </a:extLst>
          </p:cNvPr>
          <p:cNvSpPr txBox="1"/>
          <p:nvPr/>
        </p:nvSpPr>
        <p:spPr>
          <a:xfrm>
            <a:off x="187917" y="1299715"/>
            <a:ext cx="3765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Већа фреквенција -&gt; Већа промјена</a:t>
            </a:r>
            <a:r>
              <a:rPr lang="en-US" dirty="0"/>
              <a:t>.</a:t>
            </a:r>
          </a:p>
          <a:p>
            <a:r>
              <a:rPr lang="sr-Cyrl-CS" dirty="0"/>
              <a:t>Већи флукс -&gt; Веће промјене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FF3328-A010-41D8-899C-414D5DA69804}"/>
                  </a:ext>
                </a:extLst>
              </p:cNvPr>
              <p:cNvSpPr txBox="1"/>
              <p:nvPr/>
            </p:nvSpPr>
            <p:spPr>
              <a:xfrm>
                <a:off x="4675995" y="1704646"/>
                <a:ext cx="3342518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ME" sz="2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sr-Latn-ME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sr-Latn-ME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/2)</m:t>
                          </m:r>
                        </m:e>
                      </m:func>
                    </m:oMath>
                  </m:oMathPara>
                </a14:m>
                <a:endParaRPr lang="sr-Cyrl-ME" sz="21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FF3328-A010-41D8-899C-414D5DA69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995" y="1704646"/>
                <a:ext cx="3342518" cy="323165"/>
              </a:xfrm>
              <a:prstGeom prst="rect">
                <a:avLst/>
              </a:prstGeom>
              <a:blipFill>
                <a:blip r:embed="rId3"/>
                <a:stretch>
                  <a:fillRect l="-547" t="-1887" r="-2555" b="-3584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1C2390-775F-4126-89E5-AE6969FB8A80}"/>
                  </a:ext>
                </a:extLst>
              </p:cNvPr>
              <p:cNvSpPr txBox="1"/>
              <p:nvPr/>
            </p:nvSpPr>
            <p:spPr>
              <a:xfrm>
                <a:off x="4675995" y="1148271"/>
                <a:ext cx="2046329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ME" sz="2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1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1C2390-775F-4126-89E5-AE6969FB8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995" y="1148271"/>
                <a:ext cx="2046329" cy="323165"/>
              </a:xfrm>
              <a:prstGeom prst="rect">
                <a:avLst/>
              </a:prstGeom>
              <a:blipFill>
                <a:blip r:embed="rId4"/>
                <a:stretch>
                  <a:fillRect l="-2381" r="-4167" b="-3584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D548708-1999-4975-85E0-DCC8512C1C03}"/>
              </a:ext>
            </a:extLst>
          </p:cNvPr>
          <p:cNvGrpSpPr/>
          <p:nvPr/>
        </p:nvGrpSpPr>
        <p:grpSpPr>
          <a:xfrm>
            <a:off x="659191" y="2394288"/>
            <a:ext cx="3107627" cy="3086760"/>
            <a:chOff x="293153" y="1921647"/>
            <a:chExt cx="2010924" cy="200960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01C86CC-1C1E-4BA6-831B-1DCBE1C0F1CD}"/>
                </a:ext>
              </a:extLst>
            </p:cNvPr>
            <p:cNvGrpSpPr/>
            <p:nvPr/>
          </p:nvGrpSpPr>
          <p:grpSpPr>
            <a:xfrm>
              <a:off x="293153" y="1921647"/>
              <a:ext cx="2010924" cy="2009609"/>
              <a:chOff x="4980039" y="1825596"/>
              <a:chExt cx="2681232" cy="2679478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BA086A29-D9E3-46FF-8CF2-D315E5D98ADA}"/>
                  </a:ext>
                </a:extLst>
              </p:cNvPr>
              <p:cNvGrpSpPr/>
              <p:nvPr/>
            </p:nvGrpSpPr>
            <p:grpSpPr>
              <a:xfrm>
                <a:off x="4980039" y="1968352"/>
                <a:ext cx="2536722" cy="2536722"/>
                <a:chOff x="5329084" y="2084439"/>
                <a:chExt cx="1838632" cy="1838632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6E3427B8-0B44-48CD-9B4F-BCAC53CC22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29084" y="3003754"/>
                  <a:ext cx="183863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833271C7-8961-423C-ACDB-AC4BAC1EDF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5329084" y="3003755"/>
                  <a:ext cx="183863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6E8958-0771-4721-87BE-F66F9DEE33FF}"/>
                  </a:ext>
                </a:extLst>
              </p:cNvPr>
              <p:cNvSpPr txBox="1"/>
              <p:nvPr/>
            </p:nvSpPr>
            <p:spPr>
              <a:xfrm>
                <a:off x="6248400" y="1825596"/>
                <a:ext cx="487741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 err="1"/>
                  <a:t>Im</a:t>
                </a:r>
                <a:endParaRPr lang="sr-Cyrl-ME" sz="135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FAABF6B-913F-4D48-B979-E5B7252AB0B4}"/>
                  </a:ext>
                </a:extLst>
              </p:cNvPr>
              <p:cNvSpPr txBox="1"/>
              <p:nvPr/>
            </p:nvSpPr>
            <p:spPr>
              <a:xfrm>
                <a:off x="7177548" y="2874533"/>
                <a:ext cx="483723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/>
                  <a:t>Re</a:t>
                </a:r>
                <a:endParaRPr lang="sr-Cyrl-ME" sz="1350" dirty="0"/>
              </a:p>
            </p:txBody>
          </p: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228245B-1A5B-4789-8F8E-B7E1B9125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4423" y="2198646"/>
              <a:ext cx="0" cy="78670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A11CB9F-FB14-415D-80CC-22372BE35366}"/>
                    </a:ext>
                  </a:extLst>
                </p:cNvPr>
                <p:cNvSpPr txBox="1"/>
                <p:nvPr/>
              </p:nvSpPr>
              <p:spPr>
                <a:xfrm>
                  <a:off x="762740" y="2100330"/>
                  <a:ext cx="326115" cy="28052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𝐿𝐼</m:t>
                        </m:r>
                      </m:oMath>
                    </m:oMathPara>
                  </a14:m>
                  <a:endParaRPr lang="sr-Cyrl-ME" sz="28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A11CB9F-FB14-415D-80CC-22372BE353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740" y="2100330"/>
                  <a:ext cx="326115" cy="280525"/>
                </a:xfrm>
                <a:prstGeom prst="rect">
                  <a:avLst/>
                </a:prstGeom>
                <a:blipFill>
                  <a:blip r:embed="rId5"/>
                  <a:stretch>
                    <a:fillRect r="-1325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17477DD-9E9D-43BB-A10B-67872117CF9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581923" y="2644838"/>
              <a:ext cx="0" cy="675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DF7131A-40D5-47A3-B9A5-2E88AFE057A7}"/>
                    </a:ext>
                  </a:extLst>
                </p:cNvPr>
                <p:cNvSpPr txBox="1"/>
                <p:nvPr/>
              </p:nvSpPr>
              <p:spPr>
                <a:xfrm>
                  <a:off x="1808143" y="3020325"/>
                  <a:ext cx="109710" cy="2404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DF7131A-40D5-47A3-B9A5-2E88AFE057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8143" y="3020325"/>
                  <a:ext cx="109710" cy="240450"/>
                </a:xfrm>
                <a:prstGeom prst="rect">
                  <a:avLst/>
                </a:prstGeom>
                <a:blipFill>
                  <a:blip r:embed="rId6"/>
                  <a:stretch>
                    <a:fillRect l="-46429" r="-46429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88F886-E69C-4652-9014-0001B5C18C16}"/>
                  </a:ext>
                </a:extLst>
              </p:cNvPr>
              <p:cNvSpPr txBox="1"/>
              <p:nvPr/>
            </p:nvSpPr>
            <p:spPr>
              <a:xfrm>
                <a:off x="6597917" y="4052219"/>
                <a:ext cx="1609158" cy="4352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7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𝐿𝐼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88F886-E69C-4652-9014-0001B5C1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917" y="4052219"/>
                <a:ext cx="1609158" cy="4352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3FE60A3-0BB3-4F10-B244-1CD4A1A738C4}"/>
                  </a:ext>
                </a:extLst>
              </p:cNvPr>
              <p:cNvSpPr txBox="1"/>
              <p:nvPr/>
            </p:nvSpPr>
            <p:spPr>
              <a:xfrm>
                <a:off x="5078278" y="4579005"/>
                <a:ext cx="2989793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ME" sz="2700" dirty="0"/>
                  <a:t>Реактанса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7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700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7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sr-Cyrl-ME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3FE60A3-0BB3-4F10-B244-1CD4A1A73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278" y="4579005"/>
                <a:ext cx="2989793" cy="415498"/>
              </a:xfrm>
              <a:prstGeom prst="rect">
                <a:avLst/>
              </a:prstGeom>
              <a:blipFill>
                <a:blip r:embed="rId8"/>
                <a:stretch>
                  <a:fillRect l="-6925" t="-23529" b="-5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C06182C-F594-42BA-B9D2-B4FFBB9E1991}"/>
                  </a:ext>
                </a:extLst>
              </p:cNvPr>
              <p:cNvSpPr txBox="1"/>
              <p:nvPr/>
            </p:nvSpPr>
            <p:spPr>
              <a:xfrm>
                <a:off x="6597917" y="5045801"/>
                <a:ext cx="1545680" cy="4352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7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7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7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C06182C-F594-42BA-B9D2-B4FFBB9E1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917" y="5045801"/>
                <a:ext cx="1545680" cy="4352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DDCFFA-A848-4E0B-8E23-C5B87D7CDA9B}"/>
                  </a:ext>
                </a:extLst>
              </p:cNvPr>
              <p:cNvSpPr txBox="1"/>
              <p:nvPr/>
            </p:nvSpPr>
            <p:spPr>
              <a:xfrm>
                <a:off x="386891" y="197484"/>
                <a:ext cx="911724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DDCFFA-A848-4E0B-8E23-C5B87D7CD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891" y="197484"/>
                <a:ext cx="911724" cy="5203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B1E15F-781A-C476-E848-053B84107E2C}"/>
                  </a:ext>
                </a:extLst>
              </p:cNvPr>
              <p:cNvSpPr txBox="1"/>
              <p:nvPr/>
            </p:nvSpPr>
            <p:spPr>
              <a:xfrm>
                <a:off x="2211050" y="2616394"/>
                <a:ext cx="707572" cy="5436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8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B1E15F-781A-C476-E848-053B84107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050" y="2616394"/>
                <a:ext cx="707572" cy="5436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242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36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9D37-689A-4225-8B9C-A0FFB301C6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Кондензатор у колу промјенљивог напона и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CABB6-5A9B-4C66-942B-989650BA8E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0542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96BB-FD2F-4B81-8D14-120CCFD8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722" y="975237"/>
            <a:ext cx="7543800" cy="644679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Пуњење и пражњење кондензатора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16689B-AE3D-460D-AA98-B3C578341AE3}"/>
              </a:ext>
            </a:extLst>
          </p:cNvPr>
          <p:cNvSpPr txBox="1"/>
          <p:nvPr/>
        </p:nvSpPr>
        <p:spPr>
          <a:xfrm>
            <a:off x="5132394" y="1763620"/>
            <a:ext cx="16664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Прекидач положај </a:t>
            </a:r>
            <a:r>
              <a:rPr lang="sr-Cyrl-ME" sz="1350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6D8D6-3E24-4F57-B1D9-ED94C263DE8F}"/>
              </a:ext>
            </a:extLst>
          </p:cNvPr>
          <p:cNvSpPr txBox="1"/>
          <p:nvPr/>
        </p:nvSpPr>
        <p:spPr>
          <a:xfrm>
            <a:off x="6883541" y="1763620"/>
            <a:ext cx="8691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b="1" dirty="0"/>
              <a:t>ПУЊЕЊЕ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B999BE-6033-4962-8AFA-26618F7F2C81}"/>
              </a:ext>
            </a:extLst>
          </p:cNvPr>
          <p:cNvSpPr txBox="1"/>
          <p:nvPr/>
        </p:nvSpPr>
        <p:spPr>
          <a:xfrm>
            <a:off x="5198762" y="3698186"/>
            <a:ext cx="16664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Прекидач положај </a:t>
            </a:r>
            <a:r>
              <a:rPr lang="sr-Cyrl-ME" sz="1350" b="1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EC85E3-FBDB-4FFB-B822-CD35B763B2A9}"/>
              </a:ext>
            </a:extLst>
          </p:cNvPr>
          <p:cNvSpPr txBox="1"/>
          <p:nvPr/>
        </p:nvSpPr>
        <p:spPr>
          <a:xfrm>
            <a:off x="6949909" y="3698186"/>
            <a:ext cx="11031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b="1" dirty="0"/>
              <a:t>ПРАЖЊЕЊЕ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8EBDF3-06AB-4747-9003-9BE4D3F0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762" y="4010142"/>
            <a:ext cx="2336333" cy="196480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17A4CFD-CC63-47A6-89CD-E46AF0653A4F}"/>
              </a:ext>
            </a:extLst>
          </p:cNvPr>
          <p:cNvGrpSpPr/>
          <p:nvPr/>
        </p:nvGrpSpPr>
        <p:grpSpPr>
          <a:xfrm>
            <a:off x="80875" y="2696933"/>
            <a:ext cx="4395761" cy="1644302"/>
            <a:chOff x="80875" y="2696933"/>
            <a:chExt cx="4395761" cy="164430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E444FE2-13FD-4650-AE69-11FA7DF244EA}"/>
                </a:ext>
              </a:extLst>
            </p:cNvPr>
            <p:cNvGrpSpPr/>
            <p:nvPr/>
          </p:nvGrpSpPr>
          <p:grpSpPr>
            <a:xfrm>
              <a:off x="80875" y="2696933"/>
              <a:ext cx="4395761" cy="1644302"/>
              <a:chOff x="260255" y="3590787"/>
              <a:chExt cx="3458305" cy="129363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EE07F01-F238-46A0-B7C4-5BCE419A7956}"/>
                  </a:ext>
                </a:extLst>
              </p:cNvPr>
              <p:cNvSpPr/>
              <p:nvPr/>
            </p:nvSpPr>
            <p:spPr>
              <a:xfrm>
                <a:off x="757646" y="4302034"/>
                <a:ext cx="348343" cy="348343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C9E054-A8E9-42F8-BC63-AAD9A85E8295}"/>
                  </a:ext>
                </a:extLst>
              </p:cNvPr>
              <p:cNvSpPr txBox="1"/>
              <p:nvPr/>
            </p:nvSpPr>
            <p:spPr>
              <a:xfrm>
                <a:off x="607605" y="4022841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CS" dirty="0"/>
                  <a:t>+</a:t>
                </a:r>
                <a:endParaRPr lang="sr-Cyrl-ME" dirty="0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2A84E32-336C-468A-B079-0E4FB37D2619}"/>
                  </a:ext>
                </a:extLst>
              </p:cNvPr>
              <p:cNvSpPr/>
              <p:nvPr/>
            </p:nvSpPr>
            <p:spPr>
              <a:xfrm>
                <a:off x="1820091" y="3848227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8" name="Connector: Elbow 17">
                <a:extLst>
                  <a:ext uri="{FF2B5EF4-FFF2-40B4-BE49-F238E27FC236}">
                    <a16:creationId xmlns:a16="http://schemas.microsoft.com/office/drawing/2014/main" id="{EC377634-BFB0-4B99-813D-756C16696E3D}"/>
                  </a:ext>
                </a:extLst>
              </p:cNvPr>
              <p:cNvCxnSpPr>
                <a:stCxn id="3" idx="0"/>
                <a:endCxn id="5" idx="2"/>
              </p:cNvCxnSpPr>
              <p:nvPr/>
            </p:nvCxnSpPr>
            <p:spPr>
              <a:xfrm rot="5400000" flipH="1" flipV="1">
                <a:off x="1167051" y="3648995"/>
                <a:ext cx="417807" cy="888273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5EE4CB7-E801-4447-9DB4-32653360D503}"/>
                  </a:ext>
                </a:extLst>
              </p:cNvPr>
              <p:cNvSpPr/>
              <p:nvPr/>
            </p:nvSpPr>
            <p:spPr>
              <a:xfrm>
                <a:off x="1987847" y="4062284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68014C6-2223-46A9-9F2B-30CC31AC8CF8}"/>
                  </a:ext>
                </a:extLst>
              </p:cNvPr>
              <p:cNvSpPr/>
              <p:nvPr/>
            </p:nvSpPr>
            <p:spPr>
              <a:xfrm>
                <a:off x="2155602" y="3848227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2" name="Connector: Elbow 21">
                <a:extLst>
                  <a:ext uri="{FF2B5EF4-FFF2-40B4-BE49-F238E27FC236}">
                    <a16:creationId xmlns:a16="http://schemas.microsoft.com/office/drawing/2014/main" id="{833B379E-2E76-437E-8DA4-D8C06D3886DF}"/>
                  </a:ext>
                </a:extLst>
              </p:cNvPr>
              <p:cNvCxnSpPr>
                <a:stCxn id="3" idx="4"/>
                <a:endCxn id="19" idx="4"/>
              </p:cNvCxnSpPr>
              <p:nvPr/>
            </p:nvCxnSpPr>
            <p:spPr>
              <a:xfrm rot="5400000" flipH="1" flipV="1">
                <a:off x="1219785" y="3846316"/>
                <a:ext cx="516093" cy="1092029"/>
              </a:xfrm>
              <a:prstGeom prst="bentConnector3">
                <a:avLst>
                  <a:gd name="adj1" fmla="val -44294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305C541-75C2-47A3-BF68-6F742212A5E1}"/>
                  </a:ext>
                </a:extLst>
              </p:cNvPr>
              <p:cNvSpPr/>
              <p:nvPr/>
            </p:nvSpPr>
            <p:spPr>
              <a:xfrm>
                <a:off x="2571981" y="3811306"/>
                <a:ext cx="632460" cy="15004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BE516B-06A4-4EF8-BEE6-DB31692CF966}"/>
                  </a:ext>
                </a:extLst>
              </p:cNvPr>
              <p:cNvSpPr txBox="1"/>
              <p:nvPr/>
            </p:nvSpPr>
            <p:spPr>
              <a:xfrm>
                <a:off x="2775874" y="3590787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CS" dirty="0"/>
                  <a:t>R</a:t>
                </a:r>
                <a:endParaRPr lang="sr-Cyrl-ME" dirty="0"/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ECA05E5-2729-434D-8408-F062960759E8}"/>
                  </a:ext>
                </a:extLst>
              </p:cNvPr>
              <p:cNvCxnSpPr>
                <a:stCxn id="23" idx="1"/>
                <a:endCxn id="20" idx="6"/>
              </p:cNvCxnSpPr>
              <p:nvPr/>
            </p:nvCxnSpPr>
            <p:spPr>
              <a:xfrm flipH="1" flipV="1">
                <a:off x="2227602" y="3884227"/>
                <a:ext cx="344379" cy="21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A0D09B6-035E-4882-839A-3984028D41A0}"/>
                  </a:ext>
                </a:extLst>
              </p:cNvPr>
              <p:cNvCxnSpPr/>
              <p:nvPr/>
            </p:nvCxnSpPr>
            <p:spPr>
              <a:xfrm>
                <a:off x="3345180" y="4302034"/>
                <a:ext cx="3733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AED22C4-FB09-4D40-9C45-2387F144B932}"/>
                  </a:ext>
                </a:extLst>
              </p:cNvPr>
              <p:cNvCxnSpPr/>
              <p:nvPr/>
            </p:nvCxnSpPr>
            <p:spPr>
              <a:xfrm>
                <a:off x="3345180" y="4392173"/>
                <a:ext cx="3733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or: Elbow 30">
                <a:extLst>
                  <a:ext uri="{FF2B5EF4-FFF2-40B4-BE49-F238E27FC236}">
                    <a16:creationId xmlns:a16="http://schemas.microsoft.com/office/drawing/2014/main" id="{C4C9E9D6-249D-4F19-9A42-6190D4CFE243}"/>
                  </a:ext>
                </a:extLst>
              </p:cNvPr>
              <p:cNvCxnSpPr>
                <a:stCxn id="23" idx="3"/>
              </p:cNvCxnSpPr>
              <p:nvPr/>
            </p:nvCxnSpPr>
            <p:spPr>
              <a:xfrm>
                <a:off x="3204441" y="3886327"/>
                <a:ext cx="327429" cy="415707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35">
                <a:extLst>
                  <a:ext uri="{FF2B5EF4-FFF2-40B4-BE49-F238E27FC236}">
                    <a16:creationId xmlns:a16="http://schemas.microsoft.com/office/drawing/2014/main" id="{C96890EC-E3CD-4720-A434-CAE77A85AA27}"/>
                  </a:ext>
                </a:extLst>
              </p:cNvPr>
              <p:cNvCxnSpPr/>
              <p:nvPr/>
            </p:nvCxnSpPr>
            <p:spPr>
              <a:xfrm rot="10800000" flipV="1">
                <a:off x="2023846" y="4399792"/>
                <a:ext cx="1508024" cy="484627"/>
              </a:xfrm>
              <a:prstGeom prst="bentConnector3">
                <a:avLst>
                  <a:gd name="adj1" fmla="val 481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E88FB1D-4652-4F00-8F49-0D477517B77D}"/>
                      </a:ext>
                    </a:extLst>
                  </p:cNvPr>
                  <p:cNvSpPr txBox="1"/>
                  <p:nvPr/>
                </p:nvSpPr>
                <p:spPr>
                  <a:xfrm>
                    <a:off x="260255" y="4337705"/>
                    <a:ext cx="46115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E88FB1D-4652-4F00-8F49-0D477517B7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0255" y="4337705"/>
                    <a:ext cx="461152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724" r="-4167" b="-5172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A914AA3-0E42-4106-8B8D-4657C6E4F00E}"/>
                      </a:ext>
                    </a:extLst>
                  </p:cNvPr>
                  <p:cNvSpPr txBox="1"/>
                  <p:nvPr/>
                </p:nvSpPr>
                <p:spPr>
                  <a:xfrm>
                    <a:off x="3161194" y="4235567"/>
                    <a:ext cx="20088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A914AA3-0E42-4106-8B8D-4657C6E4F0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61194" y="4235567"/>
                    <a:ext cx="200888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9524" r="-9524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BC267E-B702-41D2-9411-6946CEB58C32}"/>
                </a:ext>
              </a:extLst>
            </p:cNvPr>
            <p:cNvSpPr txBox="1"/>
            <p:nvPr/>
          </p:nvSpPr>
          <p:spPr>
            <a:xfrm>
              <a:off x="1907063" y="27209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1</a:t>
              </a:r>
              <a:endParaRPr lang="sr-Cyrl-ME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EA585F4-BFFB-4BEF-82B6-D0CFA8E33302}"/>
                </a:ext>
              </a:extLst>
            </p:cNvPr>
            <p:cNvSpPr txBox="1"/>
            <p:nvPr/>
          </p:nvSpPr>
          <p:spPr>
            <a:xfrm>
              <a:off x="2309044" y="32905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2</a:t>
              </a:r>
              <a:endParaRPr lang="sr-Cyrl-ME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EA8D3F4-0CDD-4A04-8C03-6D5EFE1D1473}"/>
              </a:ext>
            </a:extLst>
          </p:cNvPr>
          <p:cNvGrpSpPr/>
          <p:nvPr/>
        </p:nvGrpSpPr>
        <p:grpSpPr>
          <a:xfrm>
            <a:off x="5194222" y="2003485"/>
            <a:ext cx="2520523" cy="1600424"/>
            <a:chOff x="4905697" y="2014817"/>
            <a:chExt cx="2520523" cy="160042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54EFD3-87F1-42D3-A7A0-A01E356BE8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201"/>
            <a:stretch/>
          </p:blipFill>
          <p:spPr>
            <a:xfrm>
              <a:off x="5320849" y="2014817"/>
              <a:ext cx="2105371" cy="160042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AC36C09-8EF4-4575-8CD4-A60A4D9C3D42}"/>
                    </a:ext>
                  </a:extLst>
                </p:cNvPr>
                <p:cNvSpPr txBox="1"/>
                <p:nvPr/>
              </p:nvSpPr>
              <p:spPr>
                <a:xfrm>
                  <a:off x="4905697" y="2206630"/>
                  <a:ext cx="4533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sr-Latn-C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AC36C09-8EF4-4575-8CD4-A60A4D9C3D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5697" y="2206630"/>
                  <a:ext cx="453394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2162" r="-2703" b="-1087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526E0B4-CF5A-4DA2-8F07-374D9649D0F7}"/>
                </a:ext>
              </a:extLst>
            </p:cNvPr>
            <p:cNvSpPr/>
            <p:nvPr/>
          </p:nvSpPr>
          <p:spPr>
            <a:xfrm rot="19526368">
              <a:off x="5698629" y="2507115"/>
              <a:ext cx="196947" cy="168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999E411-B96C-4CA2-9FF5-D0B3AE2A2E7B}"/>
                </a:ext>
              </a:extLst>
            </p:cNvPr>
            <p:cNvSpPr/>
            <p:nvPr/>
          </p:nvSpPr>
          <p:spPr>
            <a:xfrm rot="1228216">
              <a:off x="5907808" y="3095693"/>
              <a:ext cx="196947" cy="168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1E04496-7F59-4167-BE25-27095C5FE291}"/>
                    </a:ext>
                  </a:extLst>
                </p:cNvPr>
                <p:cNvSpPr txBox="1"/>
                <p:nvPr/>
              </p:nvSpPr>
              <p:spPr>
                <a:xfrm>
                  <a:off x="5922216" y="3024158"/>
                  <a:ext cx="41148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1E04496-7F59-4167-BE25-27095C5FE2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216" y="3024158"/>
                  <a:ext cx="41148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0E24AE3-3192-4059-B282-111FE9544F71}"/>
                    </a:ext>
                  </a:extLst>
                </p:cNvPr>
                <p:cNvSpPr txBox="1"/>
                <p:nvPr/>
              </p:nvSpPr>
              <p:spPr>
                <a:xfrm>
                  <a:off x="5623576" y="2393449"/>
                  <a:ext cx="2857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30E24AE3-3192-4059-B282-111FE9544F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3576" y="2393449"/>
                  <a:ext cx="285784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0638" r="-2128" b="-11111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AA6D37C-167D-440B-9FB9-7B146385179D}"/>
              </a:ext>
            </a:extLst>
          </p:cNvPr>
          <p:cNvCxnSpPr>
            <a:stCxn id="20" idx="2"/>
            <a:endCxn id="43" idx="2"/>
          </p:cNvCxnSpPr>
          <p:nvPr/>
        </p:nvCxnSpPr>
        <p:spPr>
          <a:xfrm flipH="1" flipV="1">
            <a:off x="2155059" y="3069916"/>
            <a:ext cx="33494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A2F560-8B2C-49ED-97CE-E4648C9EB2CE}"/>
              </a:ext>
            </a:extLst>
          </p:cNvPr>
          <p:cNvGrpSpPr/>
          <p:nvPr/>
        </p:nvGrpSpPr>
        <p:grpSpPr>
          <a:xfrm>
            <a:off x="1263935" y="3169174"/>
            <a:ext cx="2391904" cy="1092893"/>
            <a:chOff x="1263935" y="3169174"/>
            <a:chExt cx="2391904" cy="1092893"/>
          </a:xfrm>
        </p:grpSpPr>
        <p:sp>
          <p:nvSpPr>
            <p:cNvPr id="55" name="Arc 54">
              <a:extLst>
                <a:ext uri="{FF2B5EF4-FFF2-40B4-BE49-F238E27FC236}">
                  <a16:creationId xmlns:a16="http://schemas.microsoft.com/office/drawing/2014/main" id="{1C0BCF92-7117-4DD2-BD8C-22F922D93807}"/>
                </a:ext>
              </a:extLst>
            </p:cNvPr>
            <p:cNvSpPr/>
            <p:nvPr/>
          </p:nvSpPr>
          <p:spPr>
            <a:xfrm>
              <a:off x="1263935" y="3169174"/>
              <a:ext cx="2391904" cy="1092893"/>
            </a:xfrm>
            <a:prstGeom prst="arc">
              <a:avLst>
                <a:gd name="adj1" fmla="val 11092278"/>
                <a:gd name="adj2" fmla="val 9981199"/>
              </a:avLst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924A86A-09FA-4913-8090-A71E2849653A}"/>
                    </a:ext>
                  </a:extLst>
                </p:cNvPr>
                <p:cNvSpPr txBox="1"/>
                <p:nvPr/>
              </p:nvSpPr>
              <p:spPr>
                <a:xfrm>
                  <a:off x="3001415" y="3246106"/>
                  <a:ext cx="1339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sr-Cyrl-ME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4924A86A-09FA-4913-8090-A71E284965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415" y="3246106"/>
                  <a:ext cx="133946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45455" r="-36364" b="-65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4F6243-C42B-4025-BC42-6E2749D96E98}"/>
              </a:ext>
            </a:extLst>
          </p:cNvPr>
          <p:cNvGrpSpPr/>
          <p:nvPr/>
        </p:nvGrpSpPr>
        <p:grpSpPr>
          <a:xfrm>
            <a:off x="3888056" y="3312438"/>
            <a:ext cx="702565" cy="620388"/>
            <a:chOff x="3888056" y="3312438"/>
            <a:chExt cx="702565" cy="62038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0D459C7-0E7B-47FC-9B9C-5043246DD069}"/>
                </a:ext>
              </a:extLst>
            </p:cNvPr>
            <p:cNvSpPr txBox="1"/>
            <p:nvPr/>
          </p:nvSpPr>
          <p:spPr>
            <a:xfrm>
              <a:off x="3888056" y="3312438"/>
              <a:ext cx="70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++ ++</a:t>
              </a:r>
              <a:endParaRPr lang="sr-Cyrl-ME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3EA877A-107E-4717-8AA2-036DB7A28054}"/>
                </a:ext>
              </a:extLst>
            </p:cNvPr>
            <p:cNvSpPr txBox="1"/>
            <p:nvPr/>
          </p:nvSpPr>
          <p:spPr>
            <a:xfrm>
              <a:off x="3965909" y="3563494"/>
              <a:ext cx="519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-- --</a:t>
              </a:r>
              <a:endParaRPr lang="sr-Cyrl-ME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CF0A343-22DF-4304-8CDD-2126550270BF}"/>
              </a:ext>
            </a:extLst>
          </p:cNvPr>
          <p:cNvGrpSpPr/>
          <p:nvPr/>
        </p:nvGrpSpPr>
        <p:grpSpPr>
          <a:xfrm>
            <a:off x="4306610" y="3197492"/>
            <a:ext cx="626039" cy="846258"/>
            <a:chOff x="4306610" y="3197492"/>
            <a:chExt cx="626039" cy="84625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C0D3E66-0E23-473D-B50A-B3872D5387B5}"/>
                </a:ext>
              </a:extLst>
            </p:cNvPr>
            <p:cNvGrpSpPr/>
            <p:nvPr/>
          </p:nvGrpSpPr>
          <p:grpSpPr>
            <a:xfrm>
              <a:off x="4306610" y="3197492"/>
              <a:ext cx="430076" cy="846258"/>
              <a:chOff x="4306609" y="3197492"/>
              <a:chExt cx="539711" cy="846258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C2CE50E2-34EF-4F73-B83C-803F6D5F27AF}"/>
                  </a:ext>
                </a:extLst>
              </p:cNvPr>
              <p:cNvCxnSpPr/>
              <p:nvPr/>
            </p:nvCxnSpPr>
            <p:spPr>
              <a:xfrm>
                <a:off x="4315538" y="3197492"/>
                <a:ext cx="53078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6835DB3-EF1C-4344-971D-C2B7EF8B882D}"/>
                  </a:ext>
                </a:extLst>
              </p:cNvPr>
              <p:cNvCxnSpPr/>
              <p:nvPr/>
            </p:nvCxnSpPr>
            <p:spPr>
              <a:xfrm>
                <a:off x="4306609" y="4043750"/>
                <a:ext cx="53078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5F92F116-84FD-43C2-9123-C3279C097951}"/>
                  </a:ext>
                </a:extLst>
              </p:cNvPr>
              <p:cNvCxnSpPr/>
              <p:nvPr/>
            </p:nvCxnSpPr>
            <p:spPr>
              <a:xfrm>
                <a:off x="4724400" y="3197492"/>
                <a:ext cx="0" cy="84625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5DC756BC-D078-4584-B54E-1BDB83CEEB66}"/>
                    </a:ext>
                  </a:extLst>
                </p:cNvPr>
                <p:cNvSpPr txBox="1"/>
                <p:nvPr/>
              </p:nvSpPr>
              <p:spPr>
                <a:xfrm>
                  <a:off x="4646865" y="3447262"/>
                  <a:ext cx="28578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C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5DC756BC-D078-4584-B54E-1BDB83CEEB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6865" y="3447262"/>
                  <a:ext cx="285784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10638" r="-4255" b="-1087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63C0E2E-74A4-4AFB-A7F0-56C187388AA2}"/>
              </a:ext>
            </a:extLst>
          </p:cNvPr>
          <p:cNvCxnSpPr>
            <a:stCxn id="20" idx="3"/>
            <a:endCxn id="19" idx="1"/>
          </p:cNvCxnSpPr>
          <p:nvPr/>
        </p:nvCxnSpPr>
        <p:spPr>
          <a:xfrm flipH="1">
            <a:off x="2290174" y="3102273"/>
            <a:ext cx="213229" cy="2073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6733451-B7A1-46B7-B872-B1D8646DF2DB}"/>
              </a:ext>
            </a:extLst>
          </p:cNvPr>
          <p:cNvGrpSpPr/>
          <p:nvPr/>
        </p:nvGrpSpPr>
        <p:grpSpPr>
          <a:xfrm>
            <a:off x="2811083" y="3201164"/>
            <a:ext cx="1021769" cy="1030221"/>
            <a:chOff x="1263935" y="3169174"/>
            <a:chExt cx="2391904" cy="1092893"/>
          </a:xfrm>
        </p:grpSpPr>
        <p:sp>
          <p:nvSpPr>
            <p:cNvPr id="72" name="Arc 71">
              <a:extLst>
                <a:ext uri="{FF2B5EF4-FFF2-40B4-BE49-F238E27FC236}">
                  <a16:creationId xmlns:a16="http://schemas.microsoft.com/office/drawing/2014/main" id="{A2FF8772-EFF1-43AC-9D71-54B8A2D3095A}"/>
                </a:ext>
              </a:extLst>
            </p:cNvPr>
            <p:cNvSpPr/>
            <p:nvPr/>
          </p:nvSpPr>
          <p:spPr>
            <a:xfrm>
              <a:off x="1263935" y="3169174"/>
              <a:ext cx="2391904" cy="1092893"/>
            </a:xfrm>
            <a:prstGeom prst="arc">
              <a:avLst>
                <a:gd name="adj1" fmla="val 927561"/>
                <a:gd name="adj2" fmla="val 19764829"/>
              </a:avLst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71FA515A-92EE-4A85-891E-C96B2AEEF298}"/>
                    </a:ext>
                  </a:extLst>
                </p:cNvPr>
                <p:cNvSpPr txBox="1"/>
                <p:nvPr/>
              </p:nvSpPr>
              <p:spPr>
                <a:xfrm>
                  <a:off x="3001415" y="3246106"/>
                  <a:ext cx="1339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sr-Cyrl-ME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71FA515A-92EE-4A85-891E-C96B2AEEF2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415" y="3246106"/>
                  <a:ext cx="133946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55556" r="-188889" b="-1395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852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2732FD-F40F-41D9-86C9-7516EB63DBA1}"/>
              </a:ext>
            </a:extLst>
          </p:cNvPr>
          <p:cNvCxnSpPr/>
          <p:nvPr/>
        </p:nvCxnSpPr>
        <p:spPr>
          <a:xfrm flipH="1" flipV="1">
            <a:off x="2155059" y="3069916"/>
            <a:ext cx="33494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FA1EBE-60D2-465D-A6F5-2322C6BDBB03}"/>
              </a:ext>
            </a:extLst>
          </p:cNvPr>
          <p:cNvCxnSpPr/>
          <p:nvPr/>
        </p:nvCxnSpPr>
        <p:spPr>
          <a:xfrm flipH="1">
            <a:off x="2290174" y="3102273"/>
            <a:ext cx="213229" cy="2073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0FEE89-D1DA-42F8-AD2B-186199C34D8C}"/>
              </a:ext>
            </a:extLst>
          </p:cNvPr>
          <p:cNvGrpSpPr/>
          <p:nvPr/>
        </p:nvGrpSpPr>
        <p:grpSpPr>
          <a:xfrm>
            <a:off x="80875" y="2696933"/>
            <a:ext cx="4395761" cy="1644302"/>
            <a:chOff x="80875" y="2696933"/>
            <a:chExt cx="4395761" cy="16443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9AE318A-A0FB-4FBC-A4B5-3CDA707EC75A}"/>
                </a:ext>
              </a:extLst>
            </p:cNvPr>
            <p:cNvGrpSpPr/>
            <p:nvPr/>
          </p:nvGrpSpPr>
          <p:grpSpPr>
            <a:xfrm>
              <a:off x="80875" y="2696933"/>
              <a:ext cx="4395761" cy="1644302"/>
              <a:chOff x="260255" y="3590787"/>
              <a:chExt cx="3458305" cy="129363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AE310D4-5B0F-4502-9DE4-96BE809BF60E}"/>
                  </a:ext>
                </a:extLst>
              </p:cNvPr>
              <p:cNvSpPr/>
              <p:nvPr/>
            </p:nvSpPr>
            <p:spPr>
              <a:xfrm>
                <a:off x="757646" y="4302034"/>
                <a:ext cx="348343" cy="348343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1C94F1-7EAE-459B-AD76-72534C7FC6AE}"/>
                  </a:ext>
                </a:extLst>
              </p:cNvPr>
              <p:cNvSpPr txBox="1"/>
              <p:nvPr/>
            </p:nvSpPr>
            <p:spPr>
              <a:xfrm>
                <a:off x="607605" y="4022841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CS" dirty="0"/>
                  <a:t>+</a:t>
                </a:r>
                <a:endParaRPr lang="sr-Cyrl-ME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6323F3D2-5C56-4519-8924-7D0B850681AB}"/>
                  </a:ext>
                </a:extLst>
              </p:cNvPr>
              <p:cNvSpPr/>
              <p:nvPr/>
            </p:nvSpPr>
            <p:spPr>
              <a:xfrm>
                <a:off x="1820091" y="3848227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0" name="Connector: Elbow 19">
                <a:extLst>
                  <a:ext uri="{FF2B5EF4-FFF2-40B4-BE49-F238E27FC236}">
                    <a16:creationId xmlns:a16="http://schemas.microsoft.com/office/drawing/2014/main" id="{A3A53F2E-0F4E-41B3-AFCC-DB733739C22E}"/>
                  </a:ext>
                </a:extLst>
              </p:cNvPr>
              <p:cNvCxnSpPr>
                <a:stCxn id="17" idx="0"/>
                <a:endCxn id="19" idx="2"/>
              </p:cNvCxnSpPr>
              <p:nvPr/>
            </p:nvCxnSpPr>
            <p:spPr>
              <a:xfrm rot="5400000" flipH="1" flipV="1">
                <a:off x="1167051" y="3648995"/>
                <a:ext cx="417807" cy="888273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968221B-0933-44AB-A4B6-AA117832B4F3}"/>
                  </a:ext>
                </a:extLst>
              </p:cNvPr>
              <p:cNvSpPr/>
              <p:nvPr/>
            </p:nvSpPr>
            <p:spPr>
              <a:xfrm>
                <a:off x="1987847" y="4062284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365F57B-FDE7-4FF7-A30C-4839F5205005}"/>
                  </a:ext>
                </a:extLst>
              </p:cNvPr>
              <p:cNvSpPr/>
              <p:nvPr/>
            </p:nvSpPr>
            <p:spPr>
              <a:xfrm>
                <a:off x="2155602" y="3848227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40EB1E40-7BC8-4B6E-A726-04B08D738B04}"/>
                  </a:ext>
                </a:extLst>
              </p:cNvPr>
              <p:cNvCxnSpPr>
                <a:stCxn id="17" idx="4"/>
                <a:endCxn id="21" idx="4"/>
              </p:cNvCxnSpPr>
              <p:nvPr/>
            </p:nvCxnSpPr>
            <p:spPr>
              <a:xfrm rot="5400000" flipH="1" flipV="1">
                <a:off x="1219785" y="3846316"/>
                <a:ext cx="516093" cy="1092029"/>
              </a:xfrm>
              <a:prstGeom prst="bentConnector3">
                <a:avLst>
                  <a:gd name="adj1" fmla="val -44294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C4D17B6-C596-48D5-80B6-82CC6909E56F}"/>
                  </a:ext>
                </a:extLst>
              </p:cNvPr>
              <p:cNvSpPr/>
              <p:nvPr/>
            </p:nvSpPr>
            <p:spPr>
              <a:xfrm>
                <a:off x="2571981" y="3811306"/>
                <a:ext cx="632460" cy="15004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D8104F-84D3-4F70-AD98-F7F0C14FB156}"/>
                  </a:ext>
                </a:extLst>
              </p:cNvPr>
              <p:cNvSpPr txBox="1"/>
              <p:nvPr/>
            </p:nvSpPr>
            <p:spPr>
              <a:xfrm>
                <a:off x="2775874" y="3590787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CS" dirty="0"/>
                  <a:t>R</a:t>
                </a:r>
                <a:endParaRPr lang="sr-Cyrl-ME" dirty="0"/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D4D36D4-9FDD-44AE-9E1C-35D6E2E58853}"/>
                  </a:ext>
                </a:extLst>
              </p:cNvPr>
              <p:cNvCxnSpPr>
                <a:stCxn id="24" idx="1"/>
                <a:endCxn id="22" idx="6"/>
              </p:cNvCxnSpPr>
              <p:nvPr/>
            </p:nvCxnSpPr>
            <p:spPr>
              <a:xfrm flipH="1" flipV="1">
                <a:off x="2227602" y="3884227"/>
                <a:ext cx="344379" cy="21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A300905-16E6-46C6-B610-E8621BFBE785}"/>
                  </a:ext>
                </a:extLst>
              </p:cNvPr>
              <p:cNvCxnSpPr/>
              <p:nvPr/>
            </p:nvCxnSpPr>
            <p:spPr>
              <a:xfrm>
                <a:off x="3345180" y="4302034"/>
                <a:ext cx="3733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5AEF2E5-82DD-443B-BA1C-BD4DF9B0A040}"/>
                  </a:ext>
                </a:extLst>
              </p:cNvPr>
              <p:cNvCxnSpPr/>
              <p:nvPr/>
            </p:nvCxnSpPr>
            <p:spPr>
              <a:xfrm>
                <a:off x="3345180" y="4392173"/>
                <a:ext cx="3733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or: Elbow 28">
                <a:extLst>
                  <a:ext uri="{FF2B5EF4-FFF2-40B4-BE49-F238E27FC236}">
                    <a16:creationId xmlns:a16="http://schemas.microsoft.com/office/drawing/2014/main" id="{D77C8529-ABB1-437D-B5EF-6C209C0A488A}"/>
                  </a:ext>
                </a:extLst>
              </p:cNvPr>
              <p:cNvCxnSpPr>
                <a:stCxn id="24" idx="3"/>
              </p:cNvCxnSpPr>
              <p:nvPr/>
            </p:nvCxnSpPr>
            <p:spPr>
              <a:xfrm>
                <a:off x="3204441" y="3886327"/>
                <a:ext cx="327429" cy="415707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or: Elbow 29">
                <a:extLst>
                  <a:ext uri="{FF2B5EF4-FFF2-40B4-BE49-F238E27FC236}">
                    <a16:creationId xmlns:a16="http://schemas.microsoft.com/office/drawing/2014/main" id="{8A6DD2A2-977E-496C-A1FF-5F1944E20B58}"/>
                  </a:ext>
                </a:extLst>
              </p:cNvPr>
              <p:cNvCxnSpPr/>
              <p:nvPr/>
            </p:nvCxnSpPr>
            <p:spPr>
              <a:xfrm rot="10800000" flipV="1">
                <a:off x="2023846" y="4399792"/>
                <a:ext cx="1508024" cy="484627"/>
              </a:xfrm>
              <a:prstGeom prst="bentConnector3">
                <a:avLst>
                  <a:gd name="adj1" fmla="val 481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15D7EF6E-C72C-451F-90CD-80BE72616AF9}"/>
                      </a:ext>
                    </a:extLst>
                  </p:cNvPr>
                  <p:cNvSpPr txBox="1"/>
                  <p:nvPr/>
                </p:nvSpPr>
                <p:spPr>
                  <a:xfrm>
                    <a:off x="260255" y="4337705"/>
                    <a:ext cx="46115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E88FB1D-4652-4F00-8F49-0D477517B7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0255" y="4337705"/>
                    <a:ext cx="461152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724" r="-4167" b="-5172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0FD0C9-E2BB-4E2A-8EC1-6BA435DE16AF}"/>
                </a:ext>
              </a:extLst>
            </p:cNvPr>
            <p:cNvSpPr txBox="1"/>
            <p:nvPr/>
          </p:nvSpPr>
          <p:spPr>
            <a:xfrm>
              <a:off x="1907063" y="272094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1</a:t>
              </a:r>
              <a:endParaRPr lang="sr-Cyrl-ME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B5B7E1C-1D98-4DE6-AFA4-45A2F8DCDD39}"/>
                </a:ext>
              </a:extLst>
            </p:cNvPr>
            <p:cNvSpPr txBox="1"/>
            <p:nvPr/>
          </p:nvSpPr>
          <p:spPr>
            <a:xfrm>
              <a:off x="2309044" y="32905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2</a:t>
              </a:r>
              <a:endParaRPr lang="sr-Cyrl-ME" dirty="0"/>
            </a:p>
          </p:txBody>
        </p:sp>
      </p:grpSp>
    </p:spTree>
    <p:extLst>
      <p:ext uri="{BB962C8B-B14F-4D97-AF65-F5344CB8AC3E}">
        <p14:creationId xmlns:p14="http://schemas.microsoft.com/office/powerpoint/2010/main" val="3020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0B1A-D35D-4F82-9F42-722524E5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8" y="848126"/>
            <a:ext cx="8059783" cy="603584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Кондензатор у колу наизмјеничне струје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A73AB-8E9C-46BC-A051-E261BD697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2878"/>
            <a:ext cx="2099660" cy="171591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935F23F-CBD8-4FD5-B7F6-628EB75B1AB2}"/>
              </a:ext>
            </a:extLst>
          </p:cNvPr>
          <p:cNvGrpSpPr/>
          <p:nvPr/>
        </p:nvGrpSpPr>
        <p:grpSpPr>
          <a:xfrm>
            <a:off x="846685" y="1451710"/>
            <a:ext cx="811162" cy="242374"/>
            <a:chOff x="1759974" y="185965"/>
            <a:chExt cx="1081549" cy="3231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C9D0575-1638-40DB-A0A6-99B0123A0645}"/>
                </a:ext>
              </a:extLst>
            </p:cNvPr>
            <p:cNvCxnSpPr/>
            <p:nvPr/>
          </p:nvCxnSpPr>
          <p:spPr>
            <a:xfrm>
              <a:off x="1759974" y="509130"/>
              <a:ext cx="108154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4CBDF40-92CE-4C5C-84E4-E6F357BEFDCD}"/>
                    </a:ext>
                  </a:extLst>
                </p:cNvPr>
                <p:cNvSpPr txBox="1"/>
                <p:nvPr/>
              </p:nvSpPr>
              <p:spPr>
                <a:xfrm>
                  <a:off x="2089087" y="185965"/>
                  <a:ext cx="421227" cy="276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sr-Latn-ME" sz="135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4CBDF40-92CE-4C5C-84E4-E6F357BEFD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9087" y="185965"/>
                  <a:ext cx="421227" cy="276998"/>
                </a:xfrm>
                <a:prstGeom prst="rect">
                  <a:avLst/>
                </a:prstGeom>
                <a:blipFill>
                  <a:blip r:embed="rId3"/>
                  <a:stretch>
                    <a:fillRect l="-13462" t="-2941" r="-21154" b="-3529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7DFAE8-B675-44D0-ABB5-610A00624165}"/>
              </a:ext>
            </a:extLst>
          </p:cNvPr>
          <p:cNvGrpSpPr/>
          <p:nvPr/>
        </p:nvGrpSpPr>
        <p:grpSpPr>
          <a:xfrm>
            <a:off x="1903810" y="2018436"/>
            <a:ext cx="885130" cy="1104795"/>
            <a:chOff x="3156155" y="911263"/>
            <a:chExt cx="1180173" cy="147306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1ED05D5-0360-47D4-8328-B2F9F2F576B7}"/>
                </a:ext>
              </a:extLst>
            </p:cNvPr>
            <p:cNvCxnSpPr/>
            <p:nvPr/>
          </p:nvCxnSpPr>
          <p:spPr>
            <a:xfrm>
              <a:off x="3156155" y="993058"/>
              <a:ext cx="100289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66A9F63-0EE2-4107-AFB7-7FD1E4B486AD}"/>
                </a:ext>
              </a:extLst>
            </p:cNvPr>
            <p:cNvCxnSpPr/>
            <p:nvPr/>
          </p:nvCxnSpPr>
          <p:spPr>
            <a:xfrm>
              <a:off x="3156155" y="2384323"/>
              <a:ext cx="100289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093DA48-93F6-4A1C-BC28-7517B3D1243B}"/>
                </a:ext>
              </a:extLst>
            </p:cNvPr>
            <p:cNvCxnSpPr>
              <a:cxnSpLocks/>
            </p:cNvCxnSpPr>
            <p:nvPr/>
          </p:nvCxnSpPr>
          <p:spPr>
            <a:xfrm>
              <a:off x="3883743" y="993058"/>
              <a:ext cx="0" cy="1391265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7B5053-B08A-42CF-BFF1-929E84A32AF0}"/>
                </a:ext>
              </a:extLst>
            </p:cNvPr>
            <p:cNvSpPr txBox="1"/>
            <p:nvPr/>
          </p:nvSpPr>
          <p:spPr>
            <a:xfrm>
              <a:off x="3896600" y="911263"/>
              <a:ext cx="40010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BE97C2-1B0D-4AC0-A5B9-DEEC72933D0C}"/>
                    </a:ext>
                  </a:extLst>
                </p:cNvPr>
                <p:cNvSpPr txBox="1"/>
                <p:nvPr/>
              </p:nvSpPr>
              <p:spPr>
                <a:xfrm>
                  <a:off x="4020430" y="1497112"/>
                  <a:ext cx="315898" cy="3077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15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5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sr-Latn-ME" sz="15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sr-Cyrl-ME" sz="15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9BE97C2-1B0D-4AC0-A5B9-DEEC72933D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0430" y="1497112"/>
                  <a:ext cx="315898" cy="307776"/>
                </a:xfrm>
                <a:prstGeom prst="rect">
                  <a:avLst/>
                </a:prstGeom>
                <a:blipFill>
                  <a:blip r:embed="rId4"/>
                  <a:stretch>
                    <a:fillRect l="-10256" r="-2564" b="-789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A19EF5E-A0D2-425F-B567-635CC993FC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3517" y="2477234"/>
            <a:ext cx="5563376" cy="25149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9CFE4F-0B4A-49AA-BCA0-20F931D640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78597" y="2477161"/>
            <a:ext cx="5553850" cy="251495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715D25A-6490-49C1-9043-E112355BFD64}"/>
              </a:ext>
            </a:extLst>
          </p:cNvPr>
          <p:cNvGrpSpPr/>
          <p:nvPr/>
        </p:nvGrpSpPr>
        <p:grpSpPr>
          <a:xfrm>
            <a:off x="2891454" y="2547289"/>
            <a:ext cx="5957713" cy="2444884"/>
            <a:chOff x="4473704" y="2714788"/>
            <a:chExt cx="5982572" cy="245508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ACB11ED-F97F-4F85-BB26-46E077D3B694}"/>
                </a:ext>
              </a:extLst>
            </p:cNvPr>
            <p:cNvCxnSpPr/>
            <p:nvPr/>
          </p:nvCxnSpPr>
          <p:spPr>
            <a:xfrm>
              <a:off x="4925958" y="2861187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85C23EB-83B2-4BEE-A630-80A173D27954}"/>
                </a:ext>
              </a:extLst>
            </p:cNvPr>
            <p:cNvCxnSpPr/>
            <p:nvPr/>
          </p:nvCxnSpPr>
          <p:spPr>
            <a:xfrm>
              <a:off x="4925958" y="4970206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3CB1205-BDE1-4F28-9937-90BA7D3F1923}"/>
                    </a:ext>
                  </a:extLst>
                </p:cNvPr>
                <p:cNvSpPr txBox="1"/>
                <p:nvPr/>
              </p:nvSpPr>
              <p:spPr>
                <a:xfrm>
                  <a:off x="4628889" y="2714788"/>
                  <a:ext cx="2960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3CB1205-BDE1-4F28-9937-90BA7D3F19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8889" y="2714788"/>
                  <a:ext cx="29606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208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4E760A5-6C43-455A-8B7E-BBE2C3AC6F37}"/>
                    </a:ext>
                  </a:extLst>
                </p:cNvPr>
                <p:cNvSpPr txBox="1"/>
                <p:nvPr/>
              </p:nvSpPr>
              <p:spPr>
                <a:xfrm>
                  <a:off x="4473704" y="4892873"/>
                  <a:ext cx="46918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4E760A5-6C43-455A-8B7E-BBE2C3AC6F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3704" y="4892873"/>
                  <a:ext cx="469188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EC87DA6-58C5-4C0E-9709-20E23322CDB2}"/>
                    </a:ext>
                  </a:extLst>
                </p:cNvPr>
                <p:cNvSpPr txBox="1"/>
                <p:nvPr/>
              </p:nvSpPr>
              <p:spPr>
                <a:xfrm>
                  <a:off x="9821616" y="3966085"/>
                  <a:ext cx="26109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EC87DA6-58C5-4C0E-9709-20E23322CD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21616" y="3966085"/>
                  <a:ext cx="261097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9302" r="-697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E0E039-4577-4BCC-8083-D484BC17800B}"/>
                    </a:ext>
                  </a:extLst>
                </p:cNvPr>
                <p:cNvSpPr txBox="1"/>
                <p:nvPr/>
              </p:nvSpPr>
              <p:spPr>
                <a:xfrm>
                  <a:off x="7288679" y="3604358"/>
                  <a:ext cx="58383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E0E039-4577-4BCC-8083-D484BC1780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8679" y="3604358"/>
                  <a:ext cx="583836" cy="369332"/>
                </a:xfrm>
                <a:prstGeom prst="rect">
                  <a:avLst/>
                </a:prstGeom>
                <a:blipFill>
                  <a:blip r:embed="rId10"/>
                  <a:stretch>
                    <a:fillRect t="-163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DF902F1-2720-4891-976A-0FCFC4E2372C}"/>
              </a:ext>
            </a:extLst>
          </p:cNvPr>
          <p:cNvGrpSpPr/>
          <p:nvPr/>
        </p:nvGrpSpPr>
        <p:grpSpPr>
          <a:xfrm>
            <a:off x="4541864" y="3617554"/>
            <a:ext cx="3579224" cy="252000"/>
            <a:chOff x="4315097" y="3828975"/>
            <a:chExt cx="3579224" cy="252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C3772BD-D3BC-43DC-88A5-9ECFB97326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3818" y="3828975"/>
              <a:ext cx="0" cy="252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50F1FF9-AD1B-4C71-AC25-41A075E4A7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15097" y="3828975"/>
              <a:ext cx="0" cy="252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CA312E8-3381-489F-9A7F-7F8889555C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3829" y="3828975"/>
              <a:ext cx="0" cy="252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C44EFD2-41EE-498A-A92D-ABE906BDA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4321" y="3828975"/>
              <a:ext cx="0" cy="2520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9276C14-6F37-4B27-B02B-19DBE1F51844}"/>
                  </a:ext>
                </a:extLst>
              </p:cNvPr>
              <p:cNvSpPr txBox="1"/>
              <p:nvPr/>
            </p:nvSpPr>
            <p:spPr>
              <a:xfrm>
                <a:off x="4112699" y="3390961"/>
                <a:ext cx="4378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9276C14-6F37-4B27-B02B-19DBE1F51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699" y="3390961"/>
                <a:ext cx="437876" cy="276999"/>
              </a:xfrm>
              <a:prstGeom prst="rect">
                <a:avLst/>
              </a:prstGeom>
              <a:blipFill>
                <a:blip r:embed="rId11"/>
                <a:stretch>
                  <a:fillRect l="-12676" t="-2174" r="-14085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D3FD998-7DD8-4AD6-99FF-311800E21B25}"/>
                  </a:ext>
                </a:extLst>
              </p:cNvPr>
              <p:cNvSpPr txBox="1"/>
              <p:nvPr/>
            </p:nvSpPr>
            <p:spPr>
              <a:xfrm>
                <a:off x="6883390" y="3426949"/>
                <a:ext cx="5661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D3FD998-7DD8-4AD6-99FF-311800E21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390" y="3426949"/>
                <a:ext cx="566116" cy="276999"/>
              </a:xfrm>
              <a:prstGeom prst="rect">
                <a:avLst/>
              </a:prstGeom>
              <a:blipFill>
                <a:blip r:embed="rId12"/>
                <a:stretch>
                  <a:fillRect l="-8602" t="-2174" r="-10753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126F16F4-1ADB-4DA8-B54C-5266D0FE7A04}"/>
              </a:ext>
            </a:extLst>
          </p:cNvPr>
          <p:cNvGrpSpPr/>
          <p:nvPr/>
        </p:nvGrpSpPr>
        <p:grpSpPr>
          <a:xfrm>
            <a:off x="2684538" y="2789316"/>
            <a:ext cx="6157890" cy="1897914"/>
            <a:chOff x="4419650" y="2996903"/>
            <a:chExt cx="6054565" cy="189420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68E355C-CC9B-4343-80AA-456189C1A69E}"/>
                </a:ext>
              </a:extLst>
            </p:cNvPr>
            <p:cNvCxnSpPr/>
            <p:nvPr/>
          </p:nvCxnSpPr>
          <p:spPr>
            <a:xfrm>
              <a:off x="4943897" y="3120837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8CD4442-1310-4A96-8972-772D3FD534B7}"/>
                    </a:ext>
                  </a:extLst>
                </p:cNvPr>
                <p:cNvSpPr txBox="1"/>
                <p:nvPr/>
              </p:nvSpPr>
              <p:spPr>
                <a:xfrm>
                  <a:off x="4583037" y="2996903"/>
                  <a:ext cx="345546" cy="2073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sz="135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8CD4442-1310-4A96-8972-772D3FD534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3037" y="2996903"/>
                  <a:ext cx="345546" cy="207343"/>
                </a:xfrm>
                <a:prstGeom prst="rect">
                  <a:avLst/>
                </a:prstGeom>
                <a:blipFill>
                  <a:blip r:embed="rId13"/>
                  <a:stretch>
                    <a:fillRect l="-12281" b="-1470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7A064C8-2A68-41EB-93BF-45BB8A460B77}"/>
                </a:ext>
              </a:extLst>
            </p:cNvPr>
            <p:cNvCxnSpPr/>
            <p:nvPr/>
          </p:nvCxnSpPr>
          <p:spPr>
            <a:xfrm>
              <a:off x="4939876" y="4787438"/>
              <a:ext cx="5530318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176D468-6713-4CD7-BC3C-DAF53A2C3A49}"/>
                    </a:ext>
                  </a:extLst>
                </p:cNvPr>
                <p:cNvSpPr txBox="1"/>
                <p:nvPr/>
              </p:nvSpPr>
              <p:spPr>
                <a:xfrm>
                  <a:off x="4419650" y="4683766"/>
                  <a:ext cx="473210" cy="2073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3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sr-Latn-ME" sz="135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sz="135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sr-Cyrl-ME" sz="135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176D468-6713-4CD7-BC3C-DAF53A2C3A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9650" y="4683766"/>
                  <a:ext cx="473210" cy="207343"/>
                </a:xfrm>
                <a:prstGeom prst="rect">
                  <a:avLst/>
                </a:prstGeom>
                <a:blipFill>
                  <a:blip r:embed="rId14"/>
                  <a:stretch>
                    <a:fillRect l="-2532" b="-1470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6D99F89-8187-4EDC-A37C-A60728DB1E95}"/>
              </a:ext>
            </a:extLst>
          </p:cNvPr>
          <p:cNvGrpSpPr/>
          <p:nvPr/>
        </p:nvGrpSpPr>
        <p:grpSpPr>
          <a:xfrm>
            <a:off x="4546143" y="1883016"/>
            <a:ext cx="1183506" cy="3177009"/>
            <a:chOff x="3267011" y="2327065"/>
            <a:chExt cx="1183506" cy="3177009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58D67A7-1347-41E7-8D34-F4E59F207144}"/>
                </a:ext>
              </a:extLst>
            </p:cNvPr>
            <p:cNvCxnSpPr>
              <a:cxnSpLocks/>
            </p:cNvCxnSpPr>
            <p:nvPr/>
          </p:nvCxnSpPr>
          <p:spPr>
            <a:xfrm>
              <a:off x="4414664" y="2327065"/>
              <a:ext cx="35853" cy="3177009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3125DDC-C81E-4D3A-9207-BD5057A4D3F2}"/>
                </a:ext>
              </a:extLst>
            </p:cNvPr>
            <p:cNvSpPr txBox="1"/>
            <p:nvPr/>
          </p:nvSpPr>
          <p:spPr>
            <a:xfrm>
              <a:off x="3267011" y="2436253"/>
              <a:ext cx="1148511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b="1" dirty="0">
                  <a:solidFill>
                    <a:schemeClr val="bg1"/>
                  </a:solidFill>
                </a:rPr>
                <a:t>ПУЊЕЊЕ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19E710-8F8B-4178-88FA-DD8C717628C1}"/>
              </a:ext>
            </a:extLst>
          </p:cNvPr>
          <p:cNvGrpSpPr/>
          <p:nvPr/>
        </p:nvGrpSpPr>
        <p:grpSpPr>
          <a:xfrm>
            <a:off x="3375663" y="1883016"/>
            <a:ext cx="1183506" cy="3177009"/>
            <a:chOff x="3267011" y="2327065"/>
            <a:chExt cx="1183506" cy="3177009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51A965C-2E6E-4958-9897-7DF7CFE8EF3A}"/>
                </a:ext>
              </a:extLst>
            </p:cNvPr>
            <p:cNvCxnSpPr>
              <a:cxnSpLocks/>
            </p:cNvCxnSpPr>
            <p:nvPr/>
          </p:nvCxnSpPr>
          <p:spPr>
            <a:xfrm>
              <a:off x="4414664" y="2327065"/>
              <a:ext cx="35853" cy="3177009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554FC1-5AFA-4B0F-A288-1857D5C80173}"/>
                </a:ext>
              </a:extLst>
            </p:cNvPr>
            <p:cNvSpPr txBox="1"/>
            <p:nvPr/>
          </p:nvSpPr>
          <p:spPr>
            <a:xfrm>
              <a:off x="3267011" y="2436253"/>
              <a:ext cx="1148511" cy="307777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sz="1400" b="1" dirty="0">
                  <a:solidFill>
                    <a:schemeClr val="bg1"/>
                  </a:solidFill>
                </a:rPr>
                <a:t>ПРАЖЊЕЊЕ</a:t>
              </a:r>
              <a:endParaRPr lang="sr-Cyrl-ME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CD88F97-CE17-49FF-B061-A9964CC8478A}"/>
              </a:ext>
            </a:extLst>
          </p:cNvPr>
          <p:cNvGrpSpPr/>
          <p:nvPr/>
        </p:nvGrpSpPr>
        <p:grpSpPr>
          <a:xfrm>
            <a:off x="6962253" y="1883015"/>
            <a:ext cx="1174797" cy="3177009"/>
            <a:chOff x="3267011" y="2327065"/>
            <a:chExt cx="1174797" cy="3177009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AE9C2CF-893F-4B92-A509-712FAFF5118C}"/>
                </a:ext>
              </a:extLst>
            </p:cNvPr>
            <p:cNvCxnSpPr>
              <a:cxnSpLocks/>
            </p:cNvCxnSpPr>
            <p:nvPr/>
          </p:nvCxnSpPr>
          <p:spPr>
            <a:xfrm>
              <a:off x="4405955" y="2327065"/>
              <a:ext cx="35853" cy="3177009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BE79A21-406A-4281-8400-779B3172404F}"/>
                </a:ext>
              </a:extLst>
            </p:cNvPr>
            <p:cNvSpPr txBox="1"/>
            <p:nvPr/>
          </p:nvSpPr>
          <p:spPr>
            <a:xfrm>
              <a:off x="3267011" y="2436253"/>
              <a:ext cx="1148511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b="1" dirty="0">
                  <a:solidFill>
                    <a:schemeClr val="bg1"/>
                  </a:solidFill>
                </a:rPr>
                <a:t>ПУЊЕЊЕ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5A56190-0A7E-42F4-A561-ABEDC19313A6}"/>
              </a:ext>
            </a:extLst>
          </p:cNvPr>
          <p:cNvGrpSpPr/>
          <p:nvPr/>
        </p:nvGrpSpPr>
        <p:grpSpPr>
          <a:xfrm>
            <a:off x="5740078" y="1883015"/>
            <a:ext cx="1183506" cy="3177009"/>
            <a:chOff x="3267011" y="2327065"/>
            <a:chExt cx="1183506" cy="3177009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0F229E7-4452-4C51-9212-63E292CFE335}"/>
                </a:ext>
              </a:extLst>
            </p:cNvPr>
            <p:cNvCxnSpPr>
              <a:cxnSpLocks/>
            </p:cNvCxnSpPr>
            <p:nvPr/>
          </p:nvCxnSpPr>
          <p:spPr>
            <a:xfrm>
              <a:off x="4414664" y="2327065"/>
              <a:ext cx="35853" cy="3177009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6651E46-BEB9-41E8-B089-FCA607AEFD0D}"/>
                </a:ext>
              </a:extLst>
            </p:cNvPr>
            <p:cNvSpPr txBox="1"/>
            <p:nvPr/>
          </p:nvSpPr>
          <p:spPr>
            <a:xfrm>
              <a:off x="3267011" y="2436253"/>
              <a:ext cx="1148511" cy="307777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r-Cyrl-ME" sz="1400" b="1" dirty="0">
                  <a:solidFill>
                    <a:schemeClr val="bg1"/>
                  </a:solidFill>
                </a:rPr>
                <a:t>ПРАЖЊЕЊЕ</a:t>
              </a:r>
              <a:endParaRPr lang="sr-Cyrl-ME" b="1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DEDF79C-69C5-4DCD-BAA1-D3CF341DD1C7}"/>
                  </a:ext>
                </a:extLst>
              </p:cNvPr>
              <p:cNvSpPr txBox="1"/>
              <p:nvPr/>
            </p:nvSpPr>
            <p:spPr>
              <a:xfrm>
                <a:off x="229028" y="5491330"/>
                <a:ext cx="88325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ME" sz="2400" dirty="0"/>
                  <a:t>Напон на кондензатору </a:t>
                </a:r>
                <a:r>
                  <a:rPr lang="sr-Cyrl-ME" sz="2400" b="1" dirty="0"/>
                  <a:t>касни </a:t>
                </a:r>
                <a:r>
                  <a:rPr lang="sr-Cyrl-ME" sz="2400" dirty="0"/>
                  <a:t>за </a:t>
                </a:r>
                <a14:m>
                  <m:oMath xmlns:m="http://schemas.openxmlformats.org/officeDocument/2006/math">
                    <m:r>
                      <a:rPr lang="sr-Cyrl-ME" sz="2400" i="1"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</a:t>
                </a:r>
                <a:r>
                  <a:rPr lang="sr-Cyrl-ME" sz="2400" dirty="0"/>
                  <a:t>степени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sz="2400" dirty="0"/>
                  <a:t>) </a:t>
                </a:r>
                <a:r>
                  <a:rPr lang="sr-Cyrl-ME" sz="2400" dirty="0"/>
                  <a:t>у односу на струју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DEDF79C-69C5-4DCD-BAA1-D3CF341DD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28" y="5491330"/>
                <a:ext cx="8832524" cy="830997"/>
              </a:xfrm>
              <a:prstGeom prst="rect">
                <a:avLst/>
              </a:prstGeom>
              <a:blipFill>
                <a:blip r:embed="rId15"/>
                <a:stretch>
                  <a:fillRect l="-1105" t="-5882" b="-1617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1C830A0-DE40-3D41-0403-99DE5454AA65}"/>
              </a:ext>
            </a:extLst>
          </p:cNvPr>
          <p:cNvGrpSpPr/>
          <p:nvPr/>
        </p:nvGrpSpPr>
        <p:grpSpPr>
          <a:xfrm>
            <a:off x="4113006" y="5019302"/>
            <a:ext cx="3423502" cy="373026"/>
            <a:chOff x="3536302" y="5064173"/>
            <a:chExt cx="3423502" cy="37302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22783BB-C5B8-A292-9F5C-3BED41AB7A92}"/>
                </a:ext>
              </a:extLst>
            </p:cNvPr>
            <p:cNvCxnSpPr>
              <a:cxnSpLocks/>
            </p:cNvCxnSpPr>
            <p:nvPr/>
          </p:nvCxnSpPr>
          <p:spPr>
            <a:xfrm>
              <a:off x="3536302" y="5253135"/>
              <a:ext cx="82109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6FAB67-A2D8-9931-E0F8-0142350C5C33}"/>
                </a:ext>
              </a:extLst>
            </p:cNvPr>
            <p:cNvSpPr txBox="1"/>
            <p:nvPr/>
          </p:nvSpPr>
          <p:spPr>
            <a:xfrm>
              <a:off x="4362641" y="5064173"/>
              <a:ext cx="761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струја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D114AE1-21CC-AC8B-E60D-C732D40B995D}"/>
                </a:ext>
              </a:extLst>
            </p:cNvPr>
            <p:cNvCxnSpPr>
              <a:cxnSpLocks/>
            </p:cNvCxnSpPr>
            <p:nvPr/>
          </p:nvCxnSpPr>
          <p:spPr>
            <a:xfrm>
              <a:off x="5349276" y="5256829"/>
              <a:ext cx="821094" cy="0"/>
            </a:xfrm>
            <a:prstGeom prst="line">
              <a:avLst/>
            </a:prstGeom>
            <a:ln w="381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A6B67E-3BA8-27E6-D470-F64484A147C3}"/>
                </a:ext>
              </a:extLst>
            </p:cNvPr>
            <p:cNvSpPr txBox="1"/>
            <p:nvPr/>
          </p:nvSpPr>
          <p:spPr>
            <a:xfrm>
              <a:off x="6175615" y="5067867"/>
              <a:ext cx="784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напон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FF3328-A010-41D8-899C-414D5DA69804}"/>
                  </a:ext>
                </a:extLst>
              </p:cNvPr>
              <p:cNvSpPr txBox="1"/>
              <p:nvPr/>
            </p:nvSpPr>
            <p:spPr>
              <a:xfrm>
                <a:off x="5523379" y="2073869"/>
                <a:ext cx="3095399" cy="6050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1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sr-Latn-ME" sz="21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ME" sz="2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r-Latn-ME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1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r-Latn-ME" sz="21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func>
                        <m:funcPr>
                          <m:ctrlP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/2)</m:t>
                          </m:r>
                        </m:e>
                      </m:func>
                    </m:oMath>
                  </m:oMathPara>
                </a14:m>
                <a:endParaRPr lang="sr-Cyrl-ME" sz="21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FF3328-A010-41D8-899C-414D5DA69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379" y="2073869"/>
                <a:ext cx="3095399" cy="6050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1C2390-775F-4126-89E5-AE6969FB8A80}"/>
                  </a:ext>
                </a:extLst>
              </p:cNvPr>
              <p:cNvSpPr txBox="1"/>
              <p:nvPr/>
            </p:nvSpPr>
            <p:spPr>
              <a:xfrm>
                <a:off x="5523379" y="1517494"/>
                <a:ext cx="2046329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sr-Latn-ME" sz="21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1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21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ME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1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1C2390-775F-4126-89E5-AE6969FB8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3379" y="1517494"/>
                <a:ext cx="2046329" cy="323165"/>
              </a:xfrm>
              <a:prstGeom prst="rect">
                <a:avLst/>
              </a:prstGeom>
              <a:blipFill>
                <a:blip r:embed="rId3"/>
                <a:stretch>
                  <a:fillRect l="-2381" t="-1887" r="-4167" b="-3584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88F886-E69C-4652-9014-0001B5C18C16}"/>
                  </a:ext>
                </a:extLst>
              </p:cNvPr>
              <p:cNvSpPr txBox="1"/>
              <p:nvPr/>
            </p:nvSpPr>
            <p:spPr>
              <a:xfrm>
                <a:off x="5490800" y="3683589"/>
                <a:ext cx="1846403" cy="7778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7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sz="2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88F886-E69C-4652-9014-0001B5C18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0800" y="3683589"/>
                <a:ext cx="1846403" cy="7778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3A330B-C103-42AF-AD47-036C7C19D4C8}"/>
                  </a:ext>
                </a:extLst>
              </p:cNvPr>
              <p:cNvSpPr txBox="1"/>
              <p:nvPr/>
            </p:nvSpPr>
            <p:spPr>
              <a:xfrm>
                <a:off x="7732381" y="4122147"/>
                <a:ext cx="886397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100" i="1">
                          <a:latin typeface="Cambria Math" panose="02040503050406030204" pitchFamily="18" charset="0"/>
                        </a:rPr>
                        <m:t>𝑅𝐼</m:t>
                      </m:r>
                    </m:oMath>
                  </m:oMathPara>
                </a14:m>
                <a:endParaRPr lang="sr-Cyrl-ME" sz="135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3A330B-C103-42AF-AD47-036C7C19D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381" y="4122147"/>
                <a:ext cx="886397" cy="323165"/>
              </a:xfrm>
              <a:prstGeom prst="rect">
                <a:avLst/>
              </a:prstGeom>
              <a:blipFill>
                <a:blip r:embed="rId7"/>
                <a:stretch>
                  <a:fillRect l="-6164" r="-6164" b="-754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3FE60A3-0BB3-4F10-B244-1CD4A1A738C4}"/>
                  </a:ext>
                </a:extLst>
              </p:cNvPr>
              <p:cNvSpPr txBox="1"/>
              <p:nvPr/>
            </p:nvSpPr>
            <p:spPr>
              <a:xfrm>
                <a:off x="3885876" y="4592909"/>
                <a:ext cx="2937151" cy="5893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sr-Cyrl-ME" sz="2700" dirty="0"/>
                  <a:t>Реактанса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7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7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7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</m:oMath>
                </a14:m>
                <a:endParaRPr lang="sr-Cyrl-ME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3FE60A3-0BB3-4F10-B244-1CD4A1A73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876" y="4592909"/>
                <a:ext cx="2937151" cy="589392"/>
              </a:xfrm>
              <a:prstGeom prst="rect">
                <a:avLst/>
              </a:prstGeom>
              <a:blipFill>
                <a:blip r:embed="rId8"/>
                <a:stretch>
                  <a:fillRect l="-7054" t="-2062" b="-1958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C06182C-F594-42BA-B9D2-B4FFBB9E1991}"/>
                  </a:ext>
                </a:extLst>
              </p:cNvPr>
              <p:cNvSpPr txBox="1"/>
              <p:nvPr/>
            </p:nvSpPr>
            <p:spPr>
              <a:xfrm>
                <a:off x="5405515" y="5320965"/>
                <a:ext cx="1844416" cy="4352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7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7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7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7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7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700" i="1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C06182C-F594-42BA-B9D2-B4FFBB9E1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515" y="5320965"/>
                <a:ext cx="1844416" cy="4352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C9D71F4-DD6B-4127-ACE4-CC9F6C4041A8}"/>
                  </a:ext>
                </a:extLst>
              </p:cNvPr>
              <p:cNvSpPr txBox="1"/>
              <p:nvPr/>
            </p:nvSpPr>
            <p:spPr>
              <a:xfrm>
                <a:off x="5845635" y="178732"/>
                <a:ext cx="1037143" cy="310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C9D71F4-DD6B-4127-ACE4-CC9F6C404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635" y="178732"/>
                <a:ext cx="1037143" cy="310791"/>
              </a:xfrm>
              <a:prstGeom prst="rect">
                <a:avLst/>
              </a:prstGeom>
              <a:blipFill>
                <a:blip r:embed="rId10"/>
                <a:stretch>
                  <a:fillRect l="-7059" t="-17647" r="-4118" b="-4313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3B1609A-8D2C-4B2B-80C7-7F2D69E1BA10}"/>
                  </a:ext>
                </a:extLst>
              </p:cNvPr>
              <p:cNvSpPr txBox="1"/>
              <p:nvPr/>
            </p:nvSpPr>
            <p:spPr>
              <a:xfrm>
                <a:off x="5991947" y="489523"/>
                <a:ext cx="679673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3B1609A-8D2C-4B2B-80C7-7F2D69E1B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947" y="489523"/>
                <a:ext cx="679673" cy="5203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5C53AAE-8499-406B-ABEA-EE1A362FCADF}"/>
              </a:ext>
            </a:extLst>
          </p:cNvPr>
          <p:cNvGrpSpPr/>
          <p:nvPr/>
        </p:nvGrpSpPr>
        <p:grpSpPr>
          <a:xfrm>
            <a:off x="56125" y="0"/>
            <a:ext cx="3641338" cy="3727069"/>
            <a:chOff x="2917370" y="1496919"/>
            <a:chExt cx="2676131" cy="273913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01C86CC-1C1E-4BA6-831B-1DCBE1C0F1CD}"/>
                </a:ext>
              </a:extLst>
            </p:cNvPr>
            <p:cNvGrpSpPr/>
            <p:nvPr/>
          </p:nvGrpSpPr>
          <p:grpSpPr>
            <a:xfrm>
              <a:off x="2917370" y="1496919"/>
              <a:ext cx="2676131" cy="2739137"/>
              <a:chOff x="4980039" y="1908629"/>
              <a:chExt cx="2536722" cy="2596445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BA086A29-D9E3-46FF-8CF2-D315E5D98ADA}"/>
                  </a:ext>
                </a:extLst>
              </p:cNvPr>
              <p:cNvGrpSpPr/>
              <p:nvPr/>
            </p:nvGrpSpPr>
            <p:grpSpPr>
              <a:xfrm>
                <a:off x="4980039" y="1968352"/>
                <a:ext cx="2536722" cy="2536722"/>
                <a:chOff x="5329084" y="2084439"/>
                <a:chExt cx="1838632" cy="1838632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6E3427B8-0B44-48CD-9B4F-BCAC53CC22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29084" y="3003754"/>
                  <a:ext cx="183863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833271C7-8961-423C-ACDB-AC4BAC1EDF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5329084" y="3003755"/>
                  <a:ext cx="183863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16E8958-0771-4721-87BE-F66F9DEE33FF}"/>
                  </a:ext>
                </a:extLst>
              </p:cNvPr>
              <p:cNvSpPr txBox="1"/>
              <p:nvPr/>
            </p:nvSpPr>
            <p:spPr>
              <a:xfrm>
                <a:off x="6240944" y="1908629"/>
                <a:ext cx="278288" cy="235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/>
                  <a:t>Im</a:t>
                </a:r>
                <a:endParaRPr lang="sr-Cyrl-ME" sz="16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FAABF6B-913F-4D48-B979-E5B7252AB0B4}"/>
                  </a:ext>
                </a:extLst>
              </p:cNvPr>
              <p:cNvSpPr txBox="1"/>
              <p:nvPr/>
            </p:nvSpPr>
            <p:spPr>
              <a:xfrm>
                <a:off x="7211018" y="3059071"/>
                <a:ext cx="275787" cy="235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Re</a:t>
                </a:r>
                <a:endParaRPr lang="sr-Cyrl-ME" sz="1600" dirty="0"/>
              </a:p>
            </p:txBody>
          </p:sp>
        </p:grp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228245B-1A5B-4789-8F8E-B7E1B9125476}"/>
                </a:ext>
              </a:extLst>
            </p:cNvPr>
            <p:cNvCxnSpPr>
              <a:cxnSpLocks/>
            </p:cNvCxnSpPr>
            <p:nvPr/>
          </p:nvCxnSpPr>
          <p:spPr>
            <a:xfrm>
              <a:off x="4256526" y="2882446"/>
              <a:ext cx="0" cy="92376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17477DD-9E9D-43BB-A10B-67872117CF9B}"/>
                </a:ext>
              </a:extLst>
            </p:cNvPr>
            <p:cNvCxnSpPr>
              <a:cxnSpLocks/>
            </p:cNvCxnSpPr>
            <p:nvPr/>
          </p:nvCxnSpPr>
          <p:spPr>
            <a:xfrm>
              <a:off x="4234500" y="2904545"/>
              <a:ext cx="101552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DF7131A-40D5-47A3-B9A5-2E88AFE057A7}"/>
                    </a:ext>
                  </a:extLst>
                </p:cNvPr>
                <p:cNvSpPr txBox="1"/>
                <p:nvPr/>
              </p:nvSpPr>
              <p:spPr>
                <a:xfrm>
                  <a:off x="5048967" y="2685338"/>
                  <a:ext cx="100138" cy="180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𝑰</m:t>
                        </m:r>
                      </m:oMath>
                    </m:oMathPara>
                  </a14:m>
                  <a:endParaRPr lang="sr-Cyrl-ME" sz="1600" b="1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DF7131A-40D5-47A3-B9A5-2E88AFE057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967" y="2685338"/>
                  <a:ext cx="100138" cy="180955"/>
                </a:xfrm>
                <a:prstGeom prst="rect">
                  <a:avLst/>
                </a:prstGeom>
                <a:blipFill>
                  <a:blip r:embed="rId12"/>
                  <a:stretch>
                    <a:fillRect l="-36364" r="-31818" b="-487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6A4A0ECE-AB77-44EF-A432-E9827CEE405E}"/>
                    </a:ext>
                  </a:extLst>
                </p:cNvPr>
                <p:cNvSpPr txBox="1"/>
                <p:nvPr/>
              </p:nvSpPr>
              <p:spPr>
                <a:xfrm>
                  <a:off x="3909263" y="3584229"/>
                  <a:ext cx="247353" cy="20357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ME" b="1" i="1" smtClean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6A4A0ECE-AB77-44EF-A432-E9827CEE40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9263" y="3584229"/>
                  <a:ext cx="247353" cy="203575"/>
                </a:xfrm>
                <a:prstGeom prst="rect">
                  <a:avLst/>
                </a:prstGeom>
                <a:blipFill>
                  <a:blip r:embed="rId13"/>
                  <a:stretch>
                    <a:fillRect l="-16364" r="-9091" b="-1777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0131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3DDC-EDC2-4679-A358-4DA7E52F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Импеданса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2EFAA-D0AA-4949-87E7-C4A2982AA374}"/>
              </a:ext>
            </a:extLst>
          </p:cNvPr>
          <p:cNvSpPr txBox="1"/>
          <p:nvPr/>
        </p:nvSpPr>
        <p:spPr>
          <a:xfrm>
            <a:off x="822960" y="1856509"/>
            <a:ext cx="161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dirty="0"/>
              <a:t>Ознака</a:t>
            </a:r>
            <a:r>
              <a:rPr lang="sr-Latn-ME" sz="2800" dirty="0"/>
              <a:t>: Z</a:t>
            </a:r>
            <a:endParaRPr lang="sr-Cyrl-M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B1FD8F-B9CB-4400-A512-4EBF8D33675E}"/>
                  </a:ext>
                </a:extLst>
              </p:cNvPr>
              <p:cNvSpPr txBox="1"/>
              <p:nvPr/>
            </p:nvSpPr>
            <p:spPr>
              <a:xfrm>
                <a:off x="822960" y="2297226"/>
                <a:ext cx="1170962" cy="10412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sz="32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sr-Latn-ME" sz="32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bar>
                      <m:r>
                        <a:rPr lang="sr-Latn-ME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ctrlP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ctrlPr>
                                <a:rPr lang="sr-Latn-ME" sz="32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ME" sz="32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den>
                      </m:f>
                    </m:oMath>
                  </m:oMathPara>
                </a14:m>
                <a:endParaRPr lang="sr-Cyrl-ME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B1FD8F-B9CB-4400-A512-4EBF8D336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2297226"/>
                <a:ext cx="1170962" cy="10412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ED5CDC7-9E9B-4557-B9E3-497D6F69651B}"/>
              </a:ext>
            </a:extLst>
          </p:cNvPr>
          <p:cNvSpPr txBox="1"/>
          <p:nvPr/>
        </p:nvSpPr>
        <p:spPr>
          <a:xfrm>
            <a:off x="3085062" y="2037662"/>
            <a:ext cx="3241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Комплексна отпорност.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2D78C9-C152-4389-8B4C-8303F7DB3991}"/>
              </a:ext>
            </a:extLst>
          </p:cNvPr>
          <p:cNvSpPr txBox="1"/>
          <p:nvPr/>
        </p:nvSpPr>
        <p:spPr>
          <a:xfrm>
            <a:off x="3085062" y="1683033"/>
            <a:ext cx="4661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Комплексни облик Омовог закона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995A8C-9672-47F2-BD61-6DE80C3FC25F}"/>
                  </a:ext>
                </a:extLst>
              </p:cNvPr>
              <p:cNvSpPr txBox="1"/>
              <p:nvPr/>
            </p:nvSpPr>
            <p:spPr>
              <a:xfrm>
                <a:off x="3190596" y="2580193"/>
                <a:ext cx="1523238" cy="5157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ctrlPr>
                          <a:rPr lang="sr-Latn-ME" sz="32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sr-Latn-ME" sz="32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bar>
                    <m:r>
                      <a:rPr lang="sr-Latn-ME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sr-Latn-ME" sz="3200" dirty="0"/>
                  <a:t>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sr-Latn-ME" sz="3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sr-Latn-ME" sz="32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ba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∙</m:t>
                    </m:r>
                    <m:bar>
                      <m:barPr>
                        <m:ctrlPr>
                          <a:rPr lang="sr-Latn-ME" sz="3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bar>
                  </m:oMath>
                </a14:m>
                <a:endParaRPr lang="sr-Cyrl-ME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D995A8C-9672-47F2-BD61-6DE80C3FC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596" y="2580193"/>
                <a:ext cx="1523238" cy="5157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5E8DFBD-7CA9-49FE-9B19-9FC18BC913B9}"/>
              </a:ext>
            </a:extLst>
          </p:cNvPr>
          <p:cNvSpPr txBox="1"/>
          <p:nvPr/>
        </p:nvSpPr>
        <p:spPr>
          <a:xfrm>
            <a:off x="853808" y="3600050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Отпорник: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BC12E7-9FCC-4B2A-AB68-F39193C59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71" y="3972689"/>
            <a:ext cx="1052904" cy="6940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21ACBE-5630-4333-8F9B-79E93395D759}"/>
                  </a:ext>
                </a:extLst>
              </p:cNvPr>
              <p:cNvSpPr txBox="1"/>
              <p:nvPr/>
            </p:nvSpPr>
            <p:spPr>
              <a:xfrm>
                <a:off x="877436" y="4845623"/>
                <a:ext cx="118577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21ACBE-5630-4333-8F9B-79E93395D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436" y="4845623"/>
                <a:ext cx="118577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3C7D573D-E5FC-4583-AEA0-7022FE794D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738" y="3942980"/>
            <a:ext cx="974049" cy="75351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53FF29-BD9F-44BA-A4F0-285C4F0EC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215" y="4033290"/>
            <a:ext cx="1170962" cy="5728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93B43EA-9208-4ACD-94F8-BC41D8DF951C}"/>
              </a:ext>
            </a:extLst>
          </p:cNvPr>
          <p:cNvSpPr txBox="1"/>
          <p:nvPr/>
        </p:nvSpPr>
        <p:spPr>
          <a:xfrm>
            <a:off x="4091420" y="3600050"/>
            <a:ext cx="892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Калем: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8EB1F3-57F3-4B1D-BFE6-6549E28AD681}"/>
                  </a:ext>
                </a:extLst>
              </p:cNvPr>
              <p:cNvSpPr txBox="1"/>
              <p:nvPr/>
            </p:nvSpPr>
            <p:spPr>
              <a:xfrm>
                <a:off x="3784926" y="4845623"/>
                <a:ext cx="15055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8EB1F3-57F3-4B1D-BFE6-6549E28AD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926" y="4845623"/>
                <a:ext cx="1505540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D9BE4B6-E1C0-4716-B956-5A0D00AC02C1}"/>
              </a:ext>
            </a:extLst>
          </p:cNvPr>
          <p:cNvSpPr txBox="1"/>
          <p:nvPr/>
        </p:nvSpPr>
        <p:spPr>
          <a:xfrm>
            <a:off x="6486890" y="3600050"/>
            <a:ext cx="15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Кондензатор: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97DEFDD-C92A-4633-A53F-29BA12E17231}"/>
                  </a:ext>
                </a:extLst>
              </p:cNvPr>
              <p:cNvSpPr txBox="1"/>
              <p:nvPr/>
            </p:nvSpPr>
            <p:spPr>
              <a:xfrm>
                <a:off x="6313702" y="4656340"/>
                <a:ext cx="1892121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97DEFDD-C92A-4633-A53F-29BA12E17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702" y="4656340"/>
                <a:ext cx="1892121" cy="8094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27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3" grpId="0"/>
      <p:bldP spid="18" grpId="0"/>
      <p:bldP spid="20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65F6C5-1A12-4A3F-8AA9-D83652CD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806" y="98679"/>
            <a:ext cx="7543800" cy="702301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Задатак 1</a:t>
            </a:r>
            <a:endParaRPr lang="sr-Cyrl-M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11771-C8C0-4F63-9F0A-F20901B32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69" y="732089"/>
            <a:ext cx="8345862" cy="1083734"/>
          </a:xfrm>
        </p:spPr>
        <p:txBody>
          <a:bodyPr>
            <a:normAutofit lnSpcReduction="10000"/>
          </a:bodyPr>
          <a:lstStyle/>
          <a:p>
            <a:r>
              <a:rPr lang="sr-Latn-ME" dirty="0">
                <a:solidFill>
                  <a:schemeClr val="tx1"/>
                </a:solidFill>
              </a:rPr>
              <a:t>RLC</a:t>
            </a:r>
            <a:r>
              <a:rPr lang="sr-Cyrl-CS" dirty="0">
                <a:solidFill>
                  <a:schemeClr val="tx1"/>
                </a:solidFill>
              </a:rPr>
              <a:t> коло са </a:t>
            </a:r>
            <a:r>
              <a:rPr lang="sr-Latn-CS" dirty="0">
                <a:solidFill>
                  <a:schemeClr val="tx1"/>
                </a:solidFill>
              </a:rPr>
              <a:t>R=4k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Ω, L=500mH </a:t>
            </a:r>
            <a:r>
              <a:rPr lang="sr-Cyrl-CS" dirty="0">
                <a:solidFill>
                  <a:schemeClr val="tx1"/>
                </a:solidFill>
                <a:cs typeface="Times New Roman" panose="02020603050405020304" pitchFamily="18" charset="0"/>
              </a:rPr>
              <a:t>и 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C=2,5μF </a:t>
            </a:r>
            <a:r>
              <a:rPr lang="sr-Cyrl-CS" dirty="0">
                <a:solidFill>
                  <a:schemeClr val="tx1"/>
                </a:solidFill>
                <a:cs typeface="Times New Roman" panose="02020603050405020304" pitchFamily="18" charset="0"/>
              </a:rPr>
              <a:t>прикачено је на напон ефективне вриједности 220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V </a:t>
            </a:r>
            <a:r>
              <a:rPr lang="sr-Cyrl-CS" dirty="0">
                <a:solidFill>
                  <a:schemeClr val="tx1"/>
                </a:solidFill>
                <a:cs typeface="Times New Roman" panose="02020603050405020304" pitchFamily="18" charset="0"/>
              </a:rPr>
              <a:t>са фреквенцијом од 50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Hz.</a:t>
            </a:r>
          </a:p>
          <a:p>
            <a:r>
              <a:rPr lang="sr-Cyrl-CS" dirty="0">
                <a:solidFill>
                  <a:schemeClr val="tx1"/>
                </a:solidFill>
                <a:cs typeface="Times New Roman" panose="02020603050405020304" pitchFamily="18" charset="0"/>
              </a:rPr>
              <a:t>Одреди која струја тече кроз редну везу 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R, L </a:t>
            </a:r>
            <a:r>
              <a:rPr lang="sr-Cyrl-CS" dirty="0">
                <a:solidFill>
                  <a:schemeClr val="tx1"/>
                </a:solidFill>
                <a:cs typeface="Times New Roman" panose="02020603050405020304" pitchFamily="18" charset="0"/>
              </a:rPr>
              <a:t>и </a:t>
            </a:r>
            <a:r>
              <a:rPr lang="sr-Latn-CS" dirty="0">
                <a:solidFill>
                  <a:schemeClr val="tx1"/>
                </a:solidFill>
                <a:cs typeface="Times New Roman" panose="02020603050405020304" pitchFamily="18" charset="0"/>
              </a:rPr>
              <a:t>C.</a:t>
            </a:r>
            <a:endParaRPr lang="sr-Cyrl-ME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2F5777-904B-42F4-9843-7B8B3B1F7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527" y="1093606"/>
            <a:ext cx="2777668" cy="23861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3AE739-BF5C-BCE4-DC8C-73A6F31AF564}"/>
                  </a:ext>
                </a:extLst>
              </p:cNvPr>
              <p:cNvSpPr txBox="1"/>
              <p:nvPr/>
            </p:nvSpPr>
            <p:spPr>
              <a:xfrm>
                <a:off x="865596" y="1961139"/>
                <a:ext cx="12882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3AE739-BF5C-BCE4-DC8C-73A6F31AF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96" y="1961139"/>
                <a:ext cx="1288238" cy="369332"/>
              </a:xfrm>
              <a:prstGeom prst="rect">
                <a:avLst/>
              </a:prstGeom>
              <a:blipFill>
                <a:blip r:embed="rId3"/>
                <a:stretch>
                  <a:fillRect l="-5213" r="-4739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021873-150C-52DD-FB07-55918B3F0CE2}"/>
                  </a:ext>
                </a:extLst>
              </p:cNvPr>
              <p:cNvSpPr txBox="1"/>
              <p:nvPr/>
            </p:nvSpPr>
            <p:spPr>
              <a:xfrm>
                <a:off x="2731905" y="1798851"/>
                <a:ext cx="1618776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021873-150C-52DD-FB07-55918B3F0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905" y="1798851"/>
                <a:ext cx="1618776" cy="693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ACAAC7-C3F5-FF10-AF67-84C99DB4CBAA}"/>
                  </a:ext>
                </a:extLst>
              </p:cNvPr>
              <p:cNvSpPr txBox="1"/>
              <p:nvPr/>
            </p:nvSpPr>
            <p:spPr>
              <a:xfrm>
                <a:off x="865596" y="2505838"/>
                <a:ext cx="3073790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𝑒𝑘𝑣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ACAAC7-C3F5-FF10-AF67-84C99DB4C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96" y="2505838"/>
                <a:ext cx="3073790" cy="6939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8A03EF8C-8107-9F18-F519-393E20F123D4}"/>
              </a:ext>
            </a:extLst>
          </p:cNvPr>
          <p:cNvGrpSpPr/>
          <p:nvPr/>
        </p:nvGrpSpPr>
        <p:grpSpPr>
          <a:xfrm>
            <a:off x="6707229" y="4716266"/>
            <a:ext cx="2336631" cy="905070"/>
            <a:chOff x="6366332" y="4710206"/>
            <a:chExt cx="2336631" cy="90507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54107E-FD2A-6655-5E38-283DA8E27AEA}"/>
                </a:ext>
              </a:extLst>
            </p:cNvPr>
            <p:cNvSpPr/>
            <p:nvPr/>
          </p:nvSpPr>
          <p:spPr>
            <a:xfrm>
              <a:off x="8432375" y="4710207"/>
              <a:ext cx="270588" cy="9050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DFBA4B-3A55-EFFF-8846-2B58CD54CBFF}"/>
                </a:ext>
              </a:extLst>
            </p:cNvPr>
            <p:cNvGrpSpPr/>
            <p:nvPr/>
          </p:nvGrpSpPr>
          <p:grpSpPr>
            <a:xfrm>
              <a:off x="6752865" y="4854832"/>
              <a:ext cx="615820" cy="615820"/>
              <a:chOff x="6551956" y="4581331"/>
              <a:chExt cx="615820" cy="61582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9A7656A-A955-B2CE-9AF5-0450AB0415E9}"/>
                  </a:ext>
                </a:extLst>
              </p:cNvPr>
              <p:cNvSpPr/>
              <p:nvPr/>
            </p:nvSpPr>
            <p:spPr>
              <a:xfrm>
                <a:off x="6551956" y="4581331"/>
                <a:ext cx="615820" cy="61582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B80362D1-922E-7B7F-E164-0FDD9B970B83}"/>
                  </a:ext>
                </a:extLst>
              </p:cNvPr>
              <p:cNvSpPr/>
              <p:nvPr/>
            </p:nvSpPr>
            <p:spPr>
              <a:xfrm>
                <a:off x="6701246" y="4704852"/>
                <a:ext cx="317241" cy="368778"/>
              </a:xfrm>
              <a:custGeom>
                <a:avLst/>
                <a:gdLst>
                  <a:gd name="connsiteX0" fmla="*/ 0 w 317241"/>
                  <a:gd name="connsiteY0" fmla="*/ 235707 h 368778"/>
                  <a:gd name="connsiteX1" fmla="*/ 93306 w 317241"/>
                  <a:gd name="connsiteY1" fmla="*/ 2442 h 368778"/>
                  <a:gd name="connsiteX2" fmla="*/ 242596 w 317241"/>
                  <a:gd name="connsiteY2" fmla="*/ 366336 h 368778"/>
                  <a:gd name="connsiteX3" fmla="*/ 317241 w 317241"/>
                  <a:gd name="connsiteY3" fmla="*/ 133071 h 368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241" h="368778">
                    <a:moveTo>
                      <a:pt x="0" y="235707"/>
                    </a:moveTo>
                    <a:cubicBezTo>
                      <a:pt x="26436" y="108189"/>
                      <a:pt x="52873" y="-19329"/>
                      <a:pt x="93306" y="2442"/>
                    </a:cubicBezTo>
                    <a:cubicBezTo>
                      <a:pt x="133739" y="24213"/>
                      <a:pt x="205274" y="344565"/>
                      <a:pt x="242596" y="366336"/>
                    </a:cubicBezTo>
                    <a:cubicBezTo>
                      <a:pt x="279918" y="388107"/>
                      <a:pt x="298579" y="260589"/>
                      <a:pt x="317241" y="133071"/>
                    </a:cubicBezTo>
                  </a:path>
                </a:pathLst>
              </a:cu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3D66F2E-8829-F7E4-71A1-79242DA1B8EC}"/>
                    </a:ext>
                  </a:extLst>
                </p:cNvPr>
                <p:cNvSpPr txBox="1"/>
                <p:nvPr/>
              </p:nvSpPr>
              <p:spPr>
                <a:xfrm>
                  <a:off x="6366332" y="4977799"/>
                  <a:ext cx="270907" cy="384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</m:bar>
                      </m:oMath>
                    </m:oMathPara>
                  </a14:m>
                  <a:endParaRPr lang="sr-Cyrl-ME" sz="2400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3D66F2E-8829-F7E4-71A1-79242DA1B8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6332" y="4977799"/>
                  <a:ext cx="270907" cy="384336"/>
                </a:xfrm>
                <a:prstGeom prst="rect">
                  <a:avLst/>
                </a:prstGeom>
                <a:blipFill>
                  <a:blip r:embed="rId6"/>
                  <a:stretch>
                    <a:fillRect l="-24444" r="-26667" b="-317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8E00C7-C9D3-CC90-B106-5232638C62A9}"/>
                    </a:ext>
                  </a:extLst>
                </p:cNvPr>
                <p:cNvSpPr txBox="1"/>
                <p:nvPr/>
              </p:nvSpPr>
              <p:spPr>
                <a:xfrm>
                  <a:off x="7786557" y="4977799"/>
                  <a:ext cx="645818" cy="384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𝑒𝑘𝑣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08E00C7-C9D3-CC90-B106-5232638C62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6557" y="4977799"/>
                  <a:ext cx="645818" cy="384336"/>
                </a:xfrm>
                <a:prstGeom prst="rect">
                  <a:avLst/>
                </a:prstGeom>
                <a:blipFill>
                  <a:blip r:embed="rId7"/>
                  <a:stretch>
                    <a:fillRect l="-10377" r="-4717" b="-1269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006D3D35-36F9-1D33-79F2-891800887772}"/>
                </a:ext>
              </a:extLst>
            </p:cNvPr>
            <p:cNvCxnSpPr>
              <a:stCxn id="9" idx="0"/>
              <a:endCxn id="8" idx="0"/>
            </p:cNvCxnSpPr>
            <p:nvPr/>
          </p:nvCxnSpPr>
          <p:spPr>
            <a:xfrm rot="16200000" flipH="1" flipV="1">
              <a:off x="7741909" y="4029072"/>
              <a:ext cx="144625" cy="1506894"/>
            </a:xfrm>
            <a:prstGeom prst="bentConnector3">
              <a:avLst>
                <a:gd name="adj1" fmla="val -158064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14983AC3-A0B1-6922-DF4A-1CDDDE6930FF}"/>
                </a:ext>
              </a:extLst>
            </p:cNvPr>
            <p:cNvCxnSpPr>
              <a:stCxn id="9" idx="2"/>
              <a:endCxn id="8" idx="4"/>
            </p:cNvCxnSpPr>
            <p:nvPr/>
          </p:nvCxnSpPr>
          <p:spPr>
            <a:xfrm rot="5400000" flipH="1">
              <a:off x="7741910" y="4789517"/>
              <a:ext cx="144624" cy="1506894"/>
            </a:xfrm>
            <a:prstGeom prst="bentConnector3">
              <a:avLst>
                <a:gd name="adj1" fmla="val -158065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0AF928-D2F4-E98A-F481-776B4CD3CDBF}"/>
              </a:ext>
            </a:extLst>
          </p:cNvPr>
          <p:cNvGrpSpPr/>
          <p:nvPr/>
        </p:nvGrpSpPr>
        <p:grpSpPr>
          <a:xfrm>
            <a:off x="7782361" y="3974075"/>
            <a:ext cx="718457" cy="410816"/>
            <a:chOff x="7333861" y="4366457"/>
            <a:chExt cx="718457" cy="410816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E7D6C48-A36A-0566-5DEF-6DE0913F7063}"/>
                </a:ext>
              </a:extLst>
            </p:cNvPr>
            <p:cNvCxnSpPr/>
            <p:nvPr/>
          </p:nvCxnSpPr>
          <p:spPr>
            <a:xfrm>
              <a:off x="7333861" y="4777273"/>
              <a:ext cx="71845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7BE253F-4400-D364-49B9-92CB14BAACA8}"/>
                    </a:ext>
                  </a:extLst>
                </p:cNvPr>
                <p:cNvSpPr txBox="1"/>
                <p:nvPr/>
              </p:nvSpPr>
              <p:spPr>
                <a:xfrm>
                  <a:off x="7581106" y="4366457"/>
                  <a:ext cx="195695" cy="3843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ba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57BE253F-4400-D364-49B9-92CB14BAAC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1106" y="4366457"/>
                  <a:ext cx="195695" cy="384336"/>
                </a:xfrm>
                <a:prstGeom prst="rect">
                  <a:avLst/>
                </a:prstGeom>
                <a:blipFill>
                  <a:blip r:embed="rId8"/>
                  <a:stretch>
                    <a:fillRect l="-34375" r="-34375" b="-317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9359742-8A8E-E117-B527-141C78290892}"/>
                  </a:ext>
                </a:extLst>
              </p:cNvPr>
              <p:cNvSpPr txBox="1"/>
              <p:nvPr/>
            </p:nvSpPr>
            <p:spPr>
              <a:xfrm>
                <a:off x="865596" y="3088839"/>
                <a:ext cx="4179093" cy="701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=314</m:t>
                      </m:r>
                      <m:r>
                        <m:rPr>
                          <m:lit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rad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9359742-8A8E-E117-B527-141C78290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96" y="3088839"/>
                <a:ext cx="4179093" cy="70153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D6EA7C-16FE-FBD0-1B77-1E6E2C445FFF}"/>
                  </a:ext>
                </a:extLst>
              </p:cNvPr>
              <p:cNvSpPr txBox="1"/>
              <p:nvPr/>
            </p:nvSpPr>
            <p:spPr>
              <a:xfrm>
                <a:off x="315763" y="3723299"/>
                <a:ext cx="6153223" cy="740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ba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𝑒𝑘𝑣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=4000+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314∙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314∙2,5∙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D6EA7C-16FE-FBD0-1B77-1E6E2C445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63" y="3723299"/>
                <a:ext cx="6153223" cy="7404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1DD28B-B00A-DC90-5E92-68075E9DF305}"/>
                  </a:ext>
                </a:extLst>
              </p:cNvPr>
              <p:cNvSpPr txBox="1"/>
              <p:nvPr/>
            </p:nvSpPr>
            <p:spPr>
              <a:xfrm>
                <a:off x="1016675" y="4563632"/>
                <a:ext cx="36164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=4000+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157−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1274   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71DD28B-B00A-DC90-5E92-68075E9DF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75" y="4563632"/>
                <a:ext cx="3616438" cy="369332"/>
              </a:xfrm>
              <a:prstGeom prst="rect">
                <a:avLst/>
              </a:prstGeom>
              <a:blipFill>
                <a:blip r:embed="rId11"/>
                <a:stretch>
                  <a:fillRect l="-506" t="-3333" r="-1686" b="-3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79A5B0-CCE9-B37D-9A69-372C85F4868B}"/>
                  </a:ext>
                </a:extLst>
              </p:cNvPr>
              <p:cNvSpPr txBox="1"/>
              <p:nvPr/>
            </p:nvSpPr>
            <p:spPr>
              <a:xfrm>
                <a:off x="1018726" y="4998540"/>
                <a:ext cx="24280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=4000−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1117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79A5B0-CCE9-B37D-9A69-372C85F48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726" y="4998540"/>
                <a:ext cx="2428037" cy="369332"/>
              </a:xfrm>
              <a:prstGeom prst="rect">
                <a:avLst/>
              </a:prstGeom>
              <a:blipFill>
                <a:blip r:embed="rId12"/>
                <a:stretch>
                  <a:fillRect l="-1005" r="-3015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0D01ED-8CD6-46D6-B409-5C73EC07CA3D}"/>
                  </a:ext>
                </a:extLst>
              </p:cNvPr>
              <p:cNvSpPr txBox="1"/>
              <p:nvPr/>
            </p:nvSpPr>
            <p:spPr>
              <a:xfrm>
                <a:off x="315763" y="5621336"/>
                <a:ext cx="1424493" cy="384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0D01ED-8CD6-46D6-B409-5C73EC07C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63" y="5621336"/>
                <a:ext cx="1424493" cy="384336"/>
              </a:xfrm>
              <a:prstGeom prst="rect">
                <a:avLst/>
              </a:prstGeom>
              <a:blipFill>
                <a:blip r:embed="rId13"/>
                <a:stretch>
                  <a:fillRect l="-3433" r="-3004" b="-476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6EAA103-CAAD-C5C6-32D0-5AA8059735D2}"/>
                  </a:ext>
                </a:extLst>
              </p:cNvPr>
              <p:cNvSpPr txBox="1"/>
              <p:nvPr/>
            </p:nvSpPr>
            <p:spPr>
              <a:xfrm>
                <a:off x="2503919" y="5476712"/>
                <a:ext cx="3684663" cy="7833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ba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ba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bar>
                                <m:ba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</m:ba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𝑒𝑘𝑣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220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4000−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1117 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6EAA103-CAAD-C5C6-32D0-5AA805973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919" y="5476712"/>
                <a:ext cx="3684663" cy="78335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131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0F513D-00F7-0731-2F35-75EE40CD679B}"/>
                  </a:ext>
                </a:extLst>
              </p:cNvPr>
              <p:cNvSpPr txBox="1"/>
              <p:nvPr/>
            </p:nvSpPr>
            <p:spPr>
              <a:xfrm>
                <a:off x="460515" y="316884"/>
                <a:ext cx="2749086" cy="7586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ba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4000−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1117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30F513D-00F7-0731-2F35-75EE40CD6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15" y="316884"/>
                <a:ext cx="2749086" cy="7586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DF97C9-6CB1-E48B-1773-E0057172BA1B}"/>
                  </a:ext>
                </a:extLst>
              </p:cNvPr>
              <p:cNvSpPr txBox="1"/>
              <p:nvPr/>
            </p:nvSpPr>
            <p:spPr>
              <a:xfrm>
                <a:off x="3209601" y="316884"/>
                <a:ext cx="4596258" cy="7586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4000−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1117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4000+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1117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4000+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1117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DF97C9-6CB1-E48B-1773-E0057172B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601" y="316884"/>
                <a:ext cx="4596258" cy="7586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C6ACEA-4895-D370-DF59-AA3B2530D3E4}"/>
                  </a:ext>
                </a:extLst>
              </p:cNvPr>
              <p:cNvSpPr txBox="1"/>
              <p:nvPr/>
            </p:nvSpPr>
            <p:spPr>
              <a:xfrm>
                <a:off x="911472" y="1197072"/>
                <a:ext cx="3351174" cy="707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880 000+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245 740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4000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1117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C6ACEA-4895-D370-DF59-AA3B2530D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72" y="1197072"/>
                <a:ext cx="3351174" cy="707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C069C3D-289D-0C2A-4C89-23B1D674B881}"/>
                  </a:ext>
                </a:extLst>
              </p:cNvPr>
              <p:cNvSpPr txBox="1"/>
              <p:nvPr/>
            </p:nvSpPr>
            <p:spPr>
              <a:xfrm>
                <a:off x="4262646" y="1197072"/>
                <a:ext cx="3351174" cy="707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880 000+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245 740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17 247 689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C069C3D-289D-0C2A-4C89-23B1D674B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646" y="1197072"/>
                <a:ext cx="3351174" cy="7075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612265-0F07-EB2D-7ACB-A9638213DEA4}"/>
                  </a:ext>
                </a:extLst>
              </p:cNvPr>
              <p:cNvSpPr txBox="1"/>
              <p:nvPr/>
            </p:nvSpPr>
            <p:spPr>
              <a:xfrm>
                <a:off x="911472" y="2114582"/>
                <a:ext cx="26105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=0,051+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0,014 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A612265-0F07-EB2D-7ACB-A9638213D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72" y="2114582"/>
                <a:ext cx="2610586" cy="369332"/>
              </a:xfrm>
              <a:prstGeom prst="rect">
                <a:avLst/>
              </a:prstGeom>
              <a:blipFill>
                <a:blip r:embed="rId6"/>
                <a:stretch>
                  <a:fillRect l="-701" r="-2336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E91DFA-16BC-491A-AAD6-5723D9510864}"/>
                  </a:ext>
                </a:extLst>
              </p:cNvPr>
              <p:cNvSpPr txBox="1"/>
              <p:nvPr/>
            </p:nvSpPr>
            <p:spPr>
              <a:xfrm>
                <a:off x="561952" y="2689193"/>
                <a:ext cx="2960106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0,051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0,014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E91DFA-16BC-491A-AAD6-5723D9510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52" y="2689193"/>
                <a:ext cx="2960106" cy="4472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3EB276-21C3-8E4D-FF33-8FA4B601E890}"/>
                  </a:ext>
                </a:extLst>
              </p:cNvPr>
              <p:cNvSpPr txBox="1"/>
              <p:nvPr/>
            </p:nvSpPr>
            <p:spPr>
              <a:xfrm>
                <a:off x="3518985" y="2689193"/>
                <a:ext cx="3142335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0,0026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+0,000196</m:t>
                          </m:r>
                        </m:e>
                      </m:ra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3EB276-21C3-8E4D-FF33-8FA4B601E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985" y="2689193"/>
                <a:ext cx="3142335" cy="4472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A3414F-E83F-5C9D-E564-4B857E37DC18}"/>
                  </a:ext>
                </a:extLst>
              </p:cNvPr>
              <p:cNvSpPr txBox="1"/>
              <p:nvPr/>
            </p:nvSpPr>
            <p:spPr>
              <a:xfrm>
                <a:off x="6717883" y="2689193"/>
                <a:ext cx="1864165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0,00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797</m:t>
                          </m:r>
                        </m:e>
                      </m:ra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A3414F-E83F-5C9D-E564-4B857E37D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883" y="2689193"/>
                <a:ext cx="1864165" cy="4472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293BEE-DF88-D0B5-094F-F16C39F6F79F}"/>
                  </a:ext>
                </a:extLst>
              </p:cNvPr>
              <p:cNvSpPr txBox="1"/>
              <p:nvPr/>
            </p:nvSpPr>
            <p:spPr>
              <a:xfrm>
                <a:off x="6717883" y="3244334"/>
                <a:ext cx="13244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=0,052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293BEE-DF88-D0B5-094F-F16C39F6F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7883" y="3244334"/>
                <a:ext cx="1324402" cy="369332"/>
              </a:xfrm>
              <a:prstGeom prst="rect">
                <a:avLst/>
              </a:prstGeom>
              <a:blipFill>
                <a:blip r:embed="rId10"/>
                <a:stretch>
                  <a:fillRect l="-1843" r="-5991" b="-81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325ED3-752C-2AC8-96B3-4679BFC54AB0}"/>
                  </a:ext>
                </a:extLst>
              </p:cNvPr>
              <p:cNvSpPr txBox="1"/>
              <p:nvPr/>
            </p:nvSpPr>
            <p:spPr>
              <a:xfrm>
                <a:off x="561952" y="3306648"/>
                <a:ext cx="3632789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atan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0,014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0,051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=15,35°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325ED3-752C-2AC8-96B3-4679BFC54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52" y="3306648"/>
                <a:ext cx="3632789" cy="8298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33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452</TotalTime>
  <Words>519</Words>
  <Application>Microsoft Office PowerPoint</Application>
  <PresentationFormat>On-screen Show (4:3)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Calibri Light</vt:lpstr>
      <vt:lpstr>Cambria Math</vt:lpstr>
      <vt:lpstr>Retrospect</vt:lpstr>
      <vt:lpstr>Кола једносмјерне струје</vt:lpstr>
      <vt:lpstr>PowerPoint Presentation</vt:lpstr>
      <vt:lpstr>Шта се са њима дешава у колима наизмјеничне струје?</vt:lpstr>
      <vt:lpstr>Отпорник у колу наизмјеничне струје</vt:lpstr>
      <vt:lpstr>Калем у колу наизмјеничне струје</vt:lpstr>
      <vt:lpstr>PowerPoint Presentation</vt:lpstr>
      <vt:lpstr>PowerPoint Presentation</vt:lpstr>
      <vt:lpstr>Кондензатор у колу промјенљивог напона и струје</vt:lpstr>
      <vt:lpstr>Пуњење и пражњење кондензатора</vt:lpstr>
      <vt:lpstr>PowerPoint Presentation</vt:lpstr>
      <vt:lpstr>Кондензатор у колу наизмјеничне струје</vt:lpstr>
      <vt:lpstr>PowerPoint Presentation</vt:lpstr>
      <vt:lpstr>Импеданса</vt:lpstr>
      <vt:lpstr>Задатак 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20</cp:revision>
  <dcterms:created xsi:type="dcterms:W3CDTF">2021-02-01T21:04:55Z</dcterms:created>
  <dcterms:modified xsi:type="dcterms:W3CDTF">2023-02-19T21:15:02Z</dcterms:modified>
</cp:coreProperties>
</file>