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9" r:id="rId4"/>
    <p:sldId id="260" r:id="rId5"/>
    <p:sldId id="264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80AF54-9C33-4B48-938B-9D80E8E4D7E8}" v="290" dt="2021-10-13T12:15:40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38" y="3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6480AF54-9C33-4B48-938B-9D80E8E4D7E8}"/>
    <pc:docChg chg="undo custSel addSld delSld modSld">
      <pc:chgData name="Блажо Ђуровић" userId="5694572e-f064-495d-ac23-a1610d1060de" providerId="ADAL" clId="{6480AF54-9C33-4B48-938B-9D80E8E4D7E8}" dt="2021-10-13T12:15:48.162" v="1318" actId="1076"/>
      <pc:docMkLst>
        <pc:docMk/>
      </pc:docMkLst>
      <pc:sldChg chg="addSp delSp modSp new del mod delAnim modAnim">
        <pc:chgData name="Блажо Ђуровић" userId="5694572e-f064-495d-ac23-a1610d1060de" providerId="ADAL" clId="{6480AF54-9C33-4B48-938B-9D80E8E4D7E8}" dt="2021-09-28T08:28:47.041" v="12" actId="47"/>
        <pc:sldMkLst>
          <pc:docMk/>
          <pc:sldMk cId="3171798101" sldId="258"/>
        </pc:sldMkLst>
        <pc:spChg chg="mod">
          <ac:chgData name="Блажо Ђуровић" userId="5694572e-f064-495d-ac23-a1610d1060de" providerId="ADAL" clId="{6480AF54-9C33-4B48-938B-9D80E8E4D7E8}" dt="2021-09-28T08:28:40.516" v="10" actId="14100"/>
          <ac:spMkLst>
            <pc:docMk/>
            <pc:sldMk cId="3171798101" sldId="258"/>
            <ac:spMk id="2" creationId="{66FCE740-BD54-4440-858E-AAC2FEA35804}"/>
          </ac:spMkLst>
        </pc:spChg>
        <pc:spChg chg="mod">
          <ac:chgData name="Блажо Ђуровић" userId="5694572e-f064-495d-ac23-a1610d1060de" providerId="ADAL" clId="{6480AF54-9C33-4B48-938B-9D80E8E4D7E8}" dt="2021-09-28T08:28:24.546" v="8"/>
          <ac:spMkLst>
            <pc:docMk/>
            <pc:sldMk cId="3171798101" sldId="258"/>
            <ac:spMk id="4" creationId="{6307CDB6-9809-46ED-B09A-B8DE68043A4A}"/>
          </ac:spMkLst>
        </pc:spChg>
        <pc:spChg chg="mod">
          <ac:chgData name="Блажо Ђуровић" userId="5694572e-f064-495d-ac23-a1610d1060de" providerId="ADAL" clId="{6480AF54-9C33-4B48-938B-9D80E8E4D7E8}" dt="2021-09-28T08:28:24.546" v="8"/>
          <ac:spMkLst>
            <pc:docMk/>
            <pc:sldMk cId="3171798101" sldId="258"/>
            <ac:spMk id="5" creationId="{45D48A1C-688E-4F0F-B8EB-1C9FF71DC4D2}"/>
          </ac:spMkLst>
        </pc:spChg>
        <pc:spChg chg="mod">
          <ac:chgData name="Блажо Ђуровић" userId="5694572e-f064-495d-ac23-a1610d1060de" providerId="ADAL" clId="{6480AF54-9C33-4B48-938B-9D80E8E4D7E8}" dt="2021-09-28T08:28:24.546" v="8"/>
          <ac:spMkLst>
            <pc:docMk/>
            <pc:sldMk cId="3171798101" sldId="258"/>
            <ac:spMk id="6" creationId="{73277276-3382-4818-8FC8-6A94D8E32119}"/>
          </ac:spMkLst>
        </pc:spChg>
        <pc:spChg chg="mod">
          <ac:chgData name="Блажо Ђуровић" userId="5694572e-f064-495d-ac23-a1610d1060de" providerId="ADAL" clId="{6480AF54-9C33-4B48-938B-9D80E8E4D7E8}" dt="2021-09-28T08:28:24.546" v="8"/>
          <ac:spMkLst>
            <pc:docMk/>
            <pc:sldMk cId="3171798101" sldId="258"/>
            <ac:spMk id="7" creationId="{B1F67FA8-5352-4174-9F50-CE4AFDC4404B}"/>
          </ac:spMkLst>
        </pc:spChg>
        <pc:spChg chg="mod">
          <ac:chgData name="Блажо Ђуровић" userId="5694572e-f064-495d-ac23-a1610d1060de" providerId="ADAL" clId="{6480AF54-9C33-4B48-938B-9D80E8E4D7E8}" dt="2021-09-28T08:28:24.546" v="8"/>
          <ac:spMkLst>
            <pc:docMk/>
            <pc:sldMk cId="3171798101" sldId="258"/>
            <ac:spMk id="8" creationId="{C86772E6-4AAD-42C3-BC6F-B9F9FD449697}"/>
          </ac:spMkLst>
        </pc:spChg>
        <pc:spChg chg="mod">
          <ac:chgData name="Блажо Ђуровић" userId="5694572e-f064-495d-ac23-a1610d1060de" providerId="ADAL" clId="{6480AF54-9C33-4B48-938B-9D80E8E4D7E8}" dt="2021-09-28T08:28:24.546" v="8"/>
          <ac:spMkLst>
            <pc:docMk/>
            <pc:sldMk cId="3171798101" sldId="258"/>
            <ac:spMk id="11" creationId="{7A80DE87-602A-45B7-88C9-456ED2388134}"/>
          </ac:spMkLst>
        </pc:spChg>
        <pc:spChg chg="mod">
          <ac:chgData name="Блажо Ђуровић" userId="5694572e-f064-495d-ac23-a1610d1060de" providerId="ADAL" clId="{6480AF54-9C33-4B48-938B-9D80E8E4D7E8}" dt="2021-09-28T08:28:24.546" v="8"/>
          <ac:spMkLst>
            <pc:docMk/>
            <pc:sldMk cId="3171798101" sldId="258"/>
            <ac:spMk id="12" creationId="{4EAC896A-8929-4B31-B9E8-0997CB818E68}"/>
          </ac:spMkLst>
        </pc:spChg>
        <pc:spChg chg="mod">
          <ac:chgData name="Блажо Ђуровић" userId="5694572e-f064-495d-ac23-a1610d1060de" providerId="ADAL" clId="{6480AF54-9C33-4B48-938B-9D80E8E4D7E8}" dt="2021-09-28T08:28:24.546" v="8"/>
          <ac:spMkLst>
            <pc:docMk/>
            <pc:sldMk cId="3171798101" sldId="258"/>
            <ac:spMk id="14" creationId="{57B995A4-BB8F-44BF-B0E0-71ABBE9B6781}"/>
          </ac:spMkLst>
        </pc:spChg>
        <pc:spChg chg="mod">
          <ac:chgData name="Блажо Ђуровић" userId="5694572e-f064-495d-ac23-a1610d1060de" providerId="ADAL" clId="{6480AF54-9C33-4B48-938B-9D80E8E4D7E8}" dt="2021-09-28T08:28:24.546" v="8"/>
          <ac:spMkLst>
            <pc:docMk/>
            <pc:sldMk cId="3171798101" sldId="258"/>
            <ac:spMk id="20" creationId="{BCB56675-6E50-47E1-BF33-A5C57CFE2850}"/>
          </ac:spMkLst>
        </pc:spChg>
        <pc:spChg chg="mod">
          <ac:chgData name="Блажо Ђуровић" userId="5694572e-f064-495d-ac23-a1610d1060de" providerId="ADAL" clId="{6480AF54-9C33-4B48-938B-9D80E8E4D7E8}" dt="2021-09-28T08:28:24.546" v="8"/>
          <ac:spMkLst>
            <pc:docMk/>
            <pc:sldMk cId="3171798101" sldId="258"/>
            <ac:spMk id="21" creationId="{F322ECF6-8AED-4626-AA3D-EE67FA9CDD54}"/>
          </ac:spMkLst>
        </pc:spChg>
        <pc:spChg chg="mod">
          <ac:chgData name="Блажо Ђуровић" userId="5694572e-f064-495d-ac23-a1610d1060de" providerId="ADAL" clId="{6480AF54-9C33-4B48-938B-9D80E8E4D7E8}" dt="2021-09-28T08:28:24.546" v="8"/>
          <ac:spMkLst>
            <pc:docMk/>
            <pc:sldMk cId="3171798101" sldId="258"/>
            <ac:spMk id="26" creationId="{C8D34E9C-7A42-4D17-8B67-4FDC612B31D2}"/>
          </ac:spMkLst>
        </pc:spChg>
        <pc:spChg chg="add del mod">
          <ac:chgData name="Блажо Ђуровић" userId="5694572e-f064-495d-ac23-a1610d1060de" providerId="ADAL" clId="{6480AF54-9C33-4B48-938B-9D80E8E4D7E8}" dt="2021-09-28T08:28:37.696" v="9" actId="478"/>
          <ac:spMkLst>
            <pc:docMk/>
            <pc:sldMk cId="3171798101" sldId="258"/>
            <ac:spMk id="27" creationId="{E68D84D2-19E3-4F4D-898A-CC6614D21F6C}"/>
          </ac:spMkLst>
        </pc:spChg>
        <pc:spChg chg="add del mod">
          <ac:chgData name="Блажо Ђуровић" userId="5694572e-f064-495d-ac23-a1610d1060de" providerId="ADAL" clId="{6480AF54-9C33-4B48-938B-9D80E8E4D7E8}" dt="2021-09-28T08:28:37.696" v="9" actId="478"/>
          <ac:spMkLst>
            <pc:docMk/>
            <pc:sldMk cId="3171798101" sldId="258"/>
            <ac:spMk id="28" creationId="{E70D1982-72FB-4854-9444-0410407A19F4}"/>
          </ac:spMkLst>
        </pc:spChg>
        <pc:grpChg chg="add del mod">
          <ac:chgData name="Блажо Ђуровић" userId="5694572e-f064-495d-ac23-a1610d1060de" providerId="ADAL" clId="{6480AF54-9C33-4B48-938B-9D80E8E4D7E8}" dt="2021-09-28T08:28:37.696" v="9" actId="478"/>
          <ac:grpSpMkLst>
            <pc:docMk/>
            <pc:sldMk cId="3171798101" sldId="258"/>
            <ac:grpSpMk id="3" creationId="{0D7F653B-2049-4C8D-BE39-D8E0DC810560}"/>
          </ac:grpSpMkLst>
        </pc:grpChg>
        <pc:grpChg chg="mod">
          <ac:chgData name="Блажо Ђуровић" userId="5694572e-f064-495d-ac23-a1610d1060de" providerId="ADAL" clId="{6480AF54-9C33-4B48-938B-9D80E8E4D7E8}" dt="2021-09-28T08:28:24.546" v="8"/>
          <ac:grpSpMkLst>
            <pc:docMk/>
            <pc:sldMk cId="3171798101" sldId="258"/>
            <ac:grpSpMk id="9" creationId="{2F6EA072-2EA4-4DD8-B5F5-FCE22276A841}"/>
          </ac:grpSpMkLst>
        </pc:grpChg>
        <pc:grpChg chg="mod">
          <ac:chgData name="Блажо Ђуровић" userId="5694572e-f064-495d-ac23-a1610d1060de" providerId="ADAL" clId="{6480AF54-9C33-4B48-938B-9D80E8E4D7E8}" dt="2021-09-28T08:28:24.546" v="8"/>
          <ac:grpSpMkLst>
            <pc:docMk/>
            <pc:sldMk cId="3171798101" sldId="258"/>
            <ac:grpSpMk id="10" creationId="{12C155D4-1080-401C-AA42-6DFA26545AE2}"/>
          </ac:grpSpMkLst>
        </pc:grpChg>
        <pc:grpChg chg="mod">
          <ac:chgData name="Блажо Ђуровић" userId="5694572e-f064-495d-ac23-a1610d1060de" providerId="ADAL" clId="{6480AF54-9C33-4B48-938B-9D80E8E4D7E8}" dt="2021-09-28T08:28:24.546" v="8"/>
          <ac:grpSpMkLst>
            <pc:docMk/>
            <pc:sldMk cId="3171798101" sldId="258"/>
            <ac:grpSpMk id="13" creationId="{E904A10F-EF82-4C6B-BE53-A7A6E0987CCB}"/>
          </ac:grpSpMkLst>
        </pc:grpChg>
        <pc:grpChg chg="add del mod">
          <ac:chgData name="Блажо Ђуровић" userId="5694572e-f064-495d-ac23-a1610d1060de" providerId="ADAL" clId="{6480AF54-9C33-4B48-938B-9D80E8E4D7E8}" dt="2021-09-28T08:28:37.696" v="9" actId="478"/>
          <ac:grpSpMkLst>
            <pc:docMk/>
            <pc:sldMk cId="3171798101" sldId="258"/>
            <ac:grpSpMk id="17" creationId="{D73CBB50-7053-4E0D-A6DD-11F777E39429}"/>
          </ac:grpSpMkLst>
        </pc:grpChg>
        <pc:grpChg chg="add del mod">
          <ac:chgData name="Блажо Ђуровић" userId="5694572e-f064-495d-ac23-a1610d1060de" providerId="ADAL" clId="{6480AF54-9C33-4B48-938B-9D80E8E4D7E8}" dt="2021-09-28T08:28:37.696" v="9" actId="478"/>
          <ac:grpSpMkLst>
            <pc:docMk/>
            <pc:sldMk cId="3171798101" sldId="258"/>
            <ac:grpSpMk id="22" creationId="{883EF021-EED0-4919-874D-D37A350DDEDA}"/>
          </ac:grpSpMkLst>
        </pc:grpChg>
        <pc:picChg chg="mod">
          <ac:chgData name="Блажо Ђуровић" userId="5694572e-f064-495d-ac23-a1610d1060de" providerId="ADAL" clId="{6480AF54-9C33-4B48-938B-9D80E8E4D7E8}" dt="2021-09-28T08:28:24.546" v="8"/>
          <ac:picMkLst>
            <pc:docMk/>
            <pc:sldMk cId="3171798101" sldId="258"/>
            <ac:picMk id="23" creationId="{73EEBBE8-5466-4C43-912F-B28924ED26C7}"/>
          </ac:picMkLst>
        </pc:picChg>
        <pc:cxnChg chg="mod">
          <ac:chgData name="Блажо Ђуровић" userId="5694572e-f064-495d-ac23-a1610d1060de" providerId="ADAL" clId="{6480AF54-9C33-4B48-938B-9D80E8E4D7E8}" dt="2021-09-28T08:28:24.546" v="8"/>
          <ac:cxnSpMkLst>
            <pc:docMk/>
            <pc:sldMk cId="3171798101" sldId="258"/>
            <ac:cxnSpMk id="15" creationId="{28AD2968-8078-4209-AD84-54FA00388CB7}"/>
          </ac:cxnSpMkLst>
        </pc:cxnChg>
        <pc:cxnChg chg="mod">
          <ac:chgData name="Блажо Ђуровић" userId="5694572e-f064-495d-ac23-a1610d1060de" providerId="ADAL" clId="{6480AF54-9C33-4B48-938B-9D80E8E4D7E8}" dt="2021-09-28T08:28:24.546" v="8"/>
          <ac:cxnSpMkLst>
            <pc:docMk/>
            <pc:sldMk cId="3171798101" sldId="258"/>
            <ac:cxnSpMk id="16" creationId="{6AC6DE82-8594-48EC-B374-B8999261BB91}"/>
          </ac:cxnSpMkLst>
        </pc:cxnChg>
        <pc:cxnChg chg="mod">
          <ac:chgData name="Блажо Ђуровић" userId="5694572e-f064-495d-ac23-a1610d1060de" providerId="ADAL" clId="{6480AF54-9C33-4B48-938B-9D80E8E4D7E8}" dt="2021-09-28T08:28:24.546" v="8"/>
          <ac:cxnSpMkLst>
            <pc:docMk/>
            <pc:sldMk cId="3171798101" sldId="258"/>
            <ac:cxnSpMk id="18" creationId="{58E15041-47CD-42F8-BC8A-A75421202A10}"/>
          </ac:cxnSpMkLst>
        </pc:cxnChg>
        <pc:cxnChg chg="mod">
          <ac:chgData name="Блажо Ђуровић" userId="5694572e-f064-495d-ac23-a1610d1060de" providerId="ADAL" clId="{6480AF54-9C33-4B48-938B-9D80E8E4D7E8}" dt="2021-09-28T08:28:24.546" v="8"/>
          <ac:cxnSpMkLst>
            <pc:docMk/>
            <pc:sldMk cId="3171798101" sldId="258"/>
            <ac:cxnSpMk id="19" creationId="{387F78F1-5C8C-4FEB-BCD8-35D5B8BF7F68}"/>
          </ac:cxnSpMkLst>
        </pc:cxnChg>
        <pc:cxnChg chg="mod">
          <ac:chgData name="Блажо Ђуровић" userId="5694572e-f064-495d-ac23-a1610d1060de" providerId="ADAL" clId="{6480AF54-9C33-4B48-938B-9D80E8E4D7E8}" dt="2021-09-28T08:28:24.546" v="8"/>
          <ac:cxnSpMkLst>
            <pc:docMk/>
            <pc:sldMk cId="3171798101" sldId="258"/>
            <ac:cxnSpMk id="24" creationId="{6C6C517E-0F9F-48AD-8A0B-0CDFF84E08F4}"/>
          </ac:cxnSpMkLst>
        </pc:cxnChg>
        <pc:cxnChg chg="mod">
          <ac:chgData name="Блажо Ђуровић" userId="5694572e-f064-495d-ac23-a1610d1060de" providerId="ADAL" clId="{6480AF54-9C33-4B48-938B-9D80E8E4D7E8}" dt="2021-09-28T08:28:24.546" v="8"/>
          <ac:cxnSpMkLst>
            <pc:docMk/>
            <pc:sldMk cId="3171798101" sldId="258"/>
            <ac:cxnSpMk id="25" creationId="{95E76AE6-0820-49B9-B788-7114699723ED}"/>
          </ac:cxnSpMkLst>
        </pc:cxnChg>
      </pc:sldChg>
      <pc:sldChg chg="addSp delSp modSp add mod addAnim delAnim modAnim">
        <pc:chgData name="Блажо Ђуровић" userId="5694572e-f064-495d-ac23-a1610d1060de" providerId="ADAL" clId="{6480AF54-9C33-4B48-938B-9D80E8E4D7E8}" dt="2021-09-28T08:38:03.082" v="307" actId="478"/>
        <pc:sldMkLst>
          <pc:docMk/>
          <pc:sldMk cId="3255920918" sldId="259"/>
        </pc:sldMkLst>
        <pc:spChg chg="mod">
          <ac:chgData name="Блажо Ђуровић" userId="5694572e-f064-495d-ac23-a1610d1060de" providerId="ADAL" clId="{6480AF54-9C33-4B48-938B-9D80E8E4D7E8}" dt="2021-09-28T08:28:50.490" v="19" actId="20577"/>
          <ac:spMkLst>
            <pc:docMk/>
            <pc:sldMk cId="3255920918" sldId="259"/>
            <ac:spMk id="2" creationId="{6662D13C-2D3B-4DD0-B8D6-2F1C7FB72D02}"/>
          </ac:spMkLst>
        </pc:spChg>
        <pc:spChg chg="add del mod">
          <ac:chgData name="Блажо Ђуровић" userId="5694572e-f064-495d-ac23-a1610d1060de" providerId="ADAL" clId="{6480AF54-9C33-4B48-938B-9D80E8E4D7E8}" dt="2021-09-28T08:38:03.082" v="307" actId="478"/>
          <ac:spMkLst>
            <pc:docMk/>
            <pc:sldMk cId="3255920918" sldId="259"/>
            <ac:spMk id="21" creationId="{9A2E347D-1A3C-40F0-807B-63A53B011907}"/>
          </ac:spMkLst>
        </pc:spChg>
        <pc:spChg chg="mod">
          <ac:chgData name="Блажо Ђуровић" userId="5694572e-f064-495d-ac23-a1610d1060de" providerId="ADAL" clId="{6480AF54-9C33-4B48-938B-9D80E8E4D7E8}" dt="2021-09-28T08:36:53.795" v="299" actId="14100"/>
          <ac:spMkLst>
            <pc:docMk/>
            <pc:sldMk cId="3255920918" sldId="259"/>
            <ac:spMk id="27" creationId="{E04FAC7C-CDCE-43BF-8E09-C019391D3306}"/>
          </ac:spMkLst>
        </pc:spChg>
        <pc:spChg chg="mod">
          <ac:chgData name="Блажо Ђуровић" userId="5694572e-f064-495d-ac23-a1610d1060de" providerId="ADAL" clId="{6480AF54-9C33-4B48-938B-9D80E8E4D7E8}" dt="2021-09-28T08:37:03.324" v="301" actId="1076"/>
          <ac:spMkLst>
            <pc:docMk/>
            <pc:sldMk cId="3255920918" sldId="259"/>
            <ac:spMk id="28" creationId="{A929E18E-DFEF-443C-A467-9AF09081914D}"/>
          </ac:spMkLst>
        </pc:spChg>
        <pc:spChg chg="mod">
          <ac:chgData name="Блажо Ђуровић" userId="5694572e-f064-495d-ac23-a1610d1060de" providerId="ADAL" clId="{6480AF54-9C33-4B48-938B-9D80E8E4D7E8}" dt="2021-09-28T08:36:57.291" v="300" actId="1076"/>
          <ac:spMkLst>
            <pc:docMk/>
            <pc:sldMk cId="3255920918" sldId="259"/>
            <ac:spMk id="32" creationId="{E64C8543-E443-4774-9682-FBB3779F3C4A}"/>
          </ac:spMkLst>
        </pc:spChg>
        <pc:spChg chg="mod">
          <ac:chgData name="Блажо Ђуровић" userId="5694572e-f064-495d-ac23-a1610d1060de" providerId="ADAL" clId="{6480AF54-9C33-4B48-938B-9D80E8E4D7E8}" dt="2021-09-28T08:34:02.835" v="122" actId="1076"/>
          <ac:spMkLst>
            <pc:docMk/>
            <pc:sldMk cId="3255920918" sldId="259"/>
            <ac:spMk id="40" creationId="{49EF2458-81F7-4BA6-8694-93FDDF2695B8}"/>
          </ac:spMkLst>
        </pc:spChg>
        <pc:spChg chg="del">
          <ac:chgData name="Блажо Ђуровић" userId="5694572e-f064-495d-ac23-a1610d1060de" providerId="ADAL" clId="{6480AF54-9C33-4B48-938B-9D80E8E4D7E8}" dt="2021-09-28T08:30:30.779" v="66" actId="478"/>
          <ac:spMkLst>
            <pc:docMk/>
            <pc:sldMk cId="3255920918" sldId="259"/>
            <ac:spMk id="45" creationId="{3A25BE5E-A20B-47F7-8D72-ECD116C20A54}"/>
          </ac:spMkLst>
        </pc:spChg>
        <pc:spChg chg="del">
          <ac:chgData name="Блажо Ђуровић" userId="5694572e-f064-495d-ac23-a1610d1060de" providerId="ADAL" clId="{6480AF54-9C33-4B48-938B-9D80E8E4D7E8}" dt="2021-09-28T08:31:50.723" v="109" actId="478"/>
          <ac:spMkLst>
            <pc:docMk/>
            <pc:sldMk cId="3255920918" sldId="259"/>
            <ac:spMk id="55" creationId="{E04DE118-A0A9-4A04-8628-B44872DCF93F}"/>
          </ac:spMkLst>
        </pc:spChg>
        <pc:spChg chg="del">
          <ac:chgData name="Блажо Ђуровић" userId="5694572e-f064-495d-ac23-a1610d1060de" providerId="ADAL" clId="{6480AF54-9C33-4B48-938B-9D80E8E4D7E8}" dt="2021-09-28T08:29:00.100" v="22" actId="478"/>
          <ac:spMkLst>
            <pc:docMk/>
            <pc:sldMk cId="3255920918" sldId="259"/>
            <ac:spMk id="61" creationId="{B7DC33D0-A670-4461-B589-2C3ACA3CB622}"/>
          </ac:spMkLst>
        </pc:spChg>
        <pc:spChg chg="del">
          <ac:chgData name="Блажо Ђуровић" userId="5694572e-f064-495d-ac23-a1610d1060de" providerId="ADAL" clId="{6480AF54-9C33-4B48-938B-9D80E8E4D7E8}" dt="2021-09-28T08:29:15.956" v="30" actId="478"/>
          <ac:spMkLst>
            <pc:docMk/>
            <pc:sldMk cId="3255920918" sldId="259"/>
            <ac:spMk id="69" creationId="{D98E81E0-452E-4452-B96D-2829001D2CEC}"/>
          </ac:spMkLst>
        </pc:spChg>
        <pc:spChg chg="del">
          <ac:chgData name="Блажо Ђуровић" userId="5694572e-f064-495d-ac23-a1610d1060de" providerId="ADAL" clId="{6480AF54-9C33-4B48-938B-9D80E8E4D7E8}" dt="2021-09-28T08:29:01.580" v="23" actId="478"/>
          <ac:spMkLst>
            <pc:docMk/>
            <pc:sldMk cId="3255920918" sldId="259"/>
            <ac:spMk id="73" creationId="{62E4851A-C784-426B-B03D-34A21057801C}"/>
          </ac:spMkLst>
        </pc:spChg>
        <pc:spChg chg="mod">
          <ac:chgData name="Блажо Ђуровић" userId="5694572e-f064-495d-ac23-a1610d1060de" providerId="ADAL" clId="{6480AF54-9C33-4B48-938B-9D80E8E4D7E8}" dt="2021-09-28T08:31:15.056" v="106"/>
          <ac:spMkLst>
            <pc:docMk/>
            <pc:sldMk cId="3255920918" sldId="259"/>
            <ac:spMk id="74" creationId="{20579A6B-32F6-41BD-8DE7-98A5CE593CEF}"/>
          </ac:spMkLst>
        </pc:spChg>
        <pc:spChg chg="add mod">
          <ac:chgData name="Блажо Ђуровић" userId="5694572e-f064-495d-ac23-a1610d1060de" providerId="ADAL" clId="{6480AF54-9C33-4B48-938B-9D80E8E4D7E8}" dt="2021-09-28T08:37:07.204" v="302" actId="1076"/>
          <ac:spMkLst>
            <pc:docMk/>
            <pc:sldMk cId="3255920918" sldId="259"/>
            <ac:spMk id="75" creationId="{F73749FF-9A47-4866-9157-ADC4ABA955C5}"/>
          </ac:spMkLst>
        </pc:spChg>
        <pc:spChg chg="del">
          <ac:chgData name="Блажо Ђуровић" userId="5694572e-f064-495d-ac23-a1610d1060de" providerId="ADAL" clId="{6480AF54-9C33-4B48-938B-9D80E8E4D7E8}" dt="2021-09-28T08:31:19.516" v="107" actId="478"/>
          <ac:spMkLst>
            <pc:docMk/>
            <pc:sldMk cId="3255920918" sldId="259"/>
            <ac:spMk id="76" creationId="{66935D14-4F76-43F8-85B0-C523E71B1208}"/>
          </ac:spMkLst>
        </pc:spChg>
        <pc:spChg chg="del">
          <ac:chgData name="Блажо Ђуровић" userId="5694572e-f064-495d-ac23-a1610d1060de" providerId="ADAL" clId="{6480AF54-9C33-4B48-938B-9D80E8E4D7E8}" dt="2021-09-28T08:29:05.573" v="26" actId="478"/>
          <ac:spMkLst>
            <pc:docMk/>
            <pc:sldMk cId="3255920918" sldId="259"/>
            <ac:spMk id="87" creationId="{E38F136F-0178-4294-B298-E0A799E43D45}"/>
          </ac:spMkLst>
        </pc:spChg>
        <pc:spChg chg="del">
          <ac:chgData name="Блажо Ђуровић" userId="5694572e-f064-495d-ac23-a1610d1060de" providerId="ADAL" clId="{6480AF54-9C33-4B48-938B-9D80E8E4D7E8}" dt="2021-09-28T08:31:22.284" v="108" actId="478"/>
          <ac:spMkLst>
            <pc:docMk/>
            <pc:sldMk cId="3255920918" sldId="259"/>
            <ac:spMk id="89" creationId="{1F2150F2-7BBF-49B2-8678-EE27B05B3EA0}"/>
          </ac:spMkLst>
        </pc:spChg>
        <pc:spChg chg="mod">
          <ac:chgData name="Блажо Ђуровић" userId="5694572e-f064-495d-ac23-a1610d1060de" providerId="ADAL" clId="{6480AF54-9C33-4B48-938B-9D80E8E4D7E8}" dt="2021-09-28T08:36:37.819" v="267" actId="1076"/>
          <ac:spMkLst>
            <pc:docMk/>
            <pc:sldMk cId="3255920918" sldId="259"/>
            <ac:spMk id="92" creationId="{4009A06E-A227-4E80-AD00-D8538F07456E}"/>
          </ac:spMkLst>
        </pc:spChg>
        <pc:spChg chg="mod">
          <ac:chgData name="Блажо Ђуровић" userId="5694572e-f064-495d-ac23-a1610d1060de" providerId="ADAL" clId="{6480AF54-9C33-4B48-938B-9D80E8E4D7E8}" dt="2021-09-28T08:37:14.467" v="304" actId="1076"/>
          <ac:spMkLst>
            <pc:docMk/>
            <pc:sldMk cId="3255920918" sldId="259"/>
            <ac:spMk id="93" creationId="{18CD78DF-2208-4E6C-90C9-FD70EF65B421}"/>
          </ac:spMkLst>
        </pc:spChg>
        <pc:spChg chg="mod">
          <ac:chgData name="Блажо Ђуровић" userId="5694572e-f064-495d-ac23-a1610d1060de" providerId="ADAL" clId="{6480AF54-9C33-4B48-938B-9D80E8E4D7E8}" dt="2021-09-28T08:31:11.289" v="105" actId="20577"/>
          <ac:spMkLst>
            <pc:docMk/>
            <pc:sldMk cId="3255920918" sldId="259"/>
            <ac:spMk id="94" creationId="{26438123-FAA6-4F1D-B2C3-6C1EFE91D26E}"/>
          </ac:spMkLst>
        </pc:spChg>
        <pc:grpChg chg="add del mod">
          <ac:chgData name="Блажо Ђуровић" userId="5694572e-f064-495d-ac23-a1610d1060de" providerId="ADAL" clId="{6480AF54-9C33-4B48-938B-9D80E8E4D7E8}" dt="2021-09-28T08:36:42.475" v="296" actId="1037"/>
          <ac:grpSpMkLst>
            <pc:docMk/>
            <pc:sldMk cId="3255920918" sldId="259"/>
            <ac:grpSpMk id="41" creationId="{D380B5F6-2C0B-48C3-ADD9-286DC7188148}"/>
          </ac:grpSpMkLst>
        </pc:grpChg>
        <pc:grpChg chg="del">
          <ac:chgData name="Блажо Ђуровић" userId="5694572e-f064-495d-ac23-a1610d1060de" providerId="ADAL" clId="{6480AF54-9C33-4B48-938B-9D80E8E4D7E8}" dt="2021-09-28T08:29:12.395" v="28" actId="478"/>
          <ac:grpSpMkLst>
            <pc:docMk/>
            <pc:sldMk cId="3255920918" sldId="259"/>
            <ac:grpSpMk id="54" creationId="{3CF4FBB2-7842-44D6-9653-AEE1635BDDF3}"/>
          </ac:grpSpMkLst>
        </pc:grpChg>
        <pc:grpChg chg="del">
          <ac:chgData name="Блажо Ђуровић" userId="5694572e-f064-495d-ac23-a1610d1060de" providerId="ADAL" clId="{6480AF54-9C33-4B48-938B-9D80E8E4D7E8}" dt="2021-09-28T08:29:14.444" v="29" actId="478"/>
          <ac:grpSpMkLst>
            <pc:docMk/>
            <pc:sldMk cId="3255920918" sldId="259"/>
            <ac:grpSpMk id="68" creationId="{C962DDE1-27AC-416F-BBAB-A36D7BEF6FE2}"/>
          </ac:grpSpMkLst>
        </pc:grpChg>
        <pc:grpChg chg="del">
          <ac:chgData name="Блажо Ђуровић" userId="5694572e-f064-495d-ac23-a1610d1060de" providerId="ADAL" clId="{6480AF54-9C33-4B48-938B-9D80E8E4D7E8}" dt="2021-09-28T08:29:02.460" v="24" actId="478"/>
          <ac:grpSpMkLst>
            <pc:docMk/>
            <pc:sldMk cId="3255920918" sldId="259"/>
            <ac:grpSpMk id="72" creationId="{D6834E57-9524-4981-80C3-3ACDB5ABDB43}"/>
          </ac:grpSpMkLst>
        </pc:grpChg>
        <pc:grpChg chg="del">
          <ac:chgData name="Блажо Ђуровић" userId="5694572e-f064-495d-ac23-a1610d1060de" providerId="ADAL" clId="{6480AF54-9C33-4B48-938B-9D80E8E4D7E8}" dt="2021-09-28T08:29:19.660" v="31" actId="478"/>
          <ac:grpSpMkLst>
            <pc:docMk/>
            <pc:sldMk cId="3255920918" sldId="259"/>
            <ac:grpSpMk id="86" creationId="{D5BDA09D-8224-4D92-8FF0-93403D233ECB}"/>
          </ac:grpSpMkLst>
        </pc:grpChg>
        <pc:picChg chg="add mod modCrop">
          <ac:chgData name="Блажо Ђуровић" userId="5694572e-f064-495d-ac23-a1610d1060de" providerId="ADAL" clId="{6480AF54-9C33-4B48-938B-9D80E8E4D7E8}" dt="2021-09-28T08:36:10.851" v="262" actId="1076"/>
          <ac:picMkLst>
            <pc:docMk/>
            <pc:sldMk cId="3255920918" sldId="259"/>
            <ac:picMk id="25" creationId="{EAEF2BF8-FE8D-4AAF-8000-7DAFF14DDA3C}"/>
          </ac:picMkLst>
        </pc:picChg>
        <pc:picChg chg="del">
          <ac:chgData name="Блажо Ђуровић" userId="5694572e-f064-495d-ac23-a1610d1060de" providerId="ADAL" clId="{6480AF54-9C33-4B48-938B-9D80E8E4D7E8}" dt="2021-09-28T08:29:10.146" v="27" actId="478"/>
          <ac:picMkLst>
            <pc:docMk/>
            <pc:sldMk cId="3255920918" sldId="259"/>
            <ac:picMk id="53" creationId="{2F9DBABE-30C8-4B8C-B0A5-1A5A88F7212B}"/>
          </ac:picMkLst>
        </pc:picChg>
        <pc:cxnChg chg="add mod">
          <ac:chgData name="Блажо Ђуровић" userId="5694572e-f064-495d-ac23-a1610d1060de" providerId="ADAL" clId="{6480AF54-9C33-4B48-938B-9D80E8E4D7E8}" dt="2021-09-28T08:37:10.163" v="303" actId="14100"/>
          <ac:cxnSpMkLst>
            <pc:docMk/>
            <pc:sldMk cId="3255920918" sldId="259"/>
            <ac:cxnSpMk id="20" creationId="{2BE7BC06-287D-499C-9861-115AB4CC8A4E}"/>
          </ac:cxnSpMkLst>
        </pc:cxnChg>
        <pc:cxnChg chg="mod">
          <ac:chgData name="Блажо Ђуровић" userId="5694572e-f064-495d-ac23-a1610d1060de" providerId="ADAL" clId="{6480AF54-9C33-4B48-938B-9D80E8E4D7E8}" dt="2021-09-28T08:36:50.708" v="298" actId="14100"/>
          <ac:cxnSpMkLst>
            <pc:docMk/>
            <pc:sldMk cId="3255920918" sldId="259"/>
            <ac:cxnSpMk id="23" creationId="{022A12C6-6BF1-47EA-ACA2-82051B386753}"/>
          </ac:cxnSpMkLst>
        </pc:cxnChg>
        <pc:cxnChg chg="add del mod">
          <ac:chgData name="Блажо Ђуровић" userId="5694572e-f064-495d-ac23-a1610d1060de" providerId="ADAL" clId="{6480AF54-9C33-4B48-938B-9D80E8E4D7E8}" dt="2021-09-28T08:32:08.476" v="112" actId="478"/>
          <ac:cxnSpMkLst>
            <pc:docMk/>
            <pc:sldMk cId="3255920918" sldId="259"/>
            <ac:cxnSpMk id="30" creationId="{8F6ADC32-B97C-4DA8-915F-65A5ED73539E}"/>
          </ac:cxnSpMkLst>
        </pc:cxnChg>
        <pc:cxnChg chg="mod">
          <ac:chgData name="Блажо Ђуровић" userId="5694572e-f064-495d-ac23-a1610d1060de" providerId="ADAL" clId="{6480AF54-9C33-4B48-938B-9D80E8E4D7E8}" dt="2021-09-28T08:35:40.583" v="248" actId="14100"/>
          <ac:cxnSpMkLst>
            <pc:docMk/>
            <pc:sldMk cId="3255920918" sldId="259"/>
            <ac:cxnSpMk id="34" creationId="{4CA8C497-CDCC-441D-A314-B9D1CACA04F6}"/>
          </ac:cxnSpMkLst>
        </pc:cxnChg>
        <pc:cxnChg chg="del">
          <ac:chgData name="Блажо Ђуровић" userId="5694572e-f064-495d-ac23-a1610d1060de" providerId="ADAL" clId="{6480AF54-9C33-4B48-938B-9D80E8E4D7E8}" dt="2021-09-28T08:30:31.499" v="67" actId="478"/>
          <ac:cxnSpMkLst>
            <pc:docMk/>
            <pc:sldMk cId="3255920918" sldId="259"/>
            <ac:cxnSpMk id="44" creationId="{B0AD2B4B-75FA-454E-AD8E-6DD8D3298031}"/>
          </ac:cxnSpMkLst>
        </pc:cxnChg>
        <pc:cxnChg chg="add del">
          <ac:chgData name="Блажо Ђуровић" userId="5694572e-f064-495d-ac23-a1610d1060de" providerId="ADAL" clId="{6480AF54-9C33-4B48-938B-9D80E8E4D7E8}" dt="2021-09-28T08:38:01.174" v="306" actId="478"/>
          <ac:cxnSpMkLst>
            <pc:docMk/>
            <pc:sldMk cId="3255920918" sldId="259"/>
            <ac:cxnSpMk id="46" creationId="{084FAF88-07B6-420D-B9ED-886B69C4A1C1}"/>
          </ac:cxnSpMkLst>
        </pc:cxnChg>
        <pc:cxnChg chg="del">
          <ac:chgData name="Блажо Ђуровић" userId="5694572e-f064-495d-ac23-a1610d1060de" providerId="ADAL" clId="{6480AF54-9C33-4B48-938B-9D80E8E4D7E8}" dt="2021-09-28T08:28:58.091" v="20" actId="478"/>
          <ac:cxnSpMkLst>
            <pc:docMk/>
            <pc:sldMk cId="3255920918" sldId="259"/>
            <ac:cxnSpMk id="57" creationId="{1EEA0BED-2528-48F5-ADFB-C9063A124698}"/>
          </ac:cxnSpMkLst>
        </pc:cxnChg>
        <pc:cxnChg chg="del">
          <ac:chgData name="Блажо Ђуровић" userId="5694572e-f064-495d-ac23-a1610d1060de" providerId="ADAL" clId="{6480AF54-9C33-4B48-938B-9D80E8E4D7E8}" dt="2021-09-28T08:28:58.709" v="21" actId="478"/>
          <ac:cxnSpMkLst>
            <pc:docMk/>
            <pc:sldMk cId="3255920918" sldId="259"/>
            <ac:cxnSpMk id="60" creationId="{8A3C2D1A-2148-41AB-9C95-6820346D7D8B}"/>
          </ac:cxnSpMkLst>
        </pc:cxnChg>
        <pc:cxnChg chg="del">
          <ac:chgData name="Блажо Ђуровић" userId="5694572e-f064-495d-ac23-a1610d1060de" providerId="ADAL" clId="{6480AF54-9C33-4B48-938B-9D80E8E4D7E8}" dt="2021-09-28T08:29:20.939" v="32" actId="478"/>
          <ac:cxnSpMkLst>
            <pc:docMk/>
            <pc:sldMk cId="3255920918" sldId="259"/>
            <ac:cxnSpMk id="83" creationId="{DCA313AC-0C7B-46F1-8857-B680D573C6C0}"/>
          </ac:cxnSpMkLst>
        </pc:cxnChg>
        <pc:cxnChg chg="del">
          <ac:chgData name="Блажо Ђуровић" userId="5694572e-f064-495d-ac23-a1610d1060de" providerId="ADAL" clId="{6480AF54-9C33-4B48-938B-9D80E8E4D7E8}" dt="2021-09-28T08:29:03.763" v="25" actId="478"/>
          <ac:cxnSpMkLst>
            <pc:docMk/>
            <pc:sldMk cId="3255920918" sldId="259"/>
            <ac:cxnSpMk id="85" creationId="{C7498EE1-EB52-4679-8EB8-290AD6227F26}"/>
          </ac:cxnSpMkLst>
        </pc:cxnChg>
        <pc:cxnChg chg="del mod">
          <ac:chgData name="Блажо Ђуровић" userId="5694572e-f064-495d-ac23-a1610d1060de" providerId="ADAL" clId="{6480AF54-9C33-4B48-938B-9D80E8E4D7E8}" dt="2021-09-28T08:30:46.540" v="71" actId="478"/>
          <ac:cxnSpMkLst>
            <pc:docMk/>
            <pc:sldMk cId="3255920918" sldId="259"/>
            <ac:cxnSpMk id="91" creationId="{8A573FB9-E7D7-4959-BEE1-CC9C57917961}"/>
          </ac:cxnSpMkLst>
        </pc:cxnChg>
      </pc:sldChg>
      <pc:sldChg chg="addSp delSp modSp add mod delAnim modAnim">
        <pc:chgData name="Блажо Ђуровић" userId="5694572e-f064-495d-ac23-a1610d1060de" providerId="ADAL" clId="{6480AF54-9C33-4B48-938B-9D80E8E4D7E8}" dt="2021-09-28T08:51:56.258" v="633" actId="20577"/>
        <pc:sldMkLst>
          <pc:docMk/>
          <pc:sldMk cId="1281617217" sldId="260"/>
        </pc:sldMkLst>
        <pc:spChg chg="del">
          <ac:chgData name="Блажо Ђуровић" userId="5694572e-f064-495d-ac23-a1610d1060de" providerId="ADAL" clId="{6480AF54-9C33-4B48-938B-9D80E8E4D7E8}" dt="2021-09-28T08:39:05.678" v="326" actId="478"/>
          <ac:spMkLst>
            <pc:docMk/>
            <pc:sldMk cId="1281617217" sldId="260"/>
            <ac:spMk id="2" creationId="{6662D13C-2D3B-4DD0-B8D6-2F1C7FB72D02}"/>
          </ac:spMkLst>
        </pc:spChg>
        <pc:spChg chg="add del mod">
          <ac:chgData name="Блажо Ђуровић" userId="5694572e-f064-495d-ac23-a1610d1060de" providerId="ADAL" clId="{6480AF54-9C33-4B48-938B-9D80E8E4D7E8}" dt="2021-09-28T08:39:08.441" v="327" actId="478"/>
          <ac:spMkLst>
            <pc:docMk/>
            <pc:sldMk cId="1281617217" sldId="260"/>
            <ac:spMk id="19" creationId="{F1E8E9C0-B5C6-41CF-AAC6-523640DAC01A}"/>
          </ac:spMkLst>
        </pc:spChg>
        <pc:spChg chg="add mod">
          <ac:chgData name="Блажо Ђуровић" userId="5694572e-f064-495d-ac23-a1610d1060de" providerId="ADAL" clId="{6480AF54-9C33-4B48-938B-9D80E8E4D7E8}" dt="2021-09-28T08:51:17.453" v="613" actId="1076"/>
          <ac:spMkLst>
            <pc:docMk/>
            <pc:sldMk cId="1281617217" sldId="260"/>
            <ac:spMk id="21" creationId="{8EBF7E59-3E3E-475D-A2F9-6F11FA5EEFB7}"/>
          </ac:spMkLst>
        </pc:spChg>
        <pc:spChg chg="mod">
          <ac:chgData name="Блажо Ђуровић" userId="5694572e-f064-495d-ac23-a1610d1060de" providerId="ADAL" clId="{6480AF54-9C33-4B48-938B-9D80E8E4D7E8}" dt="2021-09-28T08:45:17.403" v="487" actId="14100"/>
          <ac:spMkLst>
            <pc:docMk/>
            <pc:sldMk cId="1281617217" sldId="260"/>
            <ac:spMk id="27" creationId="{E04FAC7C-CDCE-43BF-8E09-C019391D3306}"/>
          </ac:spMkLst>
        </pc:spChg>
        <pc:spChg chg="del mod">
          <ac:chgData name="Блажо Ђуровић" userId="5694572e-f064-495d-ac23-a1610d1060de" providerId="ADAL" clId="{6480AF54-9C33-4B48-938B-9D80E8E4D7E8}" dt="2021-09-28T08:40:15.186" v="359" actId="478"/>
          <ac:spMkLst>
            <pc:docMk/>
            <pc:sldMk cId="1281617217" sldId="260"/>
            <ac:spMk id="28" creationId="{A929E18E-DFEF-443C-A467-9AF09081914D}"/>
          </ac:spMkLst>
        </pc:spChg>
        <pc:spChg chg="add mod">
          <ac:chgData name="Блажо Ђуровић" userId="5694572e-f064-495d-ac23-a1610d1060de" providerId="ADAL" clId="{6480AF54-9C33-4B48-938B-9D80E8E4D7E8}" dt="2021-09-28T08:51:56.258" v="633" actId="20577"/>
          <ac:spMkLst>
            <pc:docMk/>
            <pc:sldMk cId="1281617217" sldId="260"/>
            <ac:spMk id="31" creationId="{613D48ED-1158-4B33-8E36-8F2AFE40AAC9}"/>
          </ac:spMkLst>
        </pc:spChg>
        <pc:spChg chg="del">
          <ac:chgData name="Блажо Ђуровић" userId="5694572e-f064-495d-ac23-a1610d1060de" providerId="ADAL" clId="{6480AF54-9C33-4B48-938B-9D80E8E4D7E8}" dt="2021-09-28T08:38:27.136" v="314" actId="478"/>
          <ac:spMkLst>
            <pc:docMk/>
            <pc:sldMk cId="1281617217" sldId="260"/>
            <ac:spMk id="32" creationId="{E64C8543-E443-4774-9682-FBB3779F3C4A}"/>
          </ac:spMkLst>
        </pc:spChg>
        <pc:spChg chg="add mod">
          <ac:chgData name="Блажо Ђуровић" userId="5694572e-f064-495d-ac23-a1610d1060de" providerId="ADAL" clId="{6480AF54-9C33-4B48-938B-9D80E8E4D7E8}" dt="2021-09-28T08:42:44.707" v="422" actId="1076"/>
          <ac:spMkLst>
            <pc:docMk/>
            <pc:sldMk cId="1281617217" sldId="260"/>
            <ac:spMk id="48" creationId="{C5AC4603-5595-4D24-8323-5BEED5C19BBA}"/>
          </ac:spMkLst>
        </pc:spChg>
        <pc:spChg chg="add mod">
          <ac:chgData name="Блажо Ђуровић" userId="5694572e-f064-495d-ac23-a1610d1060de" providerId="ADAL" clId="{6480AF54-9C33-4B48-938B-9D80E8E4D7E8}" dt="2021-09-28T08:43:13.035" v="430" actId="1076"/>
          <ac:spMkLst>
            <pc:docMk/>
            <pc:sldMk cId="1281617217" sldId="260"/>
            <ac:spMk id="51" creationId="{64F32E55-2907-45D2-9CF2-91438C95CFBA}"/>
          </ac:spMkLst>
        </pc:spChg>
        <pc:spChg chg="add mod">
          <ac:chgData name="Блажо Ђуровић" userId="5694572e-f064-495d-ac23-a1610d1060de" providerId="ADAL" clId="{6480AF54-9C33-4B48-938B-9D80E8E4D7E8}" dt="2021-09-28T08:44:20.722" v="463" actId="14100"/>
          <ac:spMkLst>
            <pc:docMk/>
            <pc:sldMk cId="1281617217" sldId="260"/>
            <ac:spMk id="53" creationId="{5B4ABFF0-F538-4ECD-8043-0957D7BD3FE1}"/>
          </ac:spMkLst>
        </pc:spChg>
        <pc:spChg chg="add mod">
          <ac:chgData name="Блажо Ђуровић" userId="5694572e-f064-495d-ac23-a1610d1060de" providerId="ADAL" clId="{6480AF54-9C33-4B48-938B-9D80E8E4D7E8}" dt="2021-09-28T08:45:22.563" v="488" actId="14100"/>
          <ac:spMkLst>
            <pc:docMk/>
            <pc:sldMk cId="1281617217" sldId="260"/>
            <ac:spMk id="54" creationId="{FDA340BA-74C9-4DE9-9A3F-BB19D3E3BC61}"/>
          </ac:spMkLst>
        </pc:spChg>
        <pc:spChg chg="add mod">
          <ac:chgData name="Блажо Ђуровић" userId="5694572e-f064-495d-ac23-a1610d1060de" providerId="ADAL" clId="{6480AF54-9C33-4B48-938B-9D80E8E4D7E8}" dt="2021-09-28T08:51:12.534" v="612" actId="1076"/>
          <ac:spMkLst>
            <pc:docMk/>
            <pc:sldMk cId="1281617217" sldId="260"/>
            <ac:spMk id="55" creationId="{6FB69398-4821-4087-8311-3C21B3AEBBA5}"/>
          </ac:spMkLst>
        </pc:spChg>
        <pc:spChg chg="add mod">
          <ac:chgData name="Блажо Ђуровић" userId="5694572e-f064-495d-ac23-a1610d1060de" providerId="ADAL" clId="{6480AF54-9C33-4B48-938B-9D80E8E4D7E8}" dt="2021-09-28T08:51:07.622" v="610" actId="1076"/>
          <ac:spMkLst>
            <pc:docMk/>
            <pc:sldMk cId="1281617217" sldId="260"/>
            <ac:spMk id="56" creationId="{4C419226-F322-40DC-A5C2-AF60263563F6}"/>
          </ac:spMkLst>
        </pc:spChg>
        <pc:spChg chg="mod topLvl">
          <ac:chgData name="Блажо Ђуровић" userId="5694572e-f064-495d-ac23-a1610d1060de" providerId="ADAL" clId="{6480AF54-9C33-4B48-938B-9D80E8E4D7E8}" dt="2021-09-28T08:49:22.964" v="569" actId="14100"/>
          <ac:spMkLst>
            <pc:docMk/>
            <pc:sldMk cId="1281617217" sldId="260"/>
            <ac:spMk id="60" creationId="{253F5DD0-C624-49B7-96D0-0FA3B4B9D48C}"/>
          </ac:spMkLst>
        </pc:spChg>
        <pc:spChg chg="add mod topLvl">
          <ac:chgData name="Блажо Ђуровић" userId="5694572e-f064-495d-ac23-a1610d1060de" providerId="ADAL" clId="{6480AF54-9C33-4B48-938B-9D80E8E4D7E8}" dt="2021-09-28T08:51:00.335" v="608" actId="1076"/>
          <ac:spMkLst>
            <pc:docMk/>
            <pc:sldMk cId="1281617217" sldId="260"/>
            <ac:spMk id="62" creationId="{278D5B57-8AF4-4FE4-ACCF-63B174B091DA}"/>
          </ac:spMkLst>
        </pc:spChg>
        <pc:spChg chg="add mod topLvl">
          <ac:chgData name="Блажо Ђуровић" userId="5694572e-f064-495d-ac23-a1610d1060de" providerId="ADAL" clId="{6480AF54-9C33-4B48-938B-9D80E8E4D7E8}" dt="2021-09-28T08:51:49.010" v="625" actId="20577"/>
          <ac:spMkLst>
            <pc:docMk/>
            <pc:sldMk cId="1281617217" sldId="260"/>
            <ac:spMk id="64" creationId="{733022EF-585D-4E09-9525-1B19ADECF3FD}"/>
          </ac:spMkLst>
        </pc:spChg>
        <pc:spChg chg="add mod topLvl">
          <ac:chgData name="Блажо Ђуровић" userId="5694572e-f064-495d-ac23-a1610d1060de" providerId="ADAL" clId="{6480AF54-9C33-4B48-938B-9D80E8E4D7E8}" dt="2021-09-28T08:51:36.498" v="617" actId="20577"/>
          <ac:spMkLst>
            <pc:docMk/>
            <pc:sldMk cId="1281617217" sldId="260"/>
            <ac:spMk id="70" creationId="{C4135EAB-AB45-49FE-9338-57BF8CD36A3D}"/>
          </ac:spMkLst>
        </pc:spChg>
        <pc:spChg chg="add mod topLvl">
          <ac:chgData name="Блажо Ђуровић" userId="5694572e-f064-495d-ac23-a1610d1060de" providerId="ADAL" clId="{6480AF54-9C33-4B48-938B-9D80E8E4D7E8}" dt="2021-09-28T08:51:33.394" v="616" actId="20577"/>
          <ac:spMkLst>
            <pc:docMk/>
            <pc:sldMk cId="1281617217" sldId="260"/>
            <ac:spMk id="72" creationId="{74C82A92-59D1-4C03-A561-08B6A7729AD0}"/>
          </ac:spMkLst>
        </pc:spChg>
        <pc:spChg chg="add mod topLvl">
          <ac:chgData name="Блажо Ђуровић" userId="5694572e-f064-495d-ac23-a1610d1060de" providerId="ADAL" clId="{6480AF54-9C33-4B48-938B-9D80E8E4D7E8}" dt="2021-09-28T08:48:55.262" v="556" actId="14100"/>
          <ac:spMkLst>
            <pc:docMk/>
            <pc:sldMk cId="1281617217" sldId="260"/>
            <ac:spMk id="73" creationId="{35A81354-1591-4AE9-A075-FF811C47347F}"/>
          </ac:spMkLst>
        </pc:spChg>
        <pc:spChg chg="del">
          <ac:chgData name="Блажо Ђуровић" userId="5694572e-f064-495d-ac23-a1610d1060de" providerId="ADAL" clId="{6480AF54-9C33-4B48-938B-9D80E8E4D7E8}" dt="2021-09-28T08:45:47.959" v="497" actId="478"/>
          <ac:spMkLst>
            <pc:docMk/>
            <pc:sldMk cId="1281617217" sldId="260"/>
            <ac:spMk id="74" creationId="{20579A6B-32F6-41BD-8DE7-98A5CE593CEF}"/>
          </ac:spMkLst>
        </pc:spChg>
        <pc:spChg chg="del">
          <ac:chgData name="Блажо Ђуровић" userId="5694572e-f064-495d-ac23-a1610d1060de" providerId="ADAL" clId="{6480AF54-9C33-4B48-938B-9D80E8E4D7E8}" dt="2021-09-28T08:38:19.551" v="311" actId="478"/>
          <ac:spMkLst>
            <pc:docMk/>
            <pc:sldMk cId="1281617217" sldId="260"/>
            <ac:spMk id="75" creationId="{F73749FF-9A47-4866-9157-ADC4ABA955C5}"/>
          </ac:spMkLst>
        </pc:spChg>
        <pc:spChg chg="add del mod topLvl">
          <ac:chgData name="Блажо Ђуровић" userId="5694572e-f064-495d-ac23-a1610d1060de" providerId="ADAL" clId="{6480AF54-9C33-4B48-938B-9D80E8E4D7E8}" dt="2021-09-28T08:49:27.690" v="570" actId="478"/>
          <ac:spMkLst>
            <pc:docMk/>
            <pc:sldMk cId="1281617217" sldId="260"/>
            <ac:spMk id="76" creationId="{088966D5-B44D-4A20-BC92-10D998D3E960}"/>
          </ac:spMkLst>
        </pc:spChg>
        <pc:spChg chg="add mod topLvl">
          <ac:chgData name="Блажо Ђуровић" userId="5694572e-f064-495d-ac23-a1610d1060de" providerId="ADAL" clId="{6480AF54-9C33-4B48-938B-9D80E8E4D7E8}" dt="2021-09-28T08:50:27.529" v="600" actId="688"/>
          <ac:spMkLst>
            <pc:docMk/>
            <pc:sldMk cId="1281617217" sldId="260"/>
            <ac:spMk id="77" creationId="{B4D345C0-FFCA-4DD7-9252-7A0349A9A1E2}"/>
          </ac:spMkLst>
        </pc:spChg>
        <pc:spChg chg="add mod topLvl">
          <ac:chgData name="Блажо Ђуровић" userId="5694572e-f064-495d-ac23-a1610d1060de" providerId="ADAL" clId="{6480AF54-9C33-4B48-938B-9D80E8E4D7E8}" dt="2021-09-28T08:51:26.606" v="615" actId="688"/>
          <ac:spMkLst>
            <pc:docMk/>
            <pc:sldMk cId="1281617217" sldId="260"/>
            <ac:spMk id="78" creationId="{0A1BD841-0D98-47AE-8032-13076A350A48}"/>
          </ac:spMkLst>
        </pc:spChg>
        <pc:spChg chg="add mod">
          <ac:chgData name="Блажо Ђуровић" userId="5694572e-f064-495d-ac23-a1610d1060de" providerId="ADAL" clId="{6480AF54-9C33-4B48-938B-9D80E8E4D7E8}" dt="2021-09-28T08:49:39.076" v="581" actId="14100"/>
          <ac:spMkLst>
            <pc:docMk/>
            <pc:sldMk cId="1281617217" sldId="260"/>
            <ac:spMk id="79" creationId="{79965031-4196-4BC9-86A8-D577E880A6B1}"/>
          </ac:spMkLst>
        </pc:spChg>
        <pc:spChg chg="del">
          <ac:chgData name="Блажо Ђуровић" userId="5694572e-f064-495d-ac23-a1610d1060de" providerId="ADAL" clId="{6480AF54-9C33-4B48-938B-9D80E8E4D7E8}" dt="2021-09-28T08:38:21.071" v="312" actId="478"/>
          <ac:spMkLst>
            <pc:docMk/>
            <pc:sldMk cId="1281617217" sldId="260"/>
            <ac:spMk id="92" creationId="{4009A06E-A227-4E80-AD00-D8538F07456E}"/>
          </ac:spMkLst>
        </pc:spChg>
        <pc:spChg chg="del">
          <ac:chgData name="Блажо Ђуровић" userId="5694572e-f064-495d-ac23-a1610d1060de" providerId="ADAL" clId="{6480AF54-9C33-4B48-938B-9D80E8E4D7E8}" dt="2021-09-28T08:38:22.679" v="313" actId="478"/>
          <ac:spMkLst>
            <pc:docMk/>
            <pc:sldMk cId="1281617217" sldId="260"/>
            <ac:spMk id="93" creationId="{18CD78DF-2208-4E6C-90C9-FD70EF65B421}"/>
          </ac:spMkLst>
        </pc:spChg>
        <pc:spChg chg="del">
          <ac:chgData name="Блажо Ђуровић" userId="5694572e-f064-495d-ac23-a1610d1060de" providerId="ADAL" clId="{6480AF54-9C33-4B48-938B-9D80E8E4D7E8}" dt="2021-09-28T08:45:47.959" v="497" actId="478"/>
          <ac:spMkLst>
            <pc:docMk/>
            <pc:sldMk cId="1281617217" sldId="260"/>
            <ac:spMk id="94" creationId="{26438123-FAA6-4F1D-B2C3-6C1EFE91D26E}"/>
          </ac:spMkLst>
        </pc:spChg>
        <pc:grpChg chg="add del mod">
          <ac:chgData name="Блажо Ђуровић" userId="5694572e-f064-495d-ac23-a1610d1060de" providerId="ADAL" clId="{6480AF54-9C33-4B48-938B-9D80E8E4D7E8}" dt="2021-09-28T08:46:54.414" v="505" actId="165"/>
          <ac:grpSpMkLst>
            <pc:docMk/>
            <pc:sldMk cId="1281617217" sldId="260"/>
            <ac:grpSpMk id="37" creationId="{A922DC89-7513-4C3E-B310-6D343FE03B6B}"/>
          </ac:grpSpMkLst>
        </pc:grpChg>
        <pc:grpChg chg="del">
          <ac:chgData name="Блажо Ђуровић" userId="5694572e-f064-495d-ac23-a1610d1060de" providerId="ADAL" clId="{6480AF54-9C33-4B48-938B-9D80E8E4D7E8}" dt="2021-09-28T08:38:14.592" v="309" actId="478"/>
          <ac:grpSpMkLst>
            <pc:docMk/>
            <pc:sldMk cId="1281617217" sldId="260"/>
            <ac:grpSpMk id="41" creationId="{D380B5F6-2C0B-48C3-ADD9-286DC7188148}"/>
          </ac:grpSpMkLst>
        </pc:grpChg>
        <pc:grpChg chg="add del mod topLvl">
          <ac:chgData name="Блажо Ђуровић" userId="5694572e-f064-495d-ac23-a1610d1060de" providerId="ADAL" clId="{6480AF54-9C33-4B48-938B-9D80E8E4D7E8}" dt="2021-09-28T08:47:05.221" v="506" actId="165"/>
          <ac:grpSpMkLst>
            <pc:docMk/>
            <pc:sldMk cId="1281617217" sldId="260"/>
            <ac:grpSpMk id="57" creationId="{2441809B-F0EC-4691-B1CC-15DD945F3B2A}"/>
          </ac:grpSpMkLst>
        </pc:grpChg>
        <pc:picChg chg="del">
          <ac:chgData name="Блажо Ђуровић" userId="5694572e-f064-495d-ac23-a1610d1060de" providerId="ADAL" clId="{6480AF54-9C33-4B48-938B-9D80E8E4D7E8}" dt="2021-09-28T08:41:04.491" v="392" actId="478"/>
          <ac:picMkLst>
            <pc:docMk/>
            <pc:sldMk cId="1281617217" sldId="260"/>
            <ac:picMk id="25" creationId="{EAEF2BF8-FE8D-4AAF-8000-7DAFF14DDA3C}"/>
          </ac:picMkLst>
        </pc:picChg>
        <pc:cxnChg chg="mod">
          <ac:chgData name="Блажо Ђуровић" userId="5694572e-f064-495d-ac23-a1610d1060de" providerId="ADAL" clId="{6480AF54-9C33-4B48-938B-9D80E8E4D7E8}" dt="2021-09-28T08:42:13.203" v="406" actId="14100"/>
          <ac:cxnSpMkLst>
            <pc:docMk/>
            <pc:sldMk cId="1281617217" sldId="260"/>
            <ac:cxnSpMk id="20" creationId="{2BE7BC06-287D-499C-9861-115AB4CC8A4E}"/>
          </ac:cxnSpMkLst>
        </pc:cxnChg>
        <pc:cxnChg chg="mod">
          <ac:chgData name="Блажо Ђуровић" userId="5694572e-f064-495d-ac23-a1610d1060de" providerId="ADAL" clId="{6480AF54-9C33-4B48-938B-9D80E8E4D7E8}" dt="2021-09-28T08:38:58.851" v="324" actId="1076"/>
          <ac:cxnSpMkLst>
            <pc:docMk/>
            <pc:sldMk cId="1281617217" sldId="260"/>
            <ac:cxnSpMk id="23" creationId="{022A12C6-6BF1-47EA-ACA2-82051B386753}"/>
          </ac:cxnSpMkLst>
        </pc:cxnChg>
        <pc:cxnChg chg="add mod">
          <ac:chgData name="Блажо Ђуровић" userId="5694572e-f064-495d-ac23-a1610d1060de" providerId="ADAL" clId="{6480AF54-9C33-4B48-938B-9D80E8E4D7E8}" dt="2021-09-28T08:40:20.139" v="360" actId="14100"/>
          <ac:cxnSpMkLst>
            <pc:docMk/>
            <pc:sldMk cId="1281617217" sldId="260"/>
            <ac:cxnSpMk id="26" creationId="{721E9555-8CEA-4D61-9DA5-7FE1B0899CF7}"/>
          </ac:cxnSpMkLst>
        </pc:cxnChg>
        <pc:cxnChg chg="add mod">
          <ac:chgData name="Блажо Ђуровић" userId="5694572e-f064-495d-ac23-a1610d1060de" providerId="ADAL" clId="{6480AF54-9C33-4B48-938B-9D80E8E4D7E8}" dt="2021-09-28T08:41:27.434" v="395" actId="1076"/>
          <ac:cxnSpMkLst>
            <pc:docMk/>
            <pc:sldMk cId="1281617217" sldId="260"/>
            <ac:cxnSpMk id="42" creationId="{FED9BC89-2073-40EE-B46F-3B0A42B99234}"/>
          </ac:cxnSpMkLst>
        </pc:cxnChg>
        <pc:cxnChg chg="add mod">
          <ac:chgData name="Блажо Ђуровић" userId="5694572e-f064-495d-ac23-a1610d1060de" providerId="ADAL" clId="{6480AF54-9C33-4B48-938B-9D80E8E4D7E8}" dt="2021-09-28T08:41:33.716" v="397" actId="1076"/>
          <ac:cxnSpMkLst>
            <pc:docMk/>
            <pc:sldMk cId="1281617217" sldId="260"/>
            <ac:cxnSpMk id="43" creationId="{75D84761-F52B-49C5-BC8B-A17C8155377F}"/>
          </ac:cxnSpMkLst>
        </pc:cxnChg>
        <pc:cxnChg chg="add mod">
          <ac:chgData name="Блажо Ђуровић" userId="5694572e-f064-495d-ac23-a1610d1060de" providerId="ADAL" clId="{6480AF54-9C33-4B48-938B-9D80E8E4D7E8}" dt="2021-09-28T08:41:53.059" v="400" actId="1076"/>
          <ac:cxnSpMkLst>
            <pc:docMk/>
            <pc:sldMk cId="1281617217" sldId="260"/>
            <ac:cxnSpMk id="44" creationId="{D2A02800-3F38-4D05-8731-200B2A4F11B1}"/>
          </ac:cxnSpMkLst>
        </pc:cxnChg>
        <pc:cxnChg chg="add mod">
          <ac:chgData name="Блажо Ђуровић" userId="5694572e-f064-495d-ac23-a1610d1060de" providerId="ADAL" clId="{6480AF54-9C33-4B48-938B-9D80E8E4D7E8}" dt="2021-09-28T08:41:58.468" v="402" actId="1076"/>
          <ac:cxnSpMkLst>
            <pc:docMk/>
            <pc:sldMk cId="1281617217" sldId="260"/>
            <ac:cxnSpMk id="45" creationId="{C454C729-7C4E-46A0-8223-D3C0A3E043AC}"/>
          </ac:cxnSpMkLst>
        </pc:cxnChg>
        <pc:cxnChg chg="add mod">
          <ac:chgData name="Блажо Ђуровић" userId="5694572e-f064-495d-ac23-a1610d1060de" providerId="ADAL" clId="{6480AF54-9C33-4B48-938B-9D80E8E4D7E8}" dt="2021-09-28T08:42:47.732" v="423" actId="14100"/>
          <ac:cxnSpMkLst>
            <pc:docMk/>
            <pc:sldMk cId="1281617217" sldId="260"/>
            <ac:cxnSpMk id="47" creationId="{13D7B010-AB35-4D42-8435-9C38AF76C597}"/>
          </ac:cxnSpMkLst>
        </pc:cxnChg>
        <pc:cxnChg chg="add mod">
          <ac:chgData name="Блажо Ђуровић" userId="5694572e-f064-495d-ac23-a1610d1060de" providerId="ADAL" clId="{6480AF54-9C33-4B48-938B-9D80E8E4D7E8}" dt="2021-09-28T08:43:09.939" v="429" actId="14100"/>
          <ac:cxnSpMkLst>
            <pc:docMk/>
            <pc:sldMk cId="1281617217" sldId="260"/>
            <ac:cxnSpMk id="50" creationId="{826CEA8A-367F-42EA-A80E-42EF486E48AF}"/>
          </ac:cxnSpMkLst>
        </pc:cxnChg>
        <pc:cxnChg chg="mod topLvl">
          <ac:chgData name="Блажо Ђуровић" userId="5694572e-f064-495d-ac23-a1610d1060de" providerId="ADAL" clId="{6480AF54-9C33-4B48-938B-9D80E8E4D7E8}" dt="2021-09-28T08:47:05.221" v="506" actId="165"/>
          <ac:cxnSpMkLst>
            <pc:docMk/>
            <pc:sldMk cId="1281617217" sldId="260"/>
            <ac:cxnSpMk id="58" creationId="{50BF667D-F3F0-47A2-B59A-ADB889ED51C9}"/>
          </ac:cxnSpMkLst>
        </pc:cxnChg>
        <pc:cxnChg chg="mod topLvl">
          <ac:chgData name="Блажо Ђуровић" userId="5694572e-f064-495d-ac23-a1610d1060de" providerId="ADAL" clId="{6480AF54-9C33-4B48-938B-9D80E8E4D7E8}" dt="2021-09-28T08:47:05.221" v="506" actId="165"/>
          <ac:cxnSpMkLst>
            <pc:docMk/>
            <pc:sldMk cId="1281617217" sldId="260"/>
            <ac:cxnSpMk id="59" creationId="{210576AE-4D4D-4872-85A4-19D9432C01E2}"/>
          </ac:cxnSpMkLst>
        </pc:cxnChg>
        <pc:cxnChg chg="add mod topLvl">
          <ac:chgData name="Блажо Ђуровић" userId="5694572e-f064-495d-ac23-a1610d1060de" providerId="ADAL" clId="{6480AF54-9C33-4B48-938B-9D80E8E4D7E8}" dt="2021-09-28T08:46:54.414" v="505" actId="165"/>
          <ac:cxnSpMkLst>
            <pc:docMk/>
            <pc:sldMk cId="1281617217" sldId="260"/>
            <ac:cxnSpMk id="61" creationId="{14EA0186-1509-4610-A7AA-90071E26AEDB}"/>
          </ac:cxnSpMkLst>
        </pc:cxnChg>
        <pc:cxnChg chg="add mod topLvl">
          <ac:chgData name="Блажо Ђуровић" userId="5694572e-f064-495d-ac23-a1610d1060de" providerId="ADAL" clId="{6480AF54-9C33-4B48-938B-9D80E8E4D7E8}" dt="2021-09-28T08:46:54.414" v="505" actId="165"/>
          <ac:cxnSpMkLst>
            <pc:docMk/>
            <pc:sldMk cId="1281617217" sldId="260"/>
            <ac:cxnSpMk id="63" creationId="{3ACD8C5B-F963-47C3-B345-B42CA8D41BBA}"/>
          </ac:cxnSpMkLst>
        </pc:cxnChg>
        <pc:cxnChg chg="add mod topLvl">
          <ac:chgData name="Блажо Ђуровић" userId="5694572e-f064-495d-ac23-a1610d1060de" providerId="ADAL" clId="{6480AF54-9C33-4B48-938B-9D80E8E4D7E8}" dt="2021-09-28T08:46:54.414" v="505" actId="165"/>
          <ac:cxnSpMkLst>
            <pc:docMk/>
            <pc:sldMk cId="1281617217" sldId="260"/>
            <ac:cxnSpMk id="65" creationId="{E929434C-E858-4562-9BBA-3C029FA74649}"/>
          </ac:cxnSpMkLst>
        </pc:cxnChg>
        <pc:cxnChg chg="add mod topLvl">
          <ac:chgData name="Блажо Ђуровић" userId="5694572e-f064-495d-ac23-a1610d1060de" providerId="ADAL" clId="{6480AF54-9C33-4B48-938B-9D80E8E4D7E8}" dt="2021-09-28T08:46:54.414" v="505" actId="165"/>
          <ac:cxnSpMkLst>
            <pc:docMk/>
            <pc:sldMk cId="1281617217" sldId="260"/>
            <ac:cxnSpMk id="66" creationId="{346A5A34-A876-43C6-93C9-92C8774E18A8}"/>
          </ac:cxnSpMkLst>
        </pc:cxnChg>
        <pc:cxnChg chg="add mod topLvl">
          <ac:chgData name="Блажо Ђуровић" userId="5694572e-f064-495d-ac23-a1610d1060de" providerId="ADAL" clId="{6480AF54-9C33-4B48-938B-9D80E8E4D7E8}" dt="2021-09-28T08:46:54.414" v="505" actId="165"/>
          <ac:cxnSpMkLst>
            <pc:docMk/>
            <pc:sldMk cId="1281617217" sldId="260"/>
            <ac:cxnSpMk id="67" creationId="{21FF1B9C-1F39-4224-9643-D011FE0364C2}"/>
          </ac:cxnSpMkLst>
        </pc:cxnChg>
        <pc:cxnChg chg="add mod topLvl">
          <ac:chgData name="Блажо Ђуровић" userId="5694572e-f064-495d-ac23-a1610d1060de" providerId="ADAL" clId="{6480AF54-9C33-4B48-938B-9D80E8E4D7E8}" dt="2021-09-28T08:46:54.414" v="505" actId="165"/>
          <ac:cxnSpMkLst>
            <pc:docMk/>
            <pc:sldMk cId="1281617217" sldId="260"/>
            <ac:cxnSpMk id="68" creationId="{F7F32202-EA36-4887-9FB3-221DC95FF56C}"/>
          </ac:cxnSpMkLst>
        </pc:cxnChg>
        <pc:cxnChg chg="add mod topLvl">
          <ac:chgData name="Блажо Ђуровић" userId="5694572e-f064-495d-ac23-a1610d1060de" providerId="ADAL" clId="{6480AF54-9C33-4B48-938B-9D80E8E4D7E8}" dt="2021-09-28T08:46:54.414" v="505" actId="165"/>
          <ac:cxnSpMkLst>
            <pc:docMk/>
            <pc:sldMk cId="1281617217" sldId="260"/>
            <ac:cxnSpMk id="69" creationId="{3E6408F4-36D3-4174-BD1B-2856D192713A}"/>
          </ac:cxnSpMkLst>
        </pc:cxnChg>
        <pc:cxnChg chg="add mod topLvl">
          <ac:chgData name="Блажо Ђуровић" userId="5694572e-f064-495d-ac23-a1610d1060de" providerId="ADAL" clId="{6480AF54-9C33-4B48-938B-9D80E8E4D7E8}" dt="2021-09-28T08:46:54.414" v="505" actId="165"/>
          <ac:cxnSpMkLst>
            <pc:docMk/>
            <pc:sldMk cId="1281617217" sldId="260"/>
            <ac:cxnSpMk id="71" creationId="{0D0C13D7-3C44-44D8-87AB-F35FFB04D47E}"/>
          </ac:cxnSpMkLst>
        </pc:cxnChg>
      </pc:sldChg>
      <pc:sldChg chg="addSp delSp modSp new mod modClrScheme chgLayout">
        <pc:chgData name="Блажо Ђуровић" userId="5694572e-f064-495d-ac23-a1610d1060de" providerId="ADAL" clId="{6480AF54-9C33-4B48-938B-9D80E8E4D7E8}" dt="2021-10-13T11:48:34.396" v="844" actId="1076"/>
        <pc:sldMkLst>
          <pc:docMk/>
          <pc:sldMk cId="2360782895" sldId="261"/>
        </pc:sldMkLst>
        <pc:spChg chg="del mod ord">
          <ac:chgData name="Блажо Ђуровић" userId="5694572e-f064-495d-ac23-a1610d1060de" providerId="ADAL" clId="{6480AF54-9C33-4B48-938B-9D80E8E4D7E8}" dt="2021-10-13T11:39:49.020" v="635" actId="700"/>
          <ac:spMkLst>
            <pc:docMk/>
            <pc:sldMk cId="2360782895" sldId="261"/>
            <ac:spMk id="2" creationId="{BCE591B1-0E0F-4CAE-B056-F83A6EA2F04F}"/>
          </ac:spMkLst>
        </pc:spChg>
        <pc:spChg chg="del">
          <ac:chgData name="Блажо Ђуровић" userId="5694572e-f064-495d-ac23-a1610d1060de" providerId="ADAL" clId="{6480AF54-9C33-4B48-938B-9D80E8E4D7E8}" dt="2021-10-13T11:39:49.020" v="635" actId="700"/>
          <ac:spMkLst>
            <pc:docMk/>
            <pc:sldMk cId="2360782895" sldId="261"/>
            <ac:spMk id="3" creationId="{311A8107-685F-479F-880C-4671283575E0}"/>
          </ac:spMkLst>
        </pc:spChg>
        <pc:spChg chg="add mod ord">
          <ac:chgData name="Блажо Ђуровић" userId="5694572e-f064-495d-ac23-a1610d1060de" providerId="ADAL" clId="{6480AF54-9C33-4B48-938B-9D80E8E4D7E8}" dt="2021-10-13T11:40:04.359" v="646" actId="27636"/>
          <ac:spMkLst>
            <pc:docMk/>
            <pc:sldMk cId="2360782895" sldId="261"/>
            <ac:spMk id="4" creationId="{75B9169F-C821-4AA6-A607-B30FDB093EDA}"/>
          </ac:spMkLst>
        </pc:spChg>
        <pc:spChg chg="mod">
          <ac:chgData name="Блажо Ђуровић" userId="5694572e-f064-495d-ac23-a1610d1060de" providerId="ADAL" clId="{6480AF54-9C33-4B48-938B-9D80E8E4D7E8}" dt="2021-10-13T11:39:54.857" v="643"/>
          <ac:spMkLst>
            <pc:docMk/>
            <pc:sldMk cId="2360782895" sldId="261"/>
            <ac:spMk id="6" creationId="{061094DE-7BFC-47CA-85C5-570B7414180D}"/>
          </ac:spMkLst>
        </pc:spChg>
        <pc:spChg chg="mod">
          <ac:chgData name="Блажо Ђуровић" userId="5694572e-f064-495d-ac23-a1610d1060de" providerId="ADAL" clId="{6480AF54-9C33-4B48-938B-9D80E8E4D7E8}" dt="2021-10-13T11:39:54.857" v="643"/>
          <ac:spMkLst>
            <pc:docMk/>
            <pc:sldMk cId="2360782895" sldId="261"/>
            <ac:spMk id="7" creationId="{B3BB31F3-9C1C-4C40-8A7D-9B41292AA2D0}"/>
          </ac:spMkLst>
        </pc:spChg>
        <pc:spChg chg="mod">
          <ac:chgData name="Блажо Ђуровић" userId="5694572e-f064-495d-ac23-a1610d1060de" providerId="ADAL" clId="{6480AF54-9C33-4B48-938B-9D80E8E4D7E8}" dt="2021-10-13T11:39:54.857" v="643"/>
          <ac:spMkLst>
            <pc:docMk/>
            <pc:sldMk cId="2360782895" sldId="261"/>
            <ac:spMk id="8" creationId="{84C3EB6B-2079-4C8A-8A7E-06D3D7778479}"/>
          </ac:spMkLst>
        </pc:spChg>
        <pc:spChg chg="mod">
          <ac:chgData name="Блажо Ђуровић" userId="5694572e-f064-495d-ac23-a1610d1060de" providerId="ADAL" clId="{6480AF54-9C33-4B48-938B-9D80E8E4D7E8}" dt="2021-10-13T11:39:54.857" v="643"/>
          <ac:spMkLst>
            <pc:docMk/>
            <pc:sldMk cId="2360782895" sldId="261"/>
            <ac:spMk id="9" creationId="{41BFA696-D0EA-4572-81DB-E4B3FBBE72C4}"/>
          </ac:spMkLst>
        </pc:spChg>
        <pc:spChg chg="mod">
          <ac:chgData name="Блажо Ђуровић" userId="5694572e-f064-495d-ac23-a1610d1060de" providerId="ADAL" clId="{6480AF54-9C33-4B48-938B-9D80E8E4D7E8}" dt="2021-10-13T11:39:54.857" v="643"/>
          <ac:spMkLst>
            <pc:docMk/>
            <pc:sldMk cId="2360782895" sldId="261"/>
            <ac:spMk id="10" creationId="{0A5D3DB0-702B-4AD3-875E-AEBD5AB65051}"/>
          </ac:spMkLst>
        </pc:spChg>
        <pc:spChg chg="mod">
          <ac:chgData name="Блажо Ђуровић" userId="5694572e-f064-495d-ac23-a1610d1060de" providerId="ADAL" clId="{6480AF54-9C33-4B48-938B-9D80E8E4D7E8}" dt="2021-10-13T11:39:54.857" v="643"/>
          <ac:spMkLst>
            <pc:docMk/>
            <pc:sldMk cId="2360782895" sldId="261"/>
            <ac:spMk id="13" creationId="{1FD4F9F4-E441-4484-B226-26DA9203EF9E}"/>
          </ac:spMkLst>
        </pc:spChg>
        <pc:spChg chg="mod">
          <ac:chgData name="Блажо Ђуровић" userId="5694572e-f064-495d-ac23-a1610d1060de" providerId="ADAL" clId="{6480AF54-9C33-4B48-938B-9D80E8E4D7E8}" dt="2021-10-13T11:44:34.775" v="743" actId="1076"/>
          <ac:spMkLst>
            <pc:docMk/>
            <pc:sldMk cId="2360782895" sldId="261"/>
            <ac:spMk id="14" creationId="{0FE18C96-ED6D-459E-9C89-D705BBEDAD54}"/>
          </ac:spMkLst>
        </pc:spChg>
        <pc:spChg chg="mod">
          <ac:chgData name="Блажо Ђуровић" userId="5694572e-f064-495d-ac23-a1610d1060de" providerId="ADAL" clId="{6480AF54-9C33-4B48-938B-9D80E8E4D7E8}" dt="2021-10-13T11:39:54.857" v="643"/>
          <ac:spMkLst>
            <pc:docMk/>
            <pc:sldMk cId="2360782895" sldId="261"/>
            <ac:spMk id="16" creationId="{F9019C55-BF9E-4E0B-B3A4-13B47361E424}"/>
          </ac:spMkLst>
        </pc:spChg>
        <pc:spChg chg="add mod">
          <ac:chgData name="Блажо Ђуровић" userId="5694572e-f064-495d-ac23-a1610d1060de" providerId="ADAL" clId="{6480AF54-9C33-4B48-938B-9D80E8E4D7E8}" dt="2021-10-13T11:41:11.239" v="665" actId="1076"/>
          <ac:spMkLst>
            <pc:docMk/>
            <pc:sldMk cId="2360782895" sldId="261"/>
            <ac:spMk id="23" creationId="{E189061C-F1A5-43CF-AA35-F847E4D6D46F}"/>
          </ac:spMkLst>
        </pc:spChg>
        <pc:spChg chg="add mod">
          <ac:chgData name="Блажо Ђуровић" userId="5694572e-f064-495d-ac23-a1610d1060de" providerId="ADAL" clId="{6480AF54-9C33-4B48-938B-9D80E8E4D7E8}" dt="2021-10-13T11:48:34.396" v="844" actId="1076"/>
          <ac:spMkLst>
            <pc:docMk/>
            <pc:sldMk cId="2360782895" sldId="261"/>
            <ac:spMk id="25" creationId="{B6BC1A0F-91A6-41EC-AFF0-8A28E790C587}"/>
          </ac:spMkLst>
        </pc:spChg>
        <pc:spChg chg="add mod">
          <ac:chgData name="Блажо Ђуровић" userId="5694572e-f064-495d-ac23-a1610d1060de" providerId="ADAL" clId="{6480AF54-9C33-4B48-938B-9D80E8E4D7E8}" dt="2021-10-13T11:41:59.477" v="712" actId="14100"/>
          <ac:spMkLst>
            <pc:docMk/>
            <pc:sldMk cId="2360782895" sldId="261"/>
            <ac:spMk id="30" creationId="{54FE2870-81F2-4FB2-A3F0-009039CA75F2}"/>
          </ac:spMkLst>
        </pc:spChg>
        <pc:spChg chg="add del mod">
          <ac:chgData name="Блажо Ђуровић" userId="5694572e-f064-495d-ac23-a1610d1060de" providerId="ADAL" clId="{6480AF54-9C33-4B48-938B-9D80E8E4D7E8}" dt="2021-10-13T11:42:12.871" v="714" actId="478"/>
          <ac:spMkLst>
            <pc:docMk/>
            <pc:sldMk cId="2360782895" sldId="261"/>
            <ac:spMk id="31" creationId="{532A25D5-3BB2-45C2-9083-13711FE5087D}"/>
          </ac:spMkLst>
        </pc:spChg>
        <pc:spChg chg="add mod">
          <ac:chgData name="Блажо Ђуровић" userId="5694572e-f064-495d-ac23-a1610d1060de" providerId="ADAL" clId="{6480AF54-9C33-4B48-938B-9D80E8E4D7E8}" dt="2021-10-13T11:47:23.048" v="818" actId="1076"/>
          <ac:spMkLst>
            <pc:docMk/>
            <pc:sldMk cId="2360782895" sldId="261"/>
            <ac:spMk id="32" creationId="{90F55787-66EE-4BBE-B45B-8C654B171147}"/>
          </ac:spMkLst>
        </pc:spChg>
        <pc:spChg chg="add mod">
          <ac:chgData name="Блажо Ђуровић" userId="5694572e-f064-495d-ac23-a1610d1060de" providerId="ADAL" clId="{6480AF54-9C33-4B48-938B-9D80E8E4D7E8}" dt="2021-10-13T11:45:41.042" v="775" actId="1076"/>
          <ac:spMkLst>
            <pc:docMk/>
            <pc:sldMk cId="2360782895" sldId="261"/>
            <ac:spMk id="38" creationId="{88418045-C484-4FF4-AF4E-90C8045F05C5}"/>
          </ac:spMkLst>
        </pc:spChg>
        <pc:spChg chg="add mod">
          <ac:chgData name="Блажо Ђуровић" userId="5694572e-f064-495d-ac23-a1610d1060de" providerId="ADAL" clId="{6480AF54-9C33-4B48-938B-9D80E8E4D7E8}" dt="2021-10-13T11:47:14.139" v="815" actId="208"/>
          <ac:spMkLst>
            <pc:docMk/>
            <pc:sldMk cId="2360782895" sldId="261"/>
            <ac:spMk id="44" creationId="{78F3285B-C936-45A4-9F77-1AA1D2ECCB89}"/>
          </ac:spMkLst>
        </pc:spChg>
        <pc:spChg chg="add mod">
          <ac:chgData name="Блажо Ђуровић" userId="5694572e-f064-495d-ac23-a1610d1060de" providerId="ADAL" clId="{6480AF54-9C33-4B48-938B-9D80E8E4D7E8}" dt="2021-10-13T11:47:33.365" v="827" actId="20577"/>
          <ac:spMkLst>
            <pc:docMk/>
            <pc:sldMk cId="2360782895" sldId="261"/>
            <ac:spMk id="45" creationId="{68C3D764-2235-4922-BB34-FD6A3B2F105A}"/>
          </ac:spMkLst>
        </pc:spChg>
        <pc:spChg chg="add mod">
          <ac:chgData name="Блажо Ђуровић" userId="5694572e-f064-495d-ac23-a1610d1060de" providerId="ADAL" clId="{6480AF54-9C33-4B48-938B-9D80E8E4D7E8}" dt="2021-10-13T11:48:11.321" v="842" actId="20577"/>
          <ac:spMkLst>
            <pc:docMk/>
            <pc:sldMk cId="2360782895" sldId="261"/>
            <ac:spMk id="49" creationId="{2DD3E46C-12B1-42F0-8D44-4AA42BF716F2}"/>
          </ac:spMkLst>
        </pc:spChg>
        <pc:grpChg chg="add mod">
          <ac:chgData name="Блажо Ђуровић" userId="5694572e-f064-495d-ac23-a1610d1060de" providerId="ADAL" clId="{6480AF54-9C33-4B48-938B-9D80E8E4D7E8}" dt="2021-10-13T11:39:58.305" v="644" actId="1076"/>
          <ac:grpSpMkLst>
            <pc:docMk/>
            <pc:sldMk cId="2360782895" sldId="261"/>
            <ac:grpSpMk id="5" creationId="{1E7D7796-F585-4B33-9C87-CCE1A4C042AD}"/>
          </ac:grpSpMkLst>
        </pc:grpChg>
        <pc:grpChg chg="mod">
          <ac:chgData name="Блажо Ђуровић" userId="5694572e-f064-495d-ac23-a1610d1060de" providerId="ADAL" clId="{6480AF54-9C33-4B48-938B-9D80E8E4D7E8}" dt="2021-10-13T11:39:54.857" v="643"/>
          <ac:grpSpMkLst>
            <pc:docMk/>
            <pc:sldMk cId="2360782895" sldId="261"/>
            <ac:grpSpMk id="11" creationId="{0485C184-FBB4-4C0B-AE8B-3935BF7DD7BC}"/>
          </ac:grpSpMkLst>
        </pc:grpChg>
        <pc:grpChg chg="mod">
          <ac:chgData name="Блажо Ђуровић" userId="5694572e-f064-495d-ac23-a1610d1060de" providerId="ADAL" clId="{6480AF54-9C33-4B48-938B-9D80E8E4D7E8}" dt="2021-10-13T11:39:54.857" v="643"/>
          <ac:grpSpMkLst>
            <pc:docMk/>
            <pc:sldMk cId="2360782895" sldId="261"/>
            <ac:grpSpMk id="12" creationId="{16974952-F028-4608-B64B-B15E594787CB}"/>
          </ac:grpSpMkLst>
        </pc:grpChg>
        <pc:grpChg chg="mod">
          <ac:chgData name="Блажо Ђуровић" userId="5694572e-f064-495d-ac23-a1610d1060de" providerId="ADAL" clId="{6480AF54-9C33-4B48-938B-9D80E8E4D7E8}" dt="2021-10-13T11:39:54.857" v="643"/>
          <ac:grpSpMkLst>
            <pc:docMk/>
            <pc:sldMk cId="2360782895" sldId="261"/>
            <ac:grpSpMk id="15" creationId="{13C017FC-AD77-47D7-966B-4FD04709A0BA}"/>
          </ac:grpSpMkLst>
        </pc:grpChg>
        <pc:cxnChg chg="mod">
          <ac:chgData name="Блажо Ђуровић" userId="5694572e-f064-495d-ac23-a1610d1060de" providerId="ADAL" clId="{6480AF54-9C33-4B48-938B-9D80E8E4D7E8}" dt="2021-10-13T11:39:54.857" v="643"/>
          <ac:cxnSpMkLst>
            <pc:docMk/>
            <pc:sldMk cId="2360782895" sldId="261"/>
            <ac:cxnSpMk id="17" creationId="{F2E8A595-393B-43B7-B159-5AB7DDFC63CD}"/>
          </ac:cxnSpMkLst>
        </pc:cxnChg>
        <pc:cxnChg chg="mod">
          <ac:chgData name="Блажо Ђуровић" userId="5694572e-f064-495d-ac23-a1610d1060de" providerId="ADAL" clId="{6480AF54-9C33-4B48-938B-9D80E8E4D7E8}" dt="2021-10-13T11:39:54.857" v="643"/>
          <ac:cxnSpMkLst>
            <pc:docMk/>
            <pc:sldMk cId="2360782895" sldId="261"/>
            <ac:cxnSpMk id="18" creationId="{FB90FEF9-E745-44BB-9637-07296A8D7A1C}"/>
          </ac:cxnSpMkLst>
        </pc:cxnChg>
        <pc:cxnChg chg="add mod">
          <ac:chgData name="Блажо Ђуровић" userId="5694572e-f064-495d-ac23-a1610d1060de" providerId="ADAL" clId="{6480AF54-9C33-4B48-938B-9D80E8E4D7E8}" dt="2021-10-13T11:44:43.104" v="744" actId="14100"/>
          <ac:cxnSpMkLst>
            <pc:docMk/>
            <pc:sldMk cId="2360782895" sldId="261"/>
            <ac:cxnSpMk id="20" creationId="{BA9A0A1C-360F-42EB-B497-B7802B2FBD7D}"/>
          </ac:cxnSpMkLst>
        </pc:cxnChg>
        <pc:cxnChg chg="add mod">
          <ac:chgData name="Блажо Ђуровић" userId="5694572e-f064-495d-ac23-a1610d1060de" providerId="ADAL" clId="{6480AF54-9C33-4B48-938B-9D80E8E4D7E8}" dt="2021-10-13T11:48:31.090" v="843" actId="14100"/>
          <ac:cxnSpMkLst>
            <pc:docMk/>
            <pc:sldMk cId="2360782895" sldId="261"/>
            <ac:cxnSpMk id="24" creationId="{51DDF2C8-4A03-4F08-9901-130DBB58BAF4}"/>
          </ac:cxnSpMkLst>
        </pc:cxnChg>
        <pc:cxnChg chg="add mod">
          <ac:chgData name="Блажо Ђуровић" userId="5694572e-f064-495d-ac23-a1610d1060de" providerId="ADAL" clId="{6480AF54-9C33-4B48-938B-9D80E8E4D7E8}" dt="2021-10-13T11:41:23.719" v="668" actId="1582"/>
          <ac:cxnSpMkLst>
            <pc:docMk/>
            <pc:sldMk cId="2360782895" sldId="261"/>
            <ac:cxnSpMk id="27" creationId="{903D35F9-1422-48CC-B42C-7756E521C055}"/>
          </ac:cxnSpMkLst>
        </pc:cxnChg>
        <pc:cxnChg chg="add mod">
          <ac:chgData name="Блажо Ђуровић" userId="5694572e-f064-495d-ac23-a1610d1060de" providerId="ADAL" clId="{6480AF54-9C33-4B48-938B-9D80E8E4D7E8}" dt="2021-10-13T11:44:26.054" v="742" actId="14100"/>
          <ac:cxnSpMkLst>
            <pc:docMk/>
            <pc:sldMk cId="2360782895" sldId="261"/>
            <ac:cxnSpMk id="28" creationId="{37C91D5E-5C08-411B-9451-362D97BC6F8D}"/>
          </ac:cxnSpMkLst>
        </pc:cxnChg>
        <pc:cxnChg chg="add mod">
          <ac:chgData name="Блажо Ђуровић" userId="5694572e-f064-495d-ac23-a1610d1060de" providerId="ADAL" clId="{6480AF54-9C33-4B48-938B-9D80E8E4D7E8}" dt="2021-10-13T11:44:51.574" v="746" actId="13822"/>
          <ac:cxnSpMkLst>
            <pc:docMk/>
            <pc:sldMk cId="2360782895" sldId="261"/>
            <ac:cxnSpMk id="35" creationId="{28BA8574-569D-4957-ADB0-18B4EA38930C}"/>
          </ac:cxnSpMkLst>
        </pc:cxnChg>
        <pc:cxnChg chg="add mod">
          <ac:chgData name="Блажо Ђуровић" userId="5694572e-f064-495d-ac23-a1610d1060de" providerId="ADAL" clId="{6480AF54-9C33-4B48-938B-9D80E8E4D7E8}" dt="2021-10-13T11:45:04.728" v="755" actId="13822"/>
          <ac:cxnSpMkLst>
            <pc:docMk/>
            <pc:sldMk cId="2360782895" sldId="261"/>
            <ac:cxnSpMk id="37" creationId="{ED6F7E99-2D80-4958-9538-AC4076E0C010}"/>
          </ac:cxnSpMkLst>
        </pc:cxnChg>
        <pc:cxnChg chg="add mod">
          <ac:chgData name="Блажо Ђуровић" userId="5694572e-f064-495d-ac23-a1610d1060de" providerId="ADAL" clId="{6480AF54-9C33-4B48-938B-9D80E8E4D7E8}" dt="2021-10-13T11:46:04.960" v="778" actId="1582"/>
          <ac:cxnSpMkLst>
            <pc:docMk/>
            <pc:sldMk cId="2360782895" sldId="261"/>
            <ac:cxnSpMk id="40" creationId="{977F3E7D-B9CA-4727-8534-C4658CFC9A7F}"/>
          </ac:cxnSpMkLst>
        </pc:cxnChg>
        <pc:cxnChg chg="add mod ord">
          <ac:chgData name="Блажо Ђуровић" userId="5694572e-f064-495d-ac23-a1610d1060de" providerId="ADAL" clId="{6480AF54-9C33-4B48-938B-9D80E8E4D7E8}" dt="2021-10-13T11:46:31.980" v="806" actId="1582"/>
          <ac:cxnSpMkLst>
            <pc:docMk/>
            <pc:sldMk cId="2360782895" sldId="261"/>
            <ac:cxnSpMk id="41" creationId="{3F60D75E-45AB-4140-8F03-9C6B7AD860DA}"/>
          </ac:cxnSpMkLst>
        </pc:cxnChg>
        <pc:cxnChg chg="add mod">
          <ac:chgData name="Блажо Ђуровић" userId="5694572e-f064-495d-ac23-a1610d1060de" providerId="ADAL" clId="{6480AF54-9C33-4B48-938B-9D80E8E4D7E8}" dt="2021-10-13T11:47:45.235" v="829" actId="1076"/>
          <ac:cxnSpMkLst>
            <pc:docMk/>
            <pc:sldMk cId="2360782895" sldId="261"/>
            <ac:cxnSpMk id="46" creationId="{6E4D06D5-C481-44CD-AE39-52B40DD23CCA}"/>
          </ac:cxnSpMkLst>
        </pc:cxnChg>
        <pc:cxnChg chg="add mod">
          <ac:chgData name="Блажо Ђуровић" userId="5694572e-f064-495d-ac23-a1610d1060de" providerId="ADAL" clId="{6480AF54-9C33-4B48-938B-9D80E8E4D7E8}" dt="2021-10-13T11:47:56.865" v="833" actId="14100"/>
          <ac:cxnSpMkLst>
            <pc:docMk/>
            <pc:sldMk cId="2360782895" sldId="261"/>
            <ac:cxnSpMk id="47" creationId="{4119CE26-1AB3-4244-AABC-7F97E61F7EA7}"/>
          </ac:cxnSpMkLst>
        </pc:cxnChg>
      </pc:sldChg>
      <pc:sldChg chg="addSp modSp add mod">
        <pc:chgData name="Блажо Ђуровић" userId="5694572e-f064-495d-ac23-a1610d1060de" providerId="ADAL" clId="{6480AF54-9C33-4B48-938B-9D80E8E4D7E8}" dt="2021-10-13T12:00:13.108" v="920" actId="1076"/>
        <pc:sldMkLst>
          <pc:docMk/>
          <pc:sldMk cId="3320926522" sldId="262"/>
        </pc:sldMkLst>
        <pc:spChg chg="mod">
          <ac:chgData name="Блажо Ђуровић" userId="5694572e-f064-495d-ac23-a1610d1060de" providerId="ADAL" clId="{6480AF54-9C33-4B48-938B-9D80E8E4D7E8}" dt="2021-10-13T12:00:13.108" v="920" actId="1076"/>
          <ac:spMkLst>
            <pc:docMk/>
            <pc:sldMk cId="3320926522" sldId="262"/>
            <ac:spMk id="4" creationId="{75B9169F-C821-4AA6-A607-B30FDB093EDA}"/>
          </ac:spMkLst>
        </pc:spChg>
        <pc:spChg chg="mod">
          <ac:chgData name="Блажо Ђуровић" userId="5694572e-f064-495d-ac23-a1610d1060de" providerId="ADAL" clId="{6480AF54-9C33-4B48-938B-9D80E8E4D7E8}" dt="2021-10-13T11:59:42.764" v="912" actId="1076"/>
          <ac:spMkLst>
            <pc:docMk/>
            <pc:sldMk cId="3320926522" sldId="262"/>
            <ac:spMk id="8" creationId="{84C3EB6B-2079-4C8A-8A7E-06D3D7778479}"/>
          </ac:spMkLst>
        </pc:spChg>
        <pc:spChg chg="mod">
          <ac:chgData name="Блажо Ђуровић" userId="5694572e-f064-495d-ac23-a1610d1060de" providerId="ADAL" clId="{6480AF54-9C33-4B48-938B-9D80E8E4D7E8}" dt="2021-10-13T11:59:34.892" v="910" actId="1076"/>
          <ac:spMkLst>
            <pc:docMk/>
            <pc:sldMk cId="3320926522" sldId="262"/>
            <ac:spMk id="13" creationId="{1FD4F9F4-E441-4484-B226-26DA9203EF9E}"/>
          </ac:spMkLst>
        </pc:spChg>
        <pc:spChg chg="mod">
          <ac:chgData name="Блажо Ђуровић" userId="5694572e-f064-495d-ac23-a1610d1060de" providerId="ADAL" clId="{6480AF54-9C33-4B48-938B-9D80E8E4D7E8}" dt="2021-10-13T12:00:04.631" v="919" actId="1076"/>
          <ac:spMkLst>
            <pc:docMk/>
            <pc:sldMk cId="3320926522" sldId="262"/>
            <ac:spMk id="23" creationId="{E189061C-F1A5-43CF-AA35-F847E4D6D46F}"/>
          </ac:spMkLst>
        </pc:spChg>
        <pc:spChg chg="mod">
          <ac:chgData name="Блажо Ђуровић" userId="5694572e-f064-495d-ac23-a1610d1060de" providerId="ADAL" clId="{6480AF54-9C33-4B48-938B-9D80E8E4D7E8}" dt="2021-10-13T11:58:02.118" v="877" actId="1076"/>
          <ac:spMkLst>
            <pc:docMk/>
            <pc:sldMk cId="3320926522" sldId="262"/>
            <ac:spMk id="25" creationId="{B6BC1A0F-91A6-41EC-AFF0-8A28E790C587}"/>
          </ac:spMkLst>
        </pc:spChg>
        <pc:spChg chg="mod">
          <ac:chgData name="Блажо Ђуровић" userId="5694572e-f064-495d-ac23-a1610d1060de" providerId="ADAL" clId="{6480AF54-9C33-4B48-938B-9D80E8E4D7E8}" dt="2021-10-13T11:59:52.029" v="915" actId="14100"/>
          <ac:spMkLst>
            <pc:docMk/>
            <pc:sldMk cId="3320926522" sldId="262"/>
            <ac:spMk id="30" creationId="{54FE2870-81F2-4FB2-A3F0-009039CA75F2}"/>
          </ac:spMkLst>
        </pc:spChg>
        <pc:spChg chg="mod">
          <ac:chgData name="Блажо Ђуровић" userId="5694572e-f064-495d-ac23-a1610d1060de" providerId="ADAL" clId="{6480AF54-9C33-4B48-938B-9D80E8E4D7E8}" dt="2021-10-13T11:59:48.571" v="914" actId="1076"/>
          <ac:spMkLst>
            <pc:docMk/>
            <pc:sldMk cId="3320926522" sldId="262"/>
            <ac:spMk id="38" creationId="{88418045-C484-4FF4-AF4E-90C8045F05C5}"/>
          </ac:spMkLst>
        </pc:spChg>
        <pc:spChg chg="mod">
          <ac:chgData name="Блажо Ђуровић" userId="5694572e-f064-495d-ac23-a1610d1060de" providerId="ADAL" clId="{6480AF54-9C33-4B48-938B-9D80E8E4D7E8}" dt="2021-10-13T11:59:54.907" v="916" actId="14100"/>
          <ac:spMkLst>
            <pc:docMk/>
            <pc:sldMk cId="3320926522" sldId="262"/>
            <ac:spMk id="44" creationId="{78F3285B-C936-45A4-9F77-1AA1D2ECCB89}"/>
          </ac:spMkLst>
        </pc:spChg>
        <pc:spChg chg="mod">
          <ac:chgData name="Блажо Ђуровић" userId="5694572e-f064-495d-ac23-a1610d1060de" providerId="ADAL" clId="{6480AF54-9C33-4B48-938B-9D80E8E4D7E8}" dt="2021-10-13T11:58:36.334" v="883" actId="1076"/>
          <ac:spMkLst>
            <pc:docMk/>
            <pc:sldMk cId="3320926522" sldId="262"/>
            <ac:spMk id="49" creationId="{2DD3E46C-12B1-42F0-8D44-4AA42BF716F2}"/>
          </ac:spMkLst>
        </pc:spChg>
        <pc:grpChg chg="add mod">
          <ac:chgData name="Блажо Ђуровић" userId="5694572e-f064-495d-ac23-a1610d1060de" providerId="ADAL" clId="{6480AF54-9C33-4B48-938B-9D80E8E4D7E8}" dt="2021-10-13T11:58:25.127" v="881" actId="14100"/>
          <ac:grpSpMkLst>
            <pc:docMk/>
            <pc:sldMk cId="3320926522" sldId="262"/>
            <ac:grpSpMk id="29" creationId="{1360F9CF-C684-4F75-9752-28A2D2DCA1DE}"/>
          </ac:grpSpMkLst>
        </pc:grpChg>
        <pc:grpChg chg="add mod">
          <ac:chgData name="Блажо Ђуровић" userId="5694572e-f064-495d-ac23-a1610d1060de" providerId="ADAL" clId="{6480AF54-9C33-4B48-938B-9D80E8E4D7E8}" dt="2021-10-13T11:59:24.574" v="907" actId="1076"/>
          <ac:grpSpMkLst>
            <pc:docMk/>
            <pc:sldMk cId="3320926522" sldId="262"/>
            <ac:grpSpMk id="31" creationId="{AF665732-4ABA-4B7E-8362-F1E845561C79}"/>
          </ac:grpSpMkLst>
        </pc:grpChg>
        <pc:cxnChg chg="mod">
          <ac:chgData name="Блажо Ђуровић" userId="5694572e-f064-495d-ac23-a1610d1060de" providerId="ADAL" clId="{6480AF54-9C33-4B48-938B-9D80E8E4D7E8}" dt="2021-10-13T11:59:37.579" v="911" actId="14100"/>
          <ac:cxnSpMkLst>
            <pc:docMk/>
            <pc:sldMk cId="3320926522" sldId="262"/>
            <ac:cxnSpMk id="18" creationId="{FB90FEF9-E745-44BB-9637-07296A8D7A1C}"/>
          </ac:cxnSpMkLst>
        </pc:cxnChg>
        <pc:cxnChg chg="mod">
          <ac:chgData name="Блажо Ђуровић" userId="5694572e-f064-495d-ac23-a1610d1060de" providerId="ADAL" clId="{6480AF54-9C33-4B48-938B-9D80E8E4D7E8}" dt="2021-10-13T12:00:01.743" v="918" actId="14100"/>
          <ac:cxnSpMkLst>
            <pc:docMk/>
            <pc:sldMk cId="3320926522" sldId="262"/>
            <ac:cxnSpMk id="20" creationId="{BA9A0A1C-360F-42EB-B497-B7802B2FBD7D}"/>
          </ac:cxnSpMkLst>
        </pc:cxnChg>
        <pc:cxnChg chg="mod">
          <ac:chgData name="Блажо Ђуровић" userId="5694572e-f064-495d-ac23-a1610d1060de" providerId="ADAL" clId="{6480AF54-9C33-4B48-938B-9D80E8E4D7E8}" dt="2021-10-13T11:57:21.399" v="864" actId="1076"/>
          <ac:cxnSpMkLst>
            <pc:docMk/>
            <pc:sldMk cId="3320926522" sldId="262"/>
            <ac:cxnSpMk id="24" creationId="{51DDF2C8-4A03-4F08-9901-130DBB58BAF4}"/>
          </ac:cxnSpMkLst>
        </pc:cxnChg>
        <pc:cxnChg chg="mod">
          <ac:chgData name="Блажо Ђуровић" userId="5694572e-f064-495d-ac23-a1610d1060de" providerId="ADAL" clId="{6480AF54-9C33-4B48-938B-9D80E8E4D7E8}" dt="2021-10-13T11:57:41.164" v="866" actId="14100"/>
          <ac:cxnSpMkLst>
            <pc:docMk/>
            <pc:sldMk cId="3320926522" sldId="262"/>
            <ac:cxnSpMk id="27" creationId="{903D35F9-1422-48CC-B42C-7756E521C055}"/>
          </ac:cxnSpMkLst>
        </pc:cxnChg>
        <pc:cxnChg chg="mod">
          <ac:chgData name="Блажо Ђуровић" userId="5694572e-f064-495d-ac23-a1610d1060de" providerId="ADAL" clId="{6480AF54-9C33-4B48-938B-9D80E8E4D7E8}" dt="2021-10-13T11:59:28.821" v="908" actId="1076"/>
          <ac:cxnSpMkLst>
            <pc:docMk/>
            <pc:sldMk cId="3320926522" sldId="262"/>
            <ac:cxnSpMk id="35" creationId="{28BA8574-569D-4957-ADB0-18B4EA38930C}"/>
          </ac:cxnSpMkLst>
        </pc:cxnChg>
        <pc:cxnChg chg="mod">
          <ac:chgData name="Блажо Ђуровић" userId="5694572e-f064-495d-ac23-a1610d1060de" providerId="ADAL" clId="{6480AF54-9C33-4B48-938B-9D80E8E4D7E8}" dt="2021-10-13T11:59:31.029" v="909" actId="14100"/>
          <ac:cxnSpMkLst>
            <pc:docMk/>
            <pc:sldMk cId="3320926522" sldId="262"/>
            <ac:cxnSpMk id="37" creationId="{ED6F7E99-2D80-4958-9538-AC4076E0C010}"/>
          </ac:cxnSpMkLst>
        </pc:cxnChg>
        <pc:cxnChg chg="mod">
          <ac:chgData name="Блажо Ђуровић" userId="5694572e-f064-495d-ac23-a1610d1060de" providerId="ADAL" clId="{6480AF54-9C33-4B48-938B-9D80E8E4D7E8}" dt="2021-10-13T11:57:36.583" v="865" actId="14100"/>
          <ac:cxnSpMkLst>
            <pc:docMk/>
            <pc:sldMk cId="3320926522" sldId="262"/>
            <ac:cxnSpMk id="40" creationId="{977F3E7D-B9CA-4727-8534-C4658CFC9A7F}"/>
          </ac:cxnSpMkLst>
        </pc:cxnChg>
        <pc:cxnChg chg="mod">
          <ac:chgData name="Блажо Ђуровић" userId="5694572e-f064-495d-ac23-a1610d1060de" providerId="ADAL" clId="{6480AF54-9C33-4B48-938B-9D80E8E4D7E8}" dt="2021-10-13T11:58:12.578" v="878" actId="164"/>
          <ac:cxnSpMkLst>
            <pc:docMk/>
            <pc:sldMk cId="3320926522" sldId="262"/>
            <ac:cxnSpMk id="46" creationId="{6E4D06D5-C481-44CD-AE39-52B40DD23CCA}"/>
          </ac:cxnSpMkLst>
        </pc:cxnChg>
        <pc:cxnChg chg="mod">
          <ac:chgData name="Блажо Ђуровић" userId="5694572e-f064-495d-ac23-a1610d1060de" providerId="ADAL" clId="{6480AF54-9C33-4B48-938B-9D80E8E4D7E8}" dt="2021-10-13T11:58:12.578" v="878" actId="164"/>
          <ac:cxnSpMkLst>
            <pc:docMk/>
            <pc:sldMk cId="3320926522" sldId="262"/>
            <ac:cxnSpMk id="47" creationId="{4119CE26-1AB3-4244-AABC-7F97E61F7EA7}"/>
          </ac:cxnSpMkLst>
        </pc:cxnChg>
      </pc:sldChg>
      <pc:sldChg chg="addSp delSp modSp new mod modClrScheme chgLayout">
        <pc:chgData name="Блажо Ђуровић" userId="5694572e-f064-495d-ac23-a1610d1060de" providerId="ADAL" clId="{6480AF54-9C33-4B48-938B-9D80E8E4D7E8}" dt="2021-10-13T12:10:44.728" v="1220" actId="207"/>
        <pc:sldMkLst>
          <pc:docMk/>
          <pc:sldMk cId="296805899" sldId="263"/>
        </pc:sldMkLst>
        <pc:spChg chg="mod ord">
          <ac:chgData name="Блажо Ђуровић" userId="5694572e-f064-495d-ac23-a1610d1060de" providerId="ADAL" clId="{6480AF54-9C33-4B48-938B-9D80E8E4D7E8}" dt="2021-10-13T12:03:44.012" v="944" actId="700"/>
          <ac:spMkLst>
            <pc:docMk/>
            <pc:sldMk cId="296805899" sldId="263"/>
            <ac:spMk id="2" creationId="{0FC873AC-AF5F-439B-8726-98EFD5080807}"/>
          </ac:spMkLst>
        </pc:spChg>
        <pc:spChg chg="add del mod">
          <ac:chgData name="Блажо Ђуровић" userId="5694572e-f064-495d-ac23-a1610d1060de" providerId="ADAL" clId="{6480AF54-9C33-4B48-938B-9D80E8E4D7E8}" dt="2021-10-13T12:03:46.952" v="945" actId="21"/>
          <ac:spMkLst>
            <pc:docMk/>
            <pc:sldMk cId="296805899" sldId="263"/>
            <ac:spMk id="3" creationId="{A65C3013-0253-43B1-BC2B-22C11626B8BE}"/>
          </ac:spMkLst>
        </pc:spChg>
        <pc:spChg chg="add mod ord">
          <ac:chgData name="Блажо Ђуровић" userId="5694572e-f064-495d-ac23-a1610d1060de" providerId="ADAL" clId="{6480AF54-9C33-4B48-938B-9D80E8E4D7E8}" dt="2021-10-13T12:10:44.728" v="1220" actId="207"/>
          <ac:spMkLst>
            <pc:docMk/>
            <pc:sldMk cId="296805899" sldId="263"/>
            <ac:spMk id="4" creationId="{BE1DF18B-F110-43AC-9CAC-CC092DE7F480}"/>
          </ac:spMkLst>
        </pc:spChg>
        <pc:spChg chg="add del mod ord">
          <ac:chgData name="Блажо Ђуровић" userId="5694572e-f064-495d-ac23-a1610d1060de" providerId="ADAL" clId="{6480AF54-9C33-4B48-938B-9D80E8E4D7E8}" dt="2021-10-13T12:04:07.310" v="956" actId="478"/>
          <ac:spMkLst>
            <pc:docMk/>
            <pc:sldMk cId="296805899" sldId="263"/>
            <ac:spMk id="5" creationId="{9F30E639-94B9-4E0C-9FF1-FC56D1DA3A8F}"/>
          </ac:spMkLst>
        </pc:spChg>
        <pc:spChg chg="add del mod">
          <ac:chgData name="Блажо Ђуровић" userId="5694572e-f064-495d-ac23-a1610d1060de" providerId="ADAL" clId="{6480AF54-9C33-4B48-938B-9D80E8E4D7E8}" dt="2021-10-13T12:04:05.868" v="955"/>
          <ac:spMkLst>
            <pc:docMk/>
            <pc:sldMk cId="296805899" sldId="263"/>
            <ac:spMk id="6" creationId="{BAFE3A1D-0C33-4345-9596-F8E1A5B81E17}"/>
          </ac:spMkLst>
        </pc:spChg>
        <pc:spChg chg="add del mod">
          <ac:chgData name="Блажо Ђуровић" userId="5694572e-f064-495d-ac23-a1610d1060de" providerId="ADAL" clId="{6480AF54-9C33-4B48-938B-9D80E8E4D7E8}" dt="2021-10-13T12:04:03.506" v="953" actId="767"/>
          <ac:spMkLst>
            <pc:docMk/>
            <pc:sldMk cId="296805899" sldId="263"/>
            <ac:spMk id="7" creationId="{03A6D4CC-C687-47D9-89FF-68F87C611E31}"/>
          </ac:spMkLst>
        </pc:spChg>
        <pc:spChg chg="add mod">
          <ac:chgData name="Блажо Ђуровић" userId="5694572e-f064-495d-ac23-a1610d1060de" providerId="ADAL" clId="{6480AF54-9C33-4B48-938B-9D80E8E4D7E8}" dt="2021-10-13T12:06:04.655" v="1005" actId="14100"/>
          <ac:spMkLst>
            <pc:docMk/>
            <pc:sldMk cId="296805899" sldId="263"/>
            <ac:spMk id="8" creationId="{2904D5AE-A49C-4982-A266-9D6C34CD4480}"/>
          </ac:spMkLst>
        </pc:spChg>
        <pc:spChg chg="add mod">
          <ac:chgData name="Блажо Ђуровић" userId="5694572e-f064-495d-ac23-a1610d1060de" providerId="ADAL" clId="{6480AF54-9C33-4B48-938B-9D80E8E4D7E8}" dt="2021-10-13T12:06:19.928" v="1008" actId="1076"/>
          <ac:spMkLst>
            <pc:docMk/>
            <pc:sldMk cId="296805899" sldId="263"/>
            <ac:spMk id="9" creationId="{E2DD47D9-2FFC-43B4-B69A-3A430FD03B5F}"/>
          </ac:spMkLst>
        </pc:spChg>
        <pc:spChg chg="add mod">
          <ac:chgData name="Блажо Ђуровић" userId="5694572e-f064-495d-ac23-a1610d1060de" providerId="ADAL" clId="{6480AF54-9C33-4B48-938B-9D80E8E4D7E8}" dt="2021-10-13T12:06:23.031" v="1009" actId="1076"/>
          <ac:spMkLst>
            <pc:docMk/>
            <pc:sldMk cId="296805899" sldId="263"/>
            <ac:spMk id="10" creationId="{EB7D46FF-7ADD-4BFE-8564-91C5AF1E636D}"/>
          </ac:spMkLst>
        </pc:spChg>
        <pc:spChg chg="add mod">
          <ac:chgData name="Блажо Ђуровић" userId="5694572e-f064-495d-ac23-a1610d1060de" providerId="ADAL" clId="{6480AF54-9C33-4B48-938B-9D80E8E4D7E8}" dt="2021-10-13T12:06:28.160" v="1011" actId="1076"/>
          <ac:spMkLst>
            <pc:docMk/>
            <pc:sldMk cId="296805899" sldId="263"/>
            <ac:spMk id="11" creationId="{FFF8DFF7-E269-4D1D-B088-3A9D95895D9E}"/>
          </ac:spMkLst>
        </pc:spChg>
        <pc:spChg chg="add mod">
          <ac:chgData name="Блажо Ђуровић" userId="5694572e-f064-495d-ac23-a1610d1060de" providerId="ADAL" clId="{6480AF54-9C33-4B48-938B-9D80E8E4D7E8}" dt="2021-10-13T12:06:10.160" v="1006" actId="1076"/>
          <ac:spMkLst>
            <pc:docMk/>
            <pc:sldMk cId="296805899" sldId="263"/>
            <ac:spMk id="12" creationId="{50E155B4-1D0C-49BC-A226-8DB56B7AA5E6}"/>
          </ac:spMkLst>
        </pc:spChg>
        <pc:spChg chg="add mod">
          <ac:chgData name="Блажо Ђуровић" userId="5694572e-f064-495d-ac23-a1610d1060de" providerId="ADAL" clId="{6480AF54-9C33-4B48-938B-9D80E8E4D7E8}" dt="2021-10-13T12:06:14.872" v="1007" actId="1076"/>
          <ac:spMkLst>
            <pc:docMk/>
            <pc:sldMk cId="296805899" sldId="263"/>
            <ac:spMk id="13" creationId="{052636E5-CEE1-4FBB-96F0-03044B4D14E7}"/>
          </ac:spMkLst>
        </pc:spChg>
        <pc:spChg chg="add mod">
          <ac:chgData name="Блажо Ђуровић" userId="5694572e-f064-495d-ac23-a1610d1060de" providerId="ADAL" clId="{6480AF54-9C33-4B48-938B-9D80E8E4D7E8}" dt="2021-10-13T12:09:37.182" v="1193" actId="1076"/>
          <ac:spMkLst>
            <pc:docMk/>
            <pc:sldMk cId="296805899" sldId="263"/>
            <ac:spMk id="14" creationId="{EF90F885-3090-43EE-9859-6240D954E462}"/>
          </ac:spMkLst>
        </pc:spChg>
        <pc:spChg chg="add mod">
          <ac:chgData name="Блажо Ђуровић" userId="5694572e-f064-495d-ac23-a1610d1060de" providerId="ADAL" clId="{6480AF54-9C33-4B48-938B-9D80E8E4D7E8}" dt="2021-10-13T12:09:51.183" v="1205" actId="1076"/>
          <ac:spMkLst>
            <pc:docMk/>
            <pc:sldMk cId="296805899" sldId="263"/>
            <ac:spMk id="15" creationId="{40809824-9FFC-49EE-A469-036BE4C88471}"/>
          </ac:spMkLst>
        </pc:spChg>
        <pc:spChg chg="add mod">
          <ac:chgData name="Блажо Ђуровић" userId="5694572e-f064-495d-ac23-a1610d1060de" providerId="ADAL" clId="{6480AF54-9C33-4B48-938B-9D80E8E4D7E8}" dt="2021-10-13T12:10:06.279" v="1219" actId="1076"/>
          <ac:spMkLst>
            <pc:docMk/>
            <pc:sldMk cId="296805899" sldId="263"/>
            <ac:spMk id="16" creationId="{10768A7C-BBCA-4ABF-A4AE-E8F92DFE8042}"/>
          </ac:spMkLst>
        </pc:spChg>
      </pc:sldChg>
      <pc:sldChg chg="addSp delSp modSp new mod">
        <pc:chgData name="Блажо Ђуровић" userId="5694572e-f064-495d-ac23-a1610d1060de" providerId="ADAL" clId="{6480AF54-9C33-4B48-938B-9D80E8E4D7E8}" dt="2021-10-13T12:15:48.162" v="1318" actId="1076"/>
        <pc:sldMkLst>
          <pc:docMk/>
          <pc:sldMk cId="2804423267" sldId="264"/>
        </pc:sldMkLst>
        <pc:spChg chg="mod">
          <ac:chgData name="Блажо Ђуровић" userId="5694572e-f064-495d-ac23-a1610d1060de" providerId="ADAL" clId="{6480AF54-9C33-4B48-938B-9D80E8E4D7E8}" dt="2021-10-13T12:14:36.707" v="1284" actId="20577"/>
          <ac:spMkLst>
            <pc:docMk/>
            <pc:sldMk cId="2804423267" sldId="264"/>
            <ac:spMk id="2" creationId="{F9FCEF8C-BEC7-4D49-87B4-EA73958BCB6A}"/>
          </ac:spMkLst>
        </pc:spChg>
        <pc:spChg chg="del">
          <ac:chgData name="Блажо Ђуровић" userId="5694572e-f064-495d-ac23-a1610d1060de" providerId="ADAL" clId="{6480AF54-9C33-4B48-938B-9D80E8E4D7E8}" dt="2021-10-13T12:14:40.310" v="1285" actId="478"/>
          <ac:spMkLst>
            <pc:docMk/>
            <pc:sldMk cId="2804423267" sldId="264"/>
            <ac:spMk id="3" creationId="{6DF5F26B-5CCD-4445-9AB6-413384397923}"/>
          </ac:spMkLst>
        </pc:spChg>
        <pc:spChg chg="add del mod">
          <ac:chgData name="Блажо Ђуровић" userId="5694572e-f064-495d-ac23-a1610d1060de" providerId="ADAL" clId="{6480AF54-9C33-4B48-938B-9D80E8E4D7E8}" dt="2021-10-13T12:15:28.105" v="1303" actId="478"/>
          <ac:spMkLst>
            <pc:docMk/>
            <pc:sldMk cId="2804423267" sldId="264"/>
            <ac:spMk id="11" creationId="{4D07F349-6A5F-40E2-AD14-7D6ABC6E5935}"/>
          </ac:spMkLst>
        </pc:spChg>
        <pc:spChg chg="add mod">
          <ac:chgData name="Блажо Ђуровић" userId="5694572e-f064-495d-ac23-a1610d1060de" providerId="ADAL" clId="{6480AF54-9C33-4B48-938B-9D80E8E4D7E8}" dt="2021-10-13T12:15:37.067" v="1308" actId="1076"/>
          <ac:spMkLst>
            <pc:docMk/>
            <pc:sldMk cId="2804423267" sldId="264"/>
            <ac:spMk id="12" creationId="{72F15973-2EB7-426D-9A9C-F48197891E1C}"/>
          </ac:spMkLst>
        </pc:spChg>
        <pc:spChg chg="add mod">
          <ac:chgData name="Блажо Ђуровић" userId="5694572e-f064-495d-ac23-a1610d1060de" providerId="ADAL" clId="{6480AF54-9C33-4B48-938B-9D80E8E4D7E8}" dt="2021-10-13T12:15:48.162" v="1318" actId="1076"/>
          <ac:spMkLst>
            <pc:docMk/>
            <pc:sldMk cId="2804423267" sldId="264"/>
            <ac:spMk id="13" creationId="{655ADB08-D403-4A4B-8D6D-995AD5E99814}"/>
          </ac:spMkLst>
        </pc:spChg>
        <pc:picChg chg="add mod">
          <ac:chgData name="Блажо Ђуровић" userId="5694572e-f064-495d-ac23-a1610d1060de" providerId="ADAL" clId="{6480AF54-9C33-4B48-938B-9D80E8E4D7E8}" dt="2021-10-13T12:14:45.565" v="1288" actId="1076"/>
          <ac:picMkLst>
            <pc:docMk/>
            <pc:sldMk cId="2804423267" sldId="264"/>
            <ac:picMk id="5" creationId="{676A9C69-0E80-409C-B393-ED02741AE555}"/>
          </ac:picMkLst>
        </pc:picChg>
        <pc:cxnChg chg="add mod">
          <ac:chgData name="Блажо Ђуровић" userId="5694572e-f064-495d-ac23-a1610d1060de" providerId="ADAL" clId="{6480AF54-9C33-4B48-938B-9D80E8E4D7E8}" dt="2021-10-13T12:15:14.507" v="1295" actId="14100"/>
          <ac:cxnSpMkLst>
            <pc:docMk/>
            <pc:sldMk cId="2804423267" sldId="264"/>
            <ac:cxnSpMk id="7" creationId="{2A0C6DAE-10F6-4EB8-85C0-134C8D5228E0}"/>
          </ac:cxnSpMkLst>
        </pc:cxnChg>
        <pc:cxnChg chg="add mod">
          <ac:chgData name="Блажо Ђуровић" userId="5694572e-f064-495d-ac23-a1610d1060de" providerId="ADAL" clId="{6480AF54-9C33-4B48-938B-9D80E8E4D7E8}" dt="2021-10-13T12:15:10.898" v="1294" actId="14100"/>
          <ac:cxnSpMkLst>
            <pc:docMk/>
            <pc:sldMk cId="2804423267" sldId="264"/>
            <ac:cxnSpMk id="8" creationId="{13C3E2E5-F232-4A3E-9E3E-D610C1D3E673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BE00-8383-407F-8A53-5889E9B9A76B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064C-75B5-4D6D-B943-3075A91512CF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015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BE00-8383-407F-8A53-5889E9B9A76B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064C-75B5-4D6D-B943-3075A91512C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763340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BE00-8383-407F-8A53-5889E9B9A76B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064C-75B5-4D6D-B943-3075A91512CF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530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BE00-8383-407F-8A53-5889E9B9A76B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064C-75B5-4D6D-B943-3075A91512C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163358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BE00-8383-407F-8A53-5889E9B9A76B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064C-75B5-4D6D-B943-3075A91512C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166419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BE00-8383-407F-8A53-5889E9B9A76B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064C-75B5-4D6D-B943-3075A91512C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187735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BE00-8383-407F-8A53-5889E9B9A76B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064C-75B5-4D6D-B943-3075A91512C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271994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C7BBE00-8383-407F-8A53-5889E9B9A76B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23064C-75B5-4D6D-B943-3075A91512C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540528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BE00-8383-407F-8A53-5889E9B9A76B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064C-75B5-4D6D-B943-3075A91512C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676096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BE00-8383-407F-8A53-5889E9B9A76B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064C-75B5-4D6D-B943-3075A91512C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247707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BBE00-8383-407F-8A53-5889E9B9A76B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3064C-75B5-4D6D-B943-3075A91512CF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906347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C7BBE00-8383-407F-8A53-5889E9B9A76B}" type="datetimeFigureOut">
              <a:rPr lang="sr-Cyrl-ME" smtClean="0"/>
              <a:t>13.10.2021.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E23064C-75B5-4D6D-B943-3075A91512CF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775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F1C24-F633-4B70-8219-865491052E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Тригонометријске функције</a:t>
            </a:r>
            <a:endParaRPr lang="sr-Cyrl-M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3B044E-9EFC-4794-AC93-75A0D9F763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170693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2D13C-2D3B-4DD0-B8D6-2F1C7FB7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2303"/>
          </a:xfrm>
        </p:spPr>
        <p:txBody>
          <a:bodyPr>
            <a:normAutofit fontScale="90000"/>
          </a:bodyPr>
          <a:lstStyle/>
          <a:p>
            <a:r>
              <a:rPr lang="sr-Cyrl-CS" dirty="0"/>
              <a:t>Синус</a:t>
            </a:r>
            <a:endParaRPr lang="sr-Cyrl-ME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4097C89-B338-44DC-8E82-73E402B11C8C}"/>
              </a:ext>
            </a:extLst>
          </p:cNvPr>
          <p:cNvGrpSpPr/>
          <p:nvPr/>
        </p:nvGrpSpPr>
        <p:grpSpPr>
          <a:xfrm>
            <a:off x="2384512" y="988906"/>
            <a:ext cx="5543999" cy="5473638"/>
            <a:chOff x="2696616" y="971523"/>
            <a:chExt cx="5036627" cy="512283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A808AB0-35F2-445D-9408-EC3CE67CD6B0}"/>
                </a:ext>
              </a:extLst>
            </p:cNvPr>
            <p:cNvSpPr/>
            <p:nvPr/>
          </p:nvSpPr>
          <p:spPr>
            <a:xfrm>
              <a:off x="2982478" y="1452926"/>
              <a:ext cx="4218993" cy="43463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97FA56A-280C-428D-95B5-D624FEC692A7}"/>
                </a:ext>
              </a:extLst>
            </p:cNvPr>
            <p:cNvSpPr txBox="1"/>
            <p:nvPr/>
          </p:nvSpPr>
          <p:spPr>
            <a:xfrm>
              <a:off x="7174483" y="358641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F7414E-C0A6-43E9-A03A-5ADA6D47F284}"/>
                </a:ext>
              </a:extLst>
            </p:cNvPr>
            <p:cNvSpPr txBox="1"/>
            <p:nvPr/>
          </p:nvSpPr>
          <p:spPr>
            <a:xfrm>
              <a:off x="5059295" y="116879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C75BF5E-2213-485E-B2DC-1C3122DA127A}"/>
                </a:ext>
              </a:extLst>
            </p:cNvPr>
            <p:cNvSpPr txBox="1"/>
            <p:nvPr/>
          </p:nvSpPr>
          <p:spPr>
            <a:xfrm>
              <a:off x="5105345" y="5725028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-1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1C95FE0-58CF-4245-A0A4-6FF88DFD1283}"/>
                </a:ext>
              </a:extLst>
            </p:cNvPr>
            <p:cNvSpPr txBox="1"/>
            <p:nvPr/>
          </p:nvSpPr>
          <p:spPr>
            <a:xfrm>
              <a:off x="2696616" y="3624201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-1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B6E234E-900C-4786-96AD-D47032555110}"/>
                </a:ext>
              </a:extLst>
            </p:cNvPr>
            <p:cNvGrpSpPr/>
            <p:nvPr/>
          </p:nvGrpSpPr>
          <p:grpSpPr>
            <a:xfrm>
              <a:off x="2696616" y="971523"/>
              <a:ext cx="5036627" cy="5051453"/>
              <a:chOff x="2444067" y="1389534"/>
              <a:chExt cx="5036627" cy="505145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92DA0EC-813A-4CDB-8A65-FE3C7958E2BF}"/>
                  </a:ext>
                </a:extLst>
              </p:cNvPr>
              <p:cNvGrpSpPr/>
              <p:nvPr/>
            </p:nvGrpSpPr>
            <p:grpSpPr>
              <a:xfrm>
                <a:off x="2444067" y="1480849"/>
                <a:ext cx="5036627" cy="4960138"/>
                <a:chOff x="2444067" y="1480849"/>
                <a:chExt cx="5036627" cy="4960138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6ECD4F5C-B4F0-4227-8761-CD23F17E2D99}"/>
                    </a:ext>
                  </a:extLst>
                </p:cNvPr>
                <p:cNvGrpSpPr/>
                <p:nvPr/>
              </p:nvGrpSpPr>
              <p:grpSpPr>
                <a:xfrm>
                  <a:off x="2444067" y="1480849"/>
                  <a:ext cx="5036627" cy="4960138"/>
                  <a:chOff x="3105505" y="2191646"/>
                  <a:chExt cx="3226076" cy="3177082"/>
                </a:xfrm>
              </p:grpSpPr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02F75431-DAFE-439A-83BD-F30142D788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05505" y="3832257"/>
                    <a:ext cx="3226076" cy="1"/>
                  </a:xfrm>
                  <a:prstGeom prst="line">
                    <a:avLst/>
                  </a:prstGeom>
                  <a:ln>
                    <a:headEnd type="none" w="med" len="med"/>
                    <a:tailEnd type="arrow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C3BAAF2D-51AF-4019-B252-3C52DE109E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4636389" y="2191646"/>
                    <a:ext cx="0" cy="3177082"/>
                  </a:xfrm>
                  <a:prstGeom prst="line">
                    <a:avLst/>
                  </a:prstGeom>
                  <a:ln>
                    <a:headEnd type="none" w="med" len="med"/>
                    <a:tailEnd type="arrow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1949D8B-D9F2-4BEF-B37D-51F58FE645DB}"/>
                    </a:ext>
                  </a:extLst>
                </p:cNvPr>
                <p:cNvSpPr txBox="1"/>
                <p:nvPr/>
              </p:nvSpPr>
              <p:spPr>
                <a:xfrm>
                  <a:off x="4596609" y="3960918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/>
                    <a:t>0</a:t>
                  </a: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058C8D-4848-4995-B52A-DCA157FBBCB4}"/>
                  </a:ext>
                </a:extLst>
              </p:cNvPr>
              <p:cNvSpPr txBox="1"/>
              <p:nvPr/>
            </p:nvSpPr>
            <p:spPr>
              <a:xfrm>
                <a:off x="4558129" y="1389534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Y</a:t>
                </a:r>
                <a:endParaRPr lang="sr-Cyrl-ME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9DE8C78-BA99-474D-865F-CE420046B4FE}"/>
                  </a:ext>
                </a:extLst>
              </p:cNvPr>
              <p:cNvSpPr txBox="1"/>
              <p:nvPr/>
            </p:nvSpPr>
            <p:spPr>
              <a:xfrm>
                <a:off x="7175801" y="3721997"/>
                <a:ext cx="3048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X</a:t>
                </a:r>
                <a:endParaRPr lang="sr-Cyrl-ME" dirty="0"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9A8CD59-B6BA-4EE6-8CE2-2BE6DA332B4D}"/>
              </a:ext>
            </a:extLst>
          </p:cNvPr>
          <p:cNvGrpSpPr/>
          <p:nvPr/>
        </p:nvGrpSpPr>
        <p:grpSpPr>
          <a:xfrm>
            <a:off x="4341951" y="2375196"/>
            <a:ext cx="3409379" cy="2125729"/>
            <a:chOff x="4253460" y="2185851"/>
            <a:chExt cx="3409379" cy="2125729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A7BB17D-0E5D-41A9-96BC-3FD1111B220E}"/>
                </a:ext>
              </a:extLst>
            </p:cNvPr>
            <p:cNvCxnSpPr/>
            <p:nvPr/>
          </p:nvCxnSpPr>
          <p:spPr>
            <a:xfrm flipH="1">
              <a:off x="4926839" y="3633888"/>
              <a:ext cx="273600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22A12C6-6BF1-47EA-ACA2-82051B3867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26839" y="2185851"/>
              <a:ext cx="2357971" cy="1448037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E04FAC7C-CDCE-43BF-8E09-C019391D3306}"/>
                </a:ext>
              </a:extLst>
            </p:cNvPr>
            <p:cNvSpPr/>
            <p:nvPr/>
          </p:nvSpPr>
          <p:spPr>
            <a:xfrm>
              <a:off x="4253460" y="2947407"/>
              <a:ext cx="1364173" cy="1364173"/>
            </a:xfrm>
            <a:prstGeom prst="arc">
              <a:avLst>
                <a:gd name="adj1" fmla="val 19634298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929E18E-DFEF-443C-A467-9AF09081914D}"/>
                </a:ext>
              </a:extLst>
            </p:cNvPr>
            <p:cNvSpPr txBox="1"/>
            <p:nvPr/>
          </p:nvSpPr>
          <p:spPr>
            <a:xfrm>
              <a:off x="5607500" y="3128320"/>
              <a:ext cx="3593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dirty="0"/>
                <a:t>α</a:t>
              </a:r>
              <a:endParaRPr lang="sr-Cyrl-ME" dirty="0"/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E64C8543-E443-4774-9682-FBB3779F3C4A}"/>
              </a:ext>
            </a:extLst>
          </p:cNvPr>
          <p:cNvSpPr/>
          <p:nvPr/>
        </p:nvSpPr>
        <p:spPr>
          <a:xfrm>
            <a:off x="6959554" y="2567836"/>
            <a:ext cx="72000" cy="72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0AD2B4B-75FA-454E-AD8E-6DD8D3298031}"/>
              </a:ext>
            </a:extLst>
          </p:cNvPr>
          <p:cNvCxnSpPr/>
          <p:nvPr/>
        </p:nvCxnSpPr>
        <p:spPr>
          <a:xfrm>
            <a:off x="4753893" y="2603836"/>
            <a:ext cx="0" cy="121500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A25BE5E-A20B-47F7-8D72-ECD116C20A54}"/>
                  </a:ext>
                </a:extLst>
              </p:cNvPr>
              <p:cNvSpPr txBox="1"/>
              <p:nvPr/>
            </p:nvSpPr>
            <p:spPr>
              <a:xfrm>
                <a:off x="3992690" y="3095890"/>
                <a:ext cx="7033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40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A25BE5E-A20B-47F7-8D72-ECD116C20A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690" y="3095890"/>
                <a:ext cx="703398" cy="369332"/>
              </a:xfrm>
              <a:prstGeom prst="rect">
                <a:avLst/>
              </a:prstGeom>
              <a:blipFill>
                <a:blip r:embed="rId2"/>
                <a:stretch>
                  <a:fillRect l="-9565" r="-4348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3CF4FBB2-7842-44D6-9653-AEE1635BDDF3}"/>
              </a:ext>
            </a:extLst>
          </p:cNvPr>
          <p:cNvGrpSpPr/>
          <p:nvPr/>
        </p:nvGrpSpPr>
        <p:grpSpPr>
          <a:xfrm>
            <a:off x="4406066" y="1199688"/>
            <a:ext cx="3178021" cy="3220889"/>
            <a:chOff x="4406066" y="1199688"/>
            <a:chExt cx="3178021" cy="3220889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2F9DBABE-30C8-4B8C-B0A5-1A5A88F721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517" r="7539" b="12500"/>
            <a:stretch/>
          </p:blipFill>
          <p:spPr>
            <a:xfrm rot="18505276">
              <a:off x="5066472" y="2483093"/>
              <a:ext cx="1163488" cy="527827"/>
            </a:xfrm>
            <a:prstGeom prst="rect">
              <a:avLst/>
            </a:prstGeom>
          </p:spPr>
        </p:pic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C7B0E69-2B97-498E-A90E-426462AD8F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28087" y="3824864"/>
              <a:ext cx="2556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C62EB9AB-770D-42A1-B7D3-C3700A8C70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14695" y="1199688"/>
              <a:ext cx="0" cy="262898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Arc 50">
              <a:extLst>
                <a:ext uri="{FF2B5EF4-FFF2-40B4-BE49-F238E27FC236}">
                  <a16:creationId xmlns:a16="http://schemas.microsoft.com/office/drawing/2014/main" id="{F3837FA3-7711-4EB3-8D54-6F42CB06E665}"/>
                </a:ext>
              </a:extLst>
            </p:cNvPr>
            <p:cNvSpPr/>
            <p:nvPr/>
          </p:nvSpPr>
          <p:spPr>
            <a:xfrm>
              <a:off x="4406066" y="3209955"/>
              <a:ext cx="1210622" cy="1210622"/>
            </a:xfrm>
            <a:prstGeom prst="arc">
              <a:avLst>
                <a:gd name="adj1" fmla="val 16524979"/>
                <a:gd name="adj2" fmla="val 0"/>
              </a:avLst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380B5F6-2C0B-48C3-ADD9-286DC7188148}"/>
              </a:ext>
            </a:extLst>
          </p:cNvPr>
          <p:cNvGrpSpPr/>
          <p:nvPr/>
        </p:nvGrpSpPr>
        <p:grpSpPr>
          <a:xfrm rot="5400000">
            <a:off x="5509656" y="1444064"/>
            <a:ext cx="579120" cy="2340000"/>
            <a:chOff x="6615721" y="1703731"/>
            <a:chExt cx="579120" cy="2340000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CA8C497-CDCC-441D-A314-B9D1CACA04F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725054" y="2873731"/>
              <a:ext cx="2340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52BE1E4D-958B-4A42-86EA-116C57CDC0B3}"/>
                </a:ext>
              </a:extLst>
            </p:cNvPr>
            <p:cNvSpPr/>
            <p:nvPr/>
          </p:nvSpPr>
          <p:spPr>
            <a:xfrm>
              <a:off x="6615721" y="3339933"/>
              <a:ext cx="579120" cy="579120"/>
            </a:xfrm>
            <a:prstGeom prst="arc">
              <a:avLst>
                <a:gd name="adj1" fmla="val 10760936"/>
                <a:gd name="adj2" fmla="val 16148694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9EF2458-81F7-4BA6-8694-93FDDF2695B8}"/>
                </a:ext>
              </a:extLst>
            </p:cNvPr>
            <p:cNvSpPr txBox="1"/>
            <p:nvPr/>
          </p:nvSpPr>
          <p:spPr>
            <a:xfrm>
              <a:off x="6672311" y="3272175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.</a:t>
              </a:r>
              <a:endParaRPr lang="sr-Cyrl-ME" dirty="0"/>
            </a:p>
          </p:txBody>
        </p:sp>
      </p:grpSp>
      <p:sp>
        <p:nvSpPr>
          <p:cNvPr id="55" name="Oval 54">
            <a:extLst>
              <a:ext uri="{FF2B5EF4-FFF2-40B4-BE49-F238E27FC236}">
                <a16:creationId xmlns:a16="http://schemas.microsoft.com/office/drawing/2014/main" id="{E04DE118-A0A9-4A04-8628-B44872DCF93F}"/>
              </a:ext>
            </a:extLst>
          </p:cNvPr>
          <p:cNvSpPr/>
          <p:nvPr/>
        </p:nvSpPr>
        <p:spPr>
          <a:xfrm>
            <a:off x="4975377" y="1470903"/>
            <a:ext cx="72000" cy="72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EEA0BED-2528-48F5-ADFB-C9063A124698}"/>
              </a:ext>
            </a:extLst>
          </p:cNvPr>
          <p:cNvCxnSpPr>
            <a:cxnSpLocks/>
          </p:cNvCxnSpPr>
          <p:nvPr/>
        </p:nvCxnSpPr>
        <p:spPr>
          <a:xfrm flipH="1">
            <a:off x="3578539" y="1508036"/>
            <a:ext cx="138209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8A3C2D1A-2148-41AB-9C95-6820346D7D8B}"/>
              </a:ext>
            </a:extLst>
          </p:cNvPr>
          <p:cNvCxnSpPr/>
          <p:nvPr/>
        </p:nvCxnSpPr>
        <p:spPr>
          <a:xfrm>
            <a:off x="3784600" y="1503274"/>
            <a:ext cx="0" cy="231995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7DC33D0-A670-4461-B589-2C3ACA3CB622}"/>
                  </a:ext>
                </a:extLst>
              </p:cNvPr>
              <p:cNvSpPr txBox="1"/>
              <p:nvPr/>
            </p:nvSpPr>
            <p:spPr>
              <a:xfrm>
                <a:off x="2487518" y="2626625"/>
                <a:ext cx="115576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90°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7DC33D0-A670-4461-B589-2C3ACA3CB6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7518" y="2626625"/>
                <a:ext cx="1155766" cy="276999"/>
              </a:xfrm>
              <a:prstGeom prst="rect">
                <a:avLst/>
              </a:prstGeom>
              <a:blipFill>
                <a:blip r:embed="rId4"/>
                <a:stretch>
                  <a:fillRect l="-4211" r="-4737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8" name="Group 67">
            <a:extLst>
              <a:ext uri="{FF2B5EF4-FFF2-40B4-BE49-F238E27FC236}">
                <a16:creationId xmlns:a16="http://schemas.microsoft.com/office/drawing/2014/main" id="{C962DDE1-27AC-416F-BBAB-A36D7BEF6FE2}"/>
              </a:ext>
            </a:extLst>
          </p:cNvPr>
          <p:cNvGrpSpPr/>
          <p:nvPr/>
        </p:nvGrpSpPr>
        <p:grpSpPr>
          <a:xfrm>
            <a:off x="4365155" y="3209955"/>
            <a:ext cx="3070021" cy="3243891"/>
            <a:chOff x="4365155" y="3209955"/>
            <a:chExt cx="3070021" cy="3243891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1D71D673-A5D6-46F5-A9CF-A33F48745963}"/>
                </a:ext>
              </a:extLst>
            </p:cNvPr>
            <p:cNvGrpSpPr/>
            <p:nvPr/>
          </p:nvGrpSpPr>
          <p:grpSpPr>
            <a:xfrm>
              <a:off x="4365155" y="3209955"/>
              <a:ext cx="3070021" cy="3243891"/>
              <a:chOff x="4406066" y="3209955"/>
              <a:chExt cx="3070021" cy="3243891"/>
            </a:xfrm>
          </p:grpSpPr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9E7C188D-C5AE-4EAE-B167-41E74AF42FF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28087" y="3824864"/>
                <a:ext cx="2448000" cy="0"/>
              </a:xfrm>
              <a:prstGeom prst="line">
                <a:avLst/>
              </a:prstGeom>
              <a:ln w="762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F780F70E-E638-4544-B06F-D6EC7497848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050639" y="3824864"/>
                <a:ext cx="0" cy="2628982"/>
              </a:xfrm>
              <a:prstGeom prst="line">
                <a:avLst/>
              </a:prstGeom>
              <a:ln w="5715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Arc 65">
                <a:extLst>
                  <a:ext uri="{FF2B5EF4-FFF2-40B4-BE49-F238E27FC236}">
                    <a16:creationId xmlns:a16="http://schemas.microsoft.com/office/drawing/2014/main" id="{5BBAFAE8-3914-4E2C-9A3F-D3DC10485DF1}"/>
                  </a:ext>
                </a:extLst>
              </p:cNvPr>
              <p:cNvSpPr/>
              <p:nvPr/>
            </p:nvSpPr>
            <p:spPr>
              <a:xfrm>
                <a:off x="4406066" y="3209955"/>
                <a:ext cx="1210622" cy="1210622"/>
              </a:xfrm>
              <a:prstGeom prst="arc">
                <a:avLst>
                  <a:gd name="adj1" fmla="val 42058"/>
                  <a:gd name="adj2" fmla="val 5146083"/>
                </a:avLst>
              </a:prstGeom>
              <a:ln>
                <a:solidFill>
                  <a:srgbClr val="00B050"/>
                </a:solidFill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97D3CCC3-064C-4EE4-9F2D-D31088965271}"/>
                    </a:ext>
                  </a:extLst>
                </p:cNvPr>
                <p:cNvSpPr txBox="1"/>
                <p:nvPr/>
              </p:nvSpPr>
              <p:spPr>
                <a:xfrm>
                  <a:off x="5219471" y="3893793"/>
                  <a:ext cx="832087" cy="4706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rad</m:t>
                        </m:r>
                      </m:oMath>
                    </m:oMathPara>
                  </a14:m>
                  <a:endParaRPr lang="sr-Cyrl-ME" dirty="0"/>
                </a:p>
              </p:txBody>
            </p:sp>
          </mc:Choice>
          <mc:Fallback xmlns=""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97D3CCC3-064C-4EE4-9F2D-D310889652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9471" y="3893793"/>
                  <a:ext cx="832087" cy="47064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9" name="Oval 68">
            <a:extLst>
              <a:ext uri="{FF2B5EF4-FFF2-40B4-BE49-F238E27FC236}">
                <a16:creationId xmlns:a16="http://schemas.microsoft.com/office/drawing/2014/main" id="{D98E81E0-452E-4452-B96D-2829001D2CEC}"/>
              </a:ext>
            </a:extLst>
          </p:cNvPr>
          <p:cNvSpPr/>
          <p:nvPr/>
        </p:nvSpPr>
        <p:spPr>
          <a:xfrm>
            <a:off x="4985170" y="6110215"/>
            <a:ext cx="72000" cy="72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6834E57-9524-4981-80C3-3ACDB5ABDB43}"/>
              </a:ext>
            </a:extLst>
          </p:cNvPr>
          <p:cNvGrpSpPr/>
          <p:nvPr/>
        </p:nvGrpSpPr>
        <p:grpSpPr>
          <a:xfrm flipV="1">
            <a:off x="3532434" y="3827315"/>
            <a:ext cx="1382097" cy="2319959"/>
            <a:chOff x="2332257" y="3979375"/>
            <a:chExt cx="1382097" cy="2319959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4BEB694-BF04-4B0D-A600-A43CA8F1BB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2257" y="3984137"/>
              <a:ext cx="138209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4534F581-EA9C-47E4-BF8C-B4728B0DD8D2}"/>
                </a:ext>
              </a:extLst>
            </p:cNvPr>
            <p:cNvCxnSpPr/>
            <p:nvPr/>
          </p:nvCxnSpPr>
          <p:spPr>
            <a:xfrm>
              <a:off x="2538318" y="3979375"/>
              <a:ext cx="0" cy="2319959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2E4851A-C784-426B-B03D-34A21057801C}"/>
                  </a:ext>
                </a:extLst>
              </p:cNvPr>
              <p:cNvSpPr txBox="1"/>
              <p:nvPr/>
            </p:nvSpPr>
            <p:spPr>
              <a:xfrm>
                <a:off x="2008061" y="4844374"/>
                <a:ext cx="1655903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(−90°)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2E4851A-C784-426B-B03D-34A2105780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061" y="4844374"/>
                <a:ext cx="1655903" cy="276999"/>
              </a:xfrm>
              <a:prstGeom prst="rect">
                <a:avLst/>
              </a:prstGeom>
              <a:blipFill>
                <a:blip r:embed="rId6"/>
                <a:stretch>
                  <a:fillRect l="-2574" t="-4444" r="-2941" b="-3555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0579A6B-32F6-41BD-8DE7-98A5CE593CEF}"/>
                  </a:ext>
                </a:extLst>
              </p:cNvPr>
              <p:cNvSpPr txBox="1"/>
              <p:nvPr/>
            </p:nvSpPr>
            <p:spPr>
              <a:xfrm>
                <a:off x="8519100" y="2045471"/>
                <a:ext cx="16596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=[−1, 1]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0579A6B-32F6-41BD-8DE7-98A5CE593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9100" y="2045471"/>
                <a:ext cx="1659685" cy="276999"/>
              </a:xfrm>
              <a:prstGeom prst="rect">
                <a:avLst/>
              </a:prstGeom>
              <a:blipFill>
                <a:blip r:embed="rId7"/>
                <a:stretch>
                  <a:fillRect l="-2564" t="-4444" r="-4762" b="-3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6935D14-4F76-43F8-85B0-C523E71B1208}"/>
                  </a:ext>
                </a:extLst>
              </p:cNvPr>
              <p:cNvSpPr txBox="1"/>
              <p:nvPr/>
            </p:nvSpPr>
            <p:spPr>
              <a:xfrm>
                <a:off x="8428599" y="2439711"/>
                <a:ext cx="302858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</a:t>
                </a:r>
                <a:r>
                  <a:rPr lang="sr-Cyrl-CS" dirty="0"/>
                  <a:t>је угао </a:t>
                </a:r>
              </a:p>
              <a:p>
                <a:r>
                  <a:rPr lang="sr-Cyrl-CS" dirty="0"/>
                  <a:t>резултат синус функције угла</a:t>
                </a:r>
              </a:p>
              <a:p>
                <a:r>
                  <a:rPr lang="sr-Cyrl-CS" dirty="0"/>
                  <a:t>је број у опсегу од -1 до 1</a:t>
                </a:r>
                <a:endParaRPr lang="sr-Cyrl-ME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66935D14-4F76-43F8-85B0-C523E71B12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8599" y="2439711"/>
                <a:ext cx="3028586" cy="923330"/>
              </a:xfrm>
              <a:prstGeom prst="rect">
                <a:avLst/>
              </a:prstGeom>
              <a:blipFill>
                <a:blip r:embed="rId8"/>
                <a:stretch>
                  <a:fillRect l="-1815" t="-3289" r="-1008" b="-921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6" name="Group 85">
            <a:extLst>
              <a:ext uri="{FF2B5EF4-FFF2-40B4-BE49-F238E27FC236}">
                <a16:creationId xmlns:a16="http://schemas.microsoft.com/office/drawing/2014/main" id="{D5BDA09D-8224-4D92-8FF0-93403D233ECB}"/>
              </a:ext>
            </a:extLst>
          </p:cNvPr>
          <p:cNvGrpSpPr/>
          <p:nvPr/>
        </p:nvGrpSpPr>
        <p:grpSpPr>
          <a:xfrm>
            <a:off x="3984360" y="2721036"/>
            <a:ext cx="4121415" cy="3982642"/>
            <a:chOff x="3984360" y="2721036"/>
            <a:chExt cx="4121415" cy="3982642"/>
          </a:xfrm>
        </p:grpSpPr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712FC091-82FA-4F16-95DC-AB044A528AFC}"/>
                </a:ext>
              </a:extLst>
            </p:cNvPr>
            <p:cNvCxnSpPr/>
            <p:nvPr/>
          </p:nvCxnSpPr>
          <p:spPr>
            <a:xfrm>
              <a:off x="5009728" y="3823233"/>
              <a:ext cx="3096047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B145C03B-DDD1-4426-8E4A-C253CA5FB949}"/>
                </a:ext>
              </a:extLst>
            </p:cNvPr>
            <p:cNvCxnSpPr>
              <a:cxnSpLocks/>
            </p:cNvCxnSpPr>
            <p:nvPr/>
          </p:nvCxnSpPr>
          <p:spPr>
            <a:xfrm rot="3600000">
              <a:off x="4226900" y="5155655"/>
              <a:ext cx="3096047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0" name="Arc 79">
              <a:extLst>
                <a:ext uri="{FF2B5EF4-FFF2-40B4-BE49-F238E27FC236}">
                  <a16:creationId xmlns:a16="http://schemas.microsoft.com/office/drawing/2014/main" id="{4E3075F2-A2C6-4E15-B86D-823B48BA3979}"/>
                </a:ext>
              </a:extLst>
            </p:cNvPr>
            <p:cNvSpPr/>
            <p:nvPr/>
          </p:nvSpPr>
          <p:spPr>
            <a:xfrm>
              <a:off x="3984360" y="2721036"/>
              <a:ext cx="2339997" cy="2339997"/>
            </a:xfrm>
            <a:prstGeom prst="arc">
              <a:avLst>
                <a:gd name="adj1" fmla="val 70492"/>
                <a:gd name="adj2" fmla="val 3580529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BB0A7639-9169-459C-8A20-CF7DE0177C7C}"/>
                    </a:ext>
                  </a:extLst>
                </p:cNvPr>
                <p:cNvSpPr txBox="1"/>
                <p:nvPr/>
              </p:nvSpPr>
              <p:spPr>
                <a:xfrm>
                  <a:off x="6192230" y="4311955"/>
                  <a:ext cx="310662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oMath>
                    </m:oMathPara>
                  </a14:m>
                  <a:endParaRPr lang="sr-Cyrl-ME" sz="280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BB0A7639-9169-459C-8A20-CF7DE0177C7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92230" y="4311955"/>
                  <a:ext cx="310662" cy="43088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DCA313AC-0C7B-46F1-8857-B680D573C6C0}"/>
              </a:ext>
            </a:extLst>
          </p:cNvPr>
          <p:cNvCxnSpPr/>
          <p:nvPr/>
        </p:nvCxnSpPr>
        <p:spPr>
          <a:xfrm flipH="1">
            <a:off x="4341951" y="5838825"/>
            <a:ext cx="185027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C7498EE1-EB52-4679-8EB8-290AD6227F26}"/>
              </a:ext>
            </a:extLst>
          </p:cNvPr>
          <p:cNvCxnSpPr/>
          <p:nvPr/>
        </p:nvCxnSpPr>
        <p:spPr>
          <a:xfrm>
            <a:off x="4533900" y="3817528"/>
            <a:ext cx="0" cy="201559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38F136F-0178-4294-B298-E0A799E43D45}"/>
                  </a:ext>
                </a:extLst>
              </p:cNvPr>
              <p:cNvSpPr txBox="1"/>
              <p:nvPr/>
            </p:nvSpPr>
            <p:spPr>
              <a:xfrm rot="16718702">
                <a:off x="3917087" y="4600967"/>
                <a:ext cx="70500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40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E38F136F-0178-4294-B298-E0A799E43D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718702">
                <a:off x="3917087" y="4600967"/>
                <a:ext cx="705000" cy="369332"/>
              </a:xfrm>
              <a:prstGeom prst="rect">
                <a:avLst/>
              </a:prstGeom>
              <a:blipFill>
                <a:blip r:embed="rId10"/>
                <a:stretch>
                  <a:fillRect t="-12097" r="-27848" b="-887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1F2150F2-7BBF-49B2-8678-EE27B05B3EA0}"/>
                  </a:ext>
                </a:extLst>
              </p:cNvPr>
              <p:cNvSpPr txBox="1"/>
              <p:nvPr/>
            </p:nvSpPr>
            <p:spPr>
              <a:xfrm>
                <a:off x="9029728" y="3736373"/>
                <a:ext cx="127669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sz="2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sz="240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1F2150F2-7BBF-49B2-8678-EE27B05B3E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9728" y="3736373"/>
                <a:ext cx="1276696" cy="738664"/>
              </a:xfrm>
              <a:prstGeom prst="rect">
                <a:avLst/>
              </a:prstGeom>
              <a:blipFill>
                <a:blip r:embed="rId11"/>
                <a:stretch>
                  <a:fillRect l="-4762" r="-5238" b="-1652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A573FB9-E7D7-4959-BEE1-CC9C57917961}"/>
              </a:ext>
            </a:extLst>
          </p:cNvPr>
          <p:cNvCxnSpPr>
            <a:stCxn id="32" idx="4"/>
          </p:cNvCxnSpPr>
          <p:nvPr/>
        </p:nvCxnSpPr>
        <p:spPr>
          <a:xfrm>
            <a:off x="6995554" y="2639836"/>
            <a:ext cx="0" cy="118339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4009A06E-A227-4E80-AD00-D8538F07456E}"/>
              </a:ext>
            </a:extLst>
          </p:cNvPr>
          <p:cNvSpPr txBox="1"/>
          <p:nvPr/>
        </p:nvSpPr>
        <p:spPr>
          <a:xfrm>
            <a:off x="6936218" y="3108242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" panose="02020603060405020304" pitchFamily="18" charset="0"/>
              </a:rPr>
              <a:t>a</a:t>
            </a:r>
            <a:endParaRPr lang="sr-Cyrl-ME" i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8CD78DF-2208-4E6C-90C9-FD70EF65B421}"/>
              </a:ext>
            </a:extLst>
          </p:cNvPr>
          <p:cNvSpPr txBox="1"/>
          <p:nvPr/>
        </p:nvSpPr>
        <p:spPr>
          <a:xfrm>
            <a:off x="5995448" y="2777183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" panose="02020603060405020304" pitchFamily="18" charset="0"/>
              </a:rPr>
              <a:t>c</a:t>
            </a:r>
            <a:endParaRPr lang="sr-Cyrl-ME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26438123-FAA6-4F1D-B2C3-6C1EFE91D26E}"/>
                  </a:ext>
                </a:extLst>
              </p:cNvPr>
              <p:cNvSpPr txBox="1"/>
              <p:nvPr/>
            </p:nvSpPr>
            <p:spPr>
              <a:xfrm>
                <a:off x="8573264" y="1332375"/>
                <a:ext cx="1117101" cy="4744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26438123-FAA6-4F1D-B2C3-6C1EFE91D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264" y="1332375"/>
                <a:ext cx="1117101" cy="47442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453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5" grpId="0"/>
      <p:bldP spid="55" grpId="0" animBg="1"/>
      <p:bldP spid="61" grpId="0" animBg="1"/>
      <p:bldP spid="69" grpId="0" animBg="1"/>
      <p:bldP spid="73" grpId="0" animBg="1"/>
      <p:bldP spid="74" grpId="0"/>
      <p:bldP spid="76" grpId="0"/>
      <p:bldP spid="87" grpId="0"/>
      <p:bldP spid="89" grpId="0"/>
      <p:bldP spid="92" grpId="0"/>
      <p:bldP spid="93" grpId="0"/>
      <p:bldP spid="9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2D13C-2D3B-4DD0-B8D6-2F1C7FB7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2303"/>
          </a:xfrm>
        </p:spPr>
        <p:txBody>
          <a:bodyPr>
            <a:normAutofit fontScale="90000"/>
          </a:bodyPr>
          <a:lstStyle/>
          <a:p>
            <a:r>
              <a:rPr lang="sr-Cyrl-CS" dirty="0"/>
              <a:t>Косинус</a:t>
            </a:r>
            <a:endParaRPr lang="sr-Cyrl-ME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4097C89-B338-44DC-8E82-73E402B11C8C}"/>
              </a:ext>
            </a:extLst>
          </p:cNvPr>
          <p:cNvGrpSpPr/>
          <p:nvPr/>
        </p:nvGrpSpPr>
        <p:grpSpPr>
          <a:xfrm>
            <a:off x="2384512" y="988906"/>
            <a:ext cx="5543999" cy="5473638"/>
            <a:chOff x="2696616" y="971523"/>
            <a:chExt cx="5036627" cy="512283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A808AB0-35F2-445D-9408-EC3CE67CD6B0}"/>
                </a:ext>
              </a:extLst>
            </p:cNvPr>
            <p:cNvSpPr/>
            <p:nvPr/>
          </p:nvSpPr>
          <p:spPr>
            <a:xfrm>
              <a:off x="2982478" y="1452926"/>
              <a:ext cx="4218993" cy="43463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97FA56A-280C-428D-95B5-D624FEC692A7}"/>
                </a:ext>
              </a:extLst>
            </p:cNvPr>
            <p:cNvSpPr txBox="1"/>
            <p:nvPr/>
          </p:nvSpPr>
          <p:spPr>
            <a:xfrm>
              <a:off x="7174483" y="358641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F7414E-C0A6-43E9-A03A-5ADA6D47F284}"/>
                </a:ext>
              </a:extLst>
            </p:cNvPr>
            <p:cNvSpPr txBox="1"/>
            <p:nvPr/>
          </p:nvSpPr>
          <p:spPr>
            <a:xfrm>
              <a:off x="5059295" y="116879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C75BF5E-2213-485E-B2DC-1C3122DA127A}"/>
                </a:ext>
              </a:extLst>
            </p:cNvPr>
            <p:cNvSpPr txBox="1"/>
            <p:nvPr/>
          </p:nvSpPr>
          <p:spPr>
            <a:xfrm>
              <a:off x="5105345" y="5725028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-1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1C95FE0-58CF-4245-A0A4-6FF88DFD1283}"/>
                </a:ext>
              </a:extLst>
            </p:cNvPr>
            <p:cNvSpPr txBox="1"/>
            <p:nvPr/>
          </p:nvSpPr>
          <p:spPr>
            <a:xfrm>
              <a:off x="2696616" y="3624201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-1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B6E234E-900C-4786-96AD-D47032555110}"/>
                </a:ext>
              </a:extLst>
            </p:cNvPr>
            <p:cNvGrpSpPr/>
            <p:nvPr/>
          </p:nvGrpSpPr>
          <p:grpSpPr>
            <a:xfrm>
              <a:off x="2696616" y="971523"/>
              <a:ext cx="5036627" cy="5051453"/>
              <a:chOff x="2444067" y="1389534"/>
              <a:chExt cx="5036627" cy="505145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92DA0EC-813A-4CDB-8A65-FE3C7958E2BF}"/>
                  </a:ext>
                </a:extLst>
              </p:cNvPr>
              <p:cNvGrpSpPr/>
              <p:nvPr/>
            </p:nvGrpSpPr>
            <p:grpSpPr>
              <a:xfrm>
                <a:off x="2444067" y="1480849"/>
                <a:ext cx="5036627" cy="4960138"/>
                <a:chOff x="2444067" y="1480849"/>
                <a:chExt cx="5036627" cy="4960138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6ECD4F5C-B4F0-4227-8761-CD23F17E2D99}"/>
                    </a:ext>
                  </a:extLst>
                </p:cNvPr>
                <p:cNvGrpSpPr/>
                <p:nvPr/>
              </p:nvGrpSpPr>
              <p:grpSpPr>
                <a:xfrm>
                  <a:off x="2444067" y="1480849"/>
                  <a:ext cx="5036627" cy="4960138"/>
                  <a:chOff x="3105505" y="2191646"/>
                  <a:chExt cx="3226076" cy="3177082"/>
                </a:xfrm>
              </p:grpSpPr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02F75431-DAFE-439A-83BD-F30142D788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05505" y="3832257"/>
                    <a:ext cx="3226076" cy="1"/>
                  </a:xfrm>
                  <a:prstGeom prst="line">
                    <a:avLst/>
                  </a:prstGeom>
                  <a:ln>
                    <a:headEnd type="none" w="med" len="med"/>
                    <a:tailEnd type="arrow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C3BAAF2D-51AF-4019-B252-3C52DE109E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4636389" y="2191646"/>
                    <a:ext cx="0" cy="3177082"/>
                  </a:xfrm>
                  <a:prstGeom prst="line">
                    <a:avLst/>
                  </a:prstGeom>
                  <a:ln>
                    <a:headEnd type="none" w="med" len="med"/>
                    <a:tailEnd type="arrow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1949D8B-D9F2-4BEF-B37D-51F58FE645DB}"/>
                    </a:ext>
                  </a:extLst>
                </p:cNvPr>
                <p:cNvSpPr txBox="1"/>
                <p:nvPr/>
              </p:nvSpPr>
              <p:spPr>
                <a:xfrm>
                  <a:off x="4596609" y="3960918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/>
                    <a:t>0</a:t>
                  </a: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058C8D-4848-4995-B52A-DCA157FBBCB4}"/>
                  </a:ext>
                </a:extLst>
              </p:cNvPr>
              <p:cNvSpPr txBox="1"/>
              <p:nvPr/>
            </p:nvSpPr>
            <p:spPr>
              <a:xfrm>
                <a:off x="4558129" y="1389534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Y</a:t>
                </a:r>
                <a:endParaRPr lang="sr-Cyrl-ME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9DE8C78-BA99-474D-865F-CE420046B4FE}"/>
                  </a:ext>
                </a:extLst>
              </p:cNvPr>
              <p:cNvSpPr txBox="1"/>
              <p:nvPr/>
            </p:nvSpPr>
            <p:spPr>
              <a:xfrm>
                <a:off x="7175801" y="3721997"/>
                <a:ext cx="3048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X</a:t>
                </a:r>
                <a:endParaRPr lang="sr-Cyrl-ME" dirty="0"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9A8CD59-B6BA-4EE6-8CE2-2BE6DA332B4D}"/>
              </a:ext>
            </a:extLst>
          </p:cNvPr>
          <p:cNvGrpSpPr/>
          <p:nvPr/>
        </p:nvGrpSpPr>
        <p:grpSpPr>
          <a:xfrm>
            <a:off x="4625945" y="1461868"/>
            <a:ext cx="3125385" cy="2718285"/>
            <a:chOff x="4537454" y="1272523"/>
            <a:chExt cx="3125385" cy="2718285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A7BB17D-0E5D-41A9-96BC-3FD1111B220E}"/>
                </a:ext>
              </a:extLst>
            </p:cNvPr>
            <p:cNvCxnSpPr/>
            <p:nvPr/>
          </p:nvCxnSpPr>
          <p:spPr>
            <a:xfrm flipH="1">
              <a:off x="4926839" y="3633888"/>
              <a:ext cx="273600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22A12C6-6BF1-47EA-ACA2-82051B38675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26840" y="1272523"/>
              <a:ext cx="1074503" cy="2361365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E04FAC7C-CDCE-43BF-8E09-C019391D3306}"/>
                </a:ext>
              </a:extLst>
            </p:cNvPr>
            <p:cNvSpPr/>
            <p:nvPr/>
          </p:nvSpPr>
          <p:spPr>
            <a:xfrm>
              <a:off x="4537454" y="3262041"/>
              <a:ext cx="750884" cy="728767"/>
            </a:xfrm>
            <a:prstGeom prst="arc">
              <a:avLst>
                <a:gd name="adj1" fmla="val 18119133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929E18E-DFEF-443C-A467-9AF09081914D}"/>
                </a:ext>
              </a:extLst>
            </p:cNvPr>
            <p:cNvSpPr txBox="1"/>
            <p:nvPr/>
          </p:nvSpPr>
          <p:spPr>
            <a:xfrm>
              <a:off x="5189604" y="3008433"/>
              <a:ext cx="3593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dirty="0"/>
                <a:t>α</a:t>
              </a:r>
              <a:endParaRPr lang="sr-Cyrl-ME" dirty="0"/>
            </a:p>
          </p:txBody>
        </p:sp>
      </p:grpSp>
      <p:sp>
        <p:nvSpPr>
          <p:cNvPr id="32" name="Oval 31">
            <a:extLst>
              <a:ext uri="{FF2B5EF4-FFF2-40B4-BE49-F238E27FC236}">
                <a16:creationId xmlns:a16="http://schemas.microsoft.com/office/drawing/2014/main" id="{E64C8543-E443-4774-9682-FBB3779F3C4A}"/>
              </a:ext>
            </a:extLst>
          </p:cNvPr>
          <p:cNvSpPr/>
          <p:nvPr/>
        </p:nvSpPr>
        <p:spPr>
          <a:xfrm>
            <a:off x="5938190" y="1665373"/>
            <a:ext cx="72000" cy="720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380B5F6-2C0B-48C3-ADD9-286DC7188148}"/>
              </a:ext>
            </a:extLst>
          </p:cNvPr>
          <p:cNvGrpSpPr/>
          <p:nvPr/>
        </p:nvGrpSpPr>
        <p:grpSpPr>
          <a:xfrm>
            <a:off x="5695290" y="1200618"/>
            <a:ext cx="579120" cy="3276000"/>
            <a:chOff x="6615721" y="1017188"/>
            <a:chExt cx="579120" cy="3276000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CA8C497-CDCC-441D-A314-B9D1CACA04F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257054" y="2655188"/>
              <a:ext cx="3276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52BE1E4D-958B-4A42-86EA-116C57CDC0B3}"/>
                </a:ext>
              </a:extLst>
            </p:cNvPr>
            <p:cNvSpPr/>
            <p:nvPr/>
          </p:nvSpPr>
          <p:spPr>
            <a:xfrm>
              <a:off x="6615721" y="3339933"/>
              <a:ext cx="579120" cy="579120"/>
            </a:xfrm>
            <a:prstGeom prst="arc">
              <a:avLst>
                <a:gd name="adj1" fmla="val 10760936"/>
                <a:gd name="adj2" fmla="val 16148694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9EF2458-81F7-4BA6-8694-93FDDF2695B8}"/>
                </a:ext>
              </a:extLst>
            </p:cNvPr>
            <p:cNvSpPr txBox="1"/>
            <p:nvPr/>
          </p:nvSpPr>
          <p:spPr>
            <a:xfrm>
              <a:off x="6661712" y="3261594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.</a:t>
              </a:r>
              <a:endParaRPr lang="sr-Cyrl-ME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0579A6B-32F6-41BD-8DE7-98A5CE593CEF}"/>
                  </a:ext>
                </a:extLst>
              </p:cNvPr>
              <p:cNvSpPr txBox="1"/>
              <p:nvPr/>
            </p:nvSpPr>
            <p:spPr>
              <a:xfrm>
                <a:off x="8519100" y="2045471"/>
                <a:ext cx="16901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=[−1, 1]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0579A6B-32F6-41BD-8DE7-98A5CE593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9100" y="2045471"/>
                <a:ext cx="1690142" cy="276999"/>
              </a:xfrm>
              <a:prstGeom prst="rect">
                <a:avLst/>
              </a:prstGeom>
              <a:blipFill>
                <a:blip r:embed="rId2"/>
                <a:stretch>
                  <a:fillRect l="-1439" t="-4444" r="-4676" b="-3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TextBox 91">
            <a:extLst>
              <a:ext uri="{FF2B5EF4-FFF2-40B4-BE49-F238E27FC236}">
                <a16:creationId xmlns:a16="http://schemas.microsoft.com/office/drawing/2014/main" id="{4009A06E-A227-4E80-AD00-D8538F07456E}"/>
              </a:ext>
            </a:extLst>
          </p:cNvPr>
          <p:cNvSpPr txBox="1"/>
          <p:nvPr/>
        </p:nvSpPr>
        <p:spPr>
          <a:xfrm>
            <a:off x="5938190" y="2981779"/>
            <a:ext cx="303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" panose="02020603060405020304" pitchFamily="18" charset="0"/>
              </a:rPr>
              <a:t>a</a:t>
            </a:r>
            <a:endParaRPr lang="sr-Cyrl-ME" i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18CD78DF-2208-4E6C-90C9-FD70EF65B421}"/>
              </a:ext>
            </a:extLst>
          </p:cNvPr>
          <p:cNvSpPr txBox="1"/>
          <p:nvPr/>
        </p:nvSpPr>
        <p:spPr>
          <a:xfrm>
            <a:off x="5233200" y="2493845"/>
            <a:ext cx="2872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latin typeface="Times" panose="02020603060405020304" pitchFamily="18" charset="0"/>
              </a:rPr>
              <a:t>c</a:t>
            </a:r>
            <a:endParaRPr lang="sr-Cyrl-ME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26438123-FAA6-4F1D-B2C3-6C1EFE91D26E}"/>
                  </a:ext>
                </a:extLst>
              </p:cNvPr>
              <p:cNvSpPr txBox="1"/>
              <p:nvPr/>
            </p:nvSpPr>
            <p:spPr>
              <a:xfrm>
                <a:off x="8573264" y="1332375"/>
                <a:ext cx="1143775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26438123-FAA6-4F1D-B2C3-6C1EFE91D2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3264" y="1332375"/>
                <a:ext cx="1143775" cy="5259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Box 74">
            <a:extLst>
              <a:ext uri="{FF2B5EF4-FFF2-40B4-BE49-F238E27FC236}">
                <a16:creationId xmlns:a16="http://schemas.microsoft.com/office/drawing/2014/main" id="{F73749FF-9A47-4866-9157-ADC4ABA955C5}"/>
              </a:ext>
            </a:extLst>
          </p:cNvPr>
          <p:cNvSpPr txBox="1"/>
          <p:nvPr/>
        </p:nvSpPr>
        <p:spPr>
          <a:xfrm>
            <a:off x="5359696" y="381292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>
                <a:latin typeface="Times" panose="02020603060405020304" pitchFamily="18" charset="0"/>
              </a:rPr>
              <a:t>b</a:t>
            </a:r>
            <a:endParaRPr lang="sr-Cyrl-ME" i="1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BE7BC06-287D-499C-9861-115AB4CC8A4E}"/>
              </a:ext>
            </a:extLst>
          </p:cNvPr>
          <p:cNvCxnSpPr>
            <a:cxnSpLocks/>
          </p:cNvCxnSpPr>
          <p:nvPr/>
        </p:nvCxnSpPr>
        <p:spPr>
          <a:xfrm>
            <a:off x="5011377" y="4217857"/>
            <a:ext cx="96281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EAEF2BF8-FE8D-4AAF-8000-7DAFF14DDA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220" t="14775"/>
          <a:stretch/>
        </p:blipFill>
        <p:spPr>
          <a:xfrm rot="3177027">
            <a:off x="5021831" y="4527782"/>
            <a:ext cx="875021" cy="340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92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74" grpId="0"/>
      <p:bldP spid="92" grpId="0"/>
      <p:bldP spid="93" grpId="0"/>
      <p:bldP spid="94" grpId="0"/>
      <p:bldP spid="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4097C89-B338-44DC-8E82-73E402B11C8C}"/>
              </a:ext>
            </a:extLst>
          </p:cNvPr>
          <p:cNvGrpSpPr/>
          <p:nvPr/>
        </p:nvGrpSpPr>
        <p:grpSpPr>
          <a:xfrm>
            <a:off x="2384512" y="988906"/>
            <a:ext cx="5543999" cy="5473638"/>
            <a:chOff x="2696616" y="971523"/>
            <a:chExt cx="5036627" cy="512283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A808AB0-35F2-445D-9408-EC3CE67CD6B0}"/>
                </a:ext>
              </a:extLst>
            </p:cNvPr>
            <p:cNvSpPr/>
            <p:nvPr/>
          </p:nvSpPr>
          <p:spPr>
            <a:xfrm>
              <a:off x="2982478" y="1452926"/>
              <a:ext cx="4218993" cy="43463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97FA56A-280C-428D-95B5-D624FEC692A7}"/>
                </a:ext>
              </a:extLst>
            </p:cNvPr>
            <p:cNvSpPr txBox="1"/>
            <p:nvPr/>
          </p:nvSpPr>
          <p:spPr>
            <a:xfrm>
              <a:off x="7174483" y="358641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1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1F7414E-C0A6-43E9-A03A-5ADA6D47F284}"/>
                </a:ext>
              </a:extLst>
            </p:cNvPr>
            <p:cNvSpPr txBox="1"/>
            <p:nvPr/>
          </p:nvSpPr>
          <p:spPr>
            <a:xfrm>
              <a:off x="5059295" y="116879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1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C75BF5E-2213-485E-B2DC-1C3122DA127A}"/>
                </a:ext>
              </a:extLst>
            </p:cNvPr>
            <p:cNvSpPr txBox="1"/>
            <p:nvPr/>
          </p:nvSpPr>
          <p:spPr>
            <a:xfrm>
              <a:off x="5105345" y="5725028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-1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1C95FE0-58CF-4245-A0A4-6FF88DFD1283}"/>
                </a:ext>
              </a:extLst>
            </p:cNvPr>
            <p:cNvSpPr txBox="1"/>
            <p:nvPr/>
          </p:nvSpPr>
          <p:spPr>
            <a:xfrm>
              <a:off x="2696616" y="3624201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-1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B6E234E-900C-4786-96AD-D47032555110}"/>
                </a:ext>
              </a:extLst>
            </p:cNvPr>
            <p:cNvGrpSpPr/>
            <p:nvPr/>
          </p:nvGrpSpPr>
          <p:grpSpPr>
            <a:xfrm>
              <a:off x="2696616" y="971523"/>
              <a:ext cx="5036627" cy="5051453"/>
              <a:chOff x="2444067" y="1389534"/>
              <a:chExt cx="5036627" cy="5051453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92DA0EC-813A-4CDB-8A65-FE3C7958E2BF}"/>
                  </a:ext>
                </a:extLst>
              </p:cNvPr>
              <p:cNvGrpSpPr/>
              <p:nvPr/>
            </p:nvGrpSpPr>
            <p:grpSpPr>
              <a:xfrm>
                <a:off x="2444067" y="1480849"/>
                <a:ext cx="5036627" cy="4960138"/>
                <a:chOff x="2444067" y="1480849"/>
                <a:chExt cx="5036627" cy="4960138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6ECD4F5C-B4F0-4227-8761-CD23F17E2D99}"/>
                    </a:ext>
                  </a:extLst>
                </p:cNvPr>
                <p:cNvGrpSpPr/>
                <p:nvPr/>
              </p:nvGrpSpPr>
              <p:grpSpPr>
                <a:xfrm>
                  <a:off x="2444067" y="1480849"/>
                  <a:ext cx="5036627" cy="4960138"/>
                  <a:chOff x="3105505" y="2191646"/>
                  <a:chExt cx="3226076" cy="3177082"/>
                </a:xfrm>
              </p:grpSpPr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02F75431-DAFE-439A-83BD-F30142D7882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05505" y="3832257"/>
                    <a:ext cx="3226076" cy="1"/>
                  </a:xfrm>
                  <a:prstGeom prst="line">
                    <a:avLst/>
                  </a:prstGeom>
                  <a:ln>
                    <a:headEnd type="none" w="med" len="med"/>
                    <a:tailEnd type="arrow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id="{C3BAAF2D-51AF-4019-B252-3C52DE109EA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4636389" y="2191646"/>
                    <a:ext cx="0" cy="3177082"/>
                  </a:xfrm>
                  <a:prstGeom prst="line">
                    <a:avLst/>
                  </a:prstGeom>
                  <a:ln>
                    <a:headEnd type="none" w="med" len="med"/>
                    <a:tailEnd type="arrow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1949D8B-D9F2-4BEF-B37D-51F58FE645DB}"/>
                    </a:ext>
                  </a:extLst>
                </p:cNvPr>
                <p:cNvSpPr txBox="1"/>
                <p:nvPr/>
              </p:nvSpPr>
              <p:spPr>
                <a:xfrm>
                  <a:off x="4596609" y="3960918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/>
                    <a:t>0</a:t>
                  </a: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1058C8D-4848-4995-B52A-DCA157FBBCB4}"/>
                  </a:ext>
                </a:extLst>
              </p:cNvPr>
              <p:cNvSpPr txBox="1"/>
              <p:nvPr/>
            </p:nvSpPr>
            <p:spPr>
              <a:xfrm>
                <a:off x="4558129" y="1389534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Y</a:t>
                </a:r>
                <a:endParaRPr lang="sr-Cyrl-ME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9DE8C78-BA99-474D-865F-CE420046B4FE}"/>
                  </a:ext>
                </a:extLst>
              </p:cNvPr>
              <p:cNvSpPr txBox="1"/>
              <p:nvPr/>
            </p:nvSpPr>
            <p:spPr>
              <a:xfrm>
                <a:off x="7175801" y="3721997"/>
                <a:ext cx="3048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X</a:t>
                </a:r>
                <a:endParaRPr lang="sr-Cyrl-ME" dirty="0"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9A8CD59-B6BA-4EE6-8CE2-2BE6DA332B4D}"/>
              </a:ext>
            </a:extLst>
          </p:cNvPr>
          <p:cNvGrpSpPr/>
          <p:nvPr/>
        </p:nvGrpSpPr>
        <p:grpSpPr>
          <a:xfrm>
            <a:off x="4625945" y="3230711"/>
            <a:ext cx="3125385" cy="949442"/>
            <a:chOff x="4537454" y="3041366"/>
            <a:chExt cx="3125385" cy="949442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A7BB17D-0E5D-41A9-96BC-3FD1111B220E}"/>
                </a:ext>
              </a:extLst>
            </p:cNvPr>
            <p:cNvCxnSpPr/>
            <p:nvPr/>
          </p:nvCxnSpPr>
          <p:spPr>
            <a:xfrm flipH="1">
              <a:off x="4926839" y="3633888"/>
              <a:ext cx="2736000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22A12C6-6BF1-47EA-ACA2-82051B386753}"/>
                </a:ext>
              </a:extLst>
            </p:cNvPr>
            <p:cNvCxnSpPr>
              <a:cxnSpLocks/>
            </p:cNvCxnSpPr>
            <p:nvPr/>
          </p:nvCxnSpPr>
          <p:spPr>
            <a:xfrm rot="19800000" flipH="1">
              <a:off x="4750647" y="3041366"/>
              <a:ext cx="2340232" cy="0"/>
            </a:xfrm>
            <a:prstGeom prst="line">
              <a:avLst/>
            </a:prstGeom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Arc 26">
              <a:extLst>
                <a:ext uri="{FF2B5EF4-FFF2-40B4-BE49-F238E27FC236}">
                  <a16:creationId xmlns:a16="http://schemas.microsoft.com/office/drawing/2014/main" id="{E04FAC7C-CDCE-43BF-8E09-C019391D3306}"/>
                </a:ext>
              </a:extLst>
            </p:cNvPr>
            <p:cNvSpPr/>
            <p:nvPr/>
          </p:nvSpPr>
          <p:spPr>
            <a:xfrm>
              <a:off x="4537454" y="3262041"/>
              <a:ext cx="750884" cy="728767"/>
            </a:xfrm>
            <a:prstGeom prst="arc">
              <a:avLst>
                <a:gd name="adj1" fmla="val 18052162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BE7BC06-287D-499C-9861-115AB4CC8A4E}"/>
              </a:ext>
            </a:extLst>
          </p:cNvPr>
          <p:cNvCxnSpPr>
            <a:cxnSpLocks/>
          </p:cNvCxnSpPr>
          <p:nvPr/>
        </p:nvCxnSpPr>
        <p:spPr>
          <a:xfrm>
            <a:off x="5018346" y="4867111"/>
            <a:ext cx="203260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EBF7E59-3E3E-475D-A2F9-6F11FA5EEFB7}"/>
                  </a:ext>
                </a:extLst>
              </p:cNvPr>
              <p:cNvSpPr txBox="1"/>
              <p:nvPr/>
            </p:nvSpPr>
            <p:spPr>
              <a:xfrm rot="20381249">
                <a:off x="6648775" y="3075090"/>
                <a:ext cx="10805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30°=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/6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EBF7E59-3E3E-475D-A2F9-6F11FA5EEF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381249">
                <a:off x="6648775" y="3075090"/>
                <a:ext cx="1080552" cy="276999"/>
              </a:xfrm>
              <a:prstGeom prst="rect">
                <a:avLst/>
              </a:prstGeom>
              <a:blipFill>
                <a:blip r:embed="rId2"/>
                <a:stretch>
                  <a:fillRect l="-3825" t="-952" r="-4918" b="-476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21E9555-8CEA-4D61-9DA5-7FE1B0899CF7}"/>
              </a:ext>
            </a:extLst>
          </p:cNvPr>
          <p:cNvCxnSpPr>
            <a:cxnSpLocks/>
          </p:cNvCxnSpPr>
          <p:nvPr/>
        </p:nvCxnSpPr>
        <p:spPr>
          <a:xfrm>
            <a:off x="7022605" y="2645652"/>
            <a:ext cx="28342" cy="22604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13D48ED-1158-4B33-8E36-8F2AFE40AAC9}"/>
                  </a:ext>
                </a:extLst>
              </p:cNvPr>
              <p:cNvSpPr txBox="1"/>
              <p:nvPr/>
            </p:nvSpPr>
            <p:spPr>
              <a:xfrm>
                <a:off x="5590604" y="4867111"/>
                <a:ext cx="9499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/6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13D48ED-1158-4B33-8E36-8F2AFE40A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0604" y="4867111"/>
                <a:ext cx="949940" cy="276999"/>
              </a:xfrm>
              <a:prstGeom prst="rect">
                <a:avLst/>
              </a:prstGeom>
              <a:blipFill>
                <a:blip r:embed="rId3"/>
                <a:stretch>
                  <a:fillRect l="-3205" t="-2174" b="-3260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ED9BC89-2073-40EE-B46F-3B0A42B99234}"/>
              </a:ext>
            </a:extLst>
          </p:cNvPr>
          <p:cNvCxnSpPr>
            <a:cxnSpLocks/>
          </p:cNvCxnSpPr>
          <p:nvPr/>
        </p:nvCxnSpPr>
        <p:spPr>
          <a:xfrm rot="-2700000" flipH="1">
            <a:off x="4667132" y="3011601"/>
            <a:ext cx="234023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5D84761-F52B-49C5-BC8B-A17C8155377F}"/>
              </a:ext>
            </a:extLst>
          </p:cNvPr>
          <p:cNvCxnSpPr>
            <a:cxnSpLocks/>
          </p:cNvCxnSpPr>
          <p:nvPr/>
        </p:nvCxnSpPr>
        <p:spPr>
          <a:xfrm>
            <a:off x="6655661" y="2183970"/>
            <a:ext cx="28342" cy="22604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2A02800-3F38-4D05-8731-200B2A4F11B1}"/>
              </a:ext>
            </a:extLst>
          </p:cNvPr>
          <p:cNvCxnSpPr>
            <a:cxnSpLocks/>
          </p:cNvCxnSpPr>
          <p:nvPr/>
        </p:nvCxnSpPr>
        <p:spPr>
          <a:xfrm rot="-3600000" flipH="1">
            <a:off x="4424792" y="2818443"/>
            <a:ext cx="234023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454C729-7C4E-46A0-8223-D3C0A3E043AC}"/>
              </a:ext>
            </a:extLst>
          </p:cNvPr>
          <p:cNvCxnSpPr>
            <a:cxnSpLocks/>
          </p:cNvCxnSpPr>
          <p:nvPr/>
        </p:nvCxnSpPr>
        <p:spPr>
          <a:xfrm>
            <a:off x="6172772" y="1834023"/>
            <a:ext cx="28342" cy="22604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13D7B010-AB35-4D42-8435-9C38AF76C597}"/>
              </a:ext>
            </a:extLst>
          </p:cNvPr>
          <p:cNvCxnSpPr>
            <a:cxnSpLocks/>
          </p:cNvCxnSpPr>
          <p:nvPr/>
        </p:nvCxnSpPr>
        <p:spPr>
          <a:xfrm>
            <a:off x="5015331" y="4425849"/>
            <a:ext cx="164931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5AC4603-5595-4D24-8323-5BEED5C19BBA}"/>
                  </a:ext>
                </a:extLst>
              </p:cNvPr>
              <p:cNvSpPr txBox="1"/>
              <p:nvPr/>
            </p:nvSpPr>
            <p:spPr>
              <a:xfrm>
                <a:off x="5256301" y="4434408"/>
                <a:ext cx="9499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/4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5AC4603-5595-4D24-8323-5BEED5C19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301" y="4434408"/>
                <a:ext cx="949940" cy="276999"/>
              </a:xfrm>
              <a:prstGeom prst="rect">
                <a:avLst/>
              </a:prstGeom>
              <a:blipFill>
                <a:blip r:embed="rId4"/>
                <a:stretch>
                  <a:fillRect l="-3205" t="-2174" b="-3260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26CEA8A-367F-42EA-A80E-42EF486E48AF}"/>
              </a:ext>
            </a:extLst>
          </p:cNvPr>
          <p:cNvCxnSpPr>
            <a:cxnSpLocks/>
          </p:cNvCxnSpPr>
          <p:nvPr/>
        </p:nvCxnSpPr>
        <p:spPr>
          <a:xfrm>
            <a:off x="5001947" y="3991607"/>
            <a:ext cx="119091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4F32E55-2907-45D2-9CF2-91438C95CFBA}"/>
                  </a:ext>
                </a:extLst>
              </p:cNvPr>
              <p:cNvSpPr txBox="1"/>
              <p:nvPr/>
            </p:nvSpPr>
            <p:spPr>
              <a:xfrm>
                <a:off x="5098805" y="3991044"/>
                <a:ext cx="9499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/3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4F32E55-2907-45D2-9CF2-91438C95CF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8805" y="3991044"/>
                <a:ext cx="949940" cy="276999"/>
              </a:xfrm>
              <a:prstGeom prst="rect">
                <a:avLst/>
              </a:prstGeom>
              <a:blipFill>
                <a:blip r:embed="rId5"/>
                <a:stretch>
                  <a:fillRect l="-3205" t="-4444" b="-3555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Arc 52">
            <a:extLst>
              <a:ext uri="{FF2B5EF4-FFF2-40B4-BE49-F238E27FC236}">
                <a16:creationId xmlns:a16="http://schemas.microsoft.com/office/drawing/2014/main" id="{5B4ABFF0-F538-4ECD-8043-0957D7BD3FE1}"/>
              </a:ext>
            </a:extLst>
          </p:cNvPr>
          <p:cNvSpPr/>
          <p:nvPr/>
        </p:nvSpPr>
        <p:spPr>
          <a:xfrm>
            <a:off x="4460024" y="3264988"/>
            <a:ext cx="1080000" cy="1080000"/>
          </a:xfrm>
          <a:prstGeom prst="arc">
            <a:avLst>
              <a:gd name="adj1" fmla="val 18917924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4" name="Arc 53">
            <a:extLst>
              <a:ext uri="{FF2B5EF4-FFF2-40B4-BE49-F238E27FC236}">
                <a16:creationId xmlns:a16="http://schemas.microsoft.com/office/drawing/2014/main" id="{FDA340BA-74C9-4DE9-9A3F-BB19D3E3BC61}"/>
              </a:ext>
            </a:extLst>
          </p:cNvPr>
          <p:cNvSpPr/>
          <p:nvPr/>
        </p:nvSpPr>
        <p:spPr>
          <a:xfrm>
            <a:off x="4295066" y="3104009"/>
            <a:ext cx="1440000" cy="1440000"/>
          </a:xfrm>
          <a:prstGeom prst="arc">
            <a:avLst>
              <a:gd name="adj1" fmla="val 19874308"/>
              <a:gd name="adj2" fmla="val 689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FB69398-4821-4087-8311-3C21B3AEBBA5}"/>
                  </a:ext>
                </a:extLst>
              </p:cNvPr>
              <p:cNvSpPr txBox="1"/>
              <p:nvPr/>
            </p:nvSpPr>
            <p:spPr>
              <a:xfrm rot="19380671">
                <a:off x="6480954" y="2213727"/>
                <a:ext cx="10805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45°=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/4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FB69398-4821-4087-8311-3C21B3AEBB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380671">
                <a:off x="6480954" y="2213727"/>
                <a:ext cx="1080552" cy="276999"/>
              </a:xfrm>
              <a:prstGeom prst="rect">
                <a:avLst/>
              </a:prstGeom>
              <a:blipFill>
                <a:blip r:embed="rId6"/>
                <a:stretch>
                  <a:fillRect l="-3529" t="-2083" r="-4706" b="-486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C419226-F322-40DC-A5C2-AF60263563F6}"/>
                  </a:ext>
                </a:extLst>
              </p:cNvPr>
              <p:cNvSpPr txBox="1"/>
              <p:nvPr/>
            </p:nvSpPr>
            <p:spPr>
              <a:xfrm rot="18582688">
                <a:off x="6032499" y="1758371"/>
                <a:ext cx="108055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60°=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/3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C419226-F322-40DC-A5C2-AF6026356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8582688">
                <a:off x="6032499" y="1758371"/>
                <a:ext cx="1080552" cy="276999"/>
              </a:xfrm>
              <a:prstGeom prst="rect">
                <a:avLst/>
              </a:prstGeom>
              <a:blipFill>
                <a:blip r:embed="rId7"/>
                <a:stretch>
                  <a:fillRect l="-2685" t="-3012" r="-4698" b="-481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50BF667D-F3F0-47A2-B59A-ADB889ED51C9}"/>
              </a:ext>
            </a:extLst>
          </p:cNvPr>
          <p:cNvCxnSpPr/>
          <p:nvPr/>
        </p:nvCxnSpPr>
        <p:spPr>
          <a:xfrm>
            <a:off x="2298708" y="3823233"/>
            <a:ext cx="27360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210576AE-4D4D-4872-85A4-19D9432C01E2}"/>
              </a:ext>
            </a:extLst>
          </p:cNvPr>
          <p:cNvCxnSpPr>
            <a:cxnSpLocks/>
          </p:cNvCxnSpPr>
          <p:nvPr/>
        </p:nvCxnSpPr>
        <p:spPr>
          <a:xfrm rot="1800000">
            <a:off x="2870668" y="3230711"/>
            <a:ext cx="234023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Arc 59">
            <a:extLst>
              <a:ext uri="{FF2B5EF4-FFF2-40B4-BE49-F238E27FC236}">
                <a16:creationId xmlns:a16="http://schemas.microsoft.com/office/drawing/2014/main" id="{253F5DD0-C624-49B7-96D0-0FA3B4B9D48C}"/>
              </a:ext>
            </a:extLst>
          </p:cNvPr>
          <p:cNvSpPr/>
          <p:nvPr/>
        </p:nvSpPr>
        <p:spPr>
          <a:xfrm flipH="1">
            <a:off x="3932113" y="2739681"/>
            <a:ext cx="2160000" cy="2160000"/>
          </a:xfrm>
          <a:prstGeom prst="arc">
            <a:avLst>
              <a:gd name="adj1" fmla="val 10945179"/>
              <a:gd name="adj2" fmla="val 18852359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4EA0186-1509-4610-A7AA-90071E26AEDB}"/>
              </a:ext>
            </a:extLst>
          </p:cNvPr>
          <p:cNvCxnSpPr>
            <a:cxnSpLocks/>
          </p:cNvCxnSpPr>
          <p:nvPr/>
        </p:nvCxnSpPr>
        <p:spPr>
          <a:xfrm flipH="1">
            <a:off x="2999091" y="4867111"/>
            <a:ext cx="203260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78D5B57-8AF4-4FE4-ACCF-63B174B091DA}"/>
                  </a:ext>
                </a:extLst>
              </p:cNvPr>
              <p:cNvSpPr txBox="1"/>
              <p:nvPr/>
            </p:nvSpPr>
            <p:spPr>
              <a:xfrm rot="1920013" flipH="1">
                <a:off x="2604429" y="2384716"/>
                <a:ext cx="13370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150°=5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/6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78D5B57-8AF4-4FE4-ACCF-63B174B091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20013" flipH="1">
                <a:off x="2604429" y="2384716"/>
                <a:ext cx="1337033" cy="276999"/>
              </a:xfrm>
              <a:prstGeom prst="rect">
                <a:avLst/>
              </a:prstGeom>
              <a:blipFill>
                <a:blip r:embed="rId8"/>
                <a:stretch>
                  <a:fillRect l="-3791" t="-1923" r="-2844" b="-512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ACD8C5B-F963-47C3-B345-B42CA8D41BBA}"/>
              </a:ext>
            </a:extLst>
          </p:cNvPr>
          <p:cNvCxnSpPr>
            <a:cxnSpLocks/>
          </p:cNvCxnSpPr>
          <p:nvPr/>
        </p:nvCxnSpPr>
        <p:spPr>
          <a:xfrm flipH="1">
            <a:off x="2999091" y="2645652"/>
            <a:ext cx="28342" cy="22604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33022EF-585D-4E09-9525-1B19ADECF3FD}"/>
                  </a:ext>
                </a:extLst>
              </p:cNvPr>
              <p:cNvSpPr txBox="1"/>
              <p:nvPr/>
            </p:nvSpPr>
            <p:spPr>
              <a:xfrm flipH="1">
                <a:off x="3678323" y="4867111"/>
                <a:ext cx="10781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/6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733022EF-585D-4E09-9525-1B19ADECF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678323" y="4867111"/>
                <a:ext cx="1078180" cy="276999"/>
              </a:xfrm>
              <a:prstGeom prst="rect">
                <a:avLst/>
              </a:prstGeom>
              <a:blipFill>
                <a:blip r:embed="rId9"/>
                <a:stretch>
                  <a:fillRect l="-2825" t="-2174" b="-3260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E929434C-E858-4562-9BBA-3C029FA74649}"/>
              </a:ext>
            </a:extLst>
          </p:cNvPr>
          <p:cNvCxnSpPr>
            <a:cxnSpLocks/>
          </p:cNvCxnSpPr>
          <p:nvPr/>
        </p:nvCxnSpPr>
        <p:spPr>
          <a:xfrm rot="2700000">
            <a:off x="3042674" y="3011601"/>
            <a:ext cx="234023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46A5A34-A876-43C6-93C9-92C8774E18A8}"/>
              </a:ext>
            </a:extLst>
          </p:cNvPr>
          <p:cNvCxnSpPr>
            <a:cxnSpLocks/>
          </p:cNvCxnSpPr>
          <p:nvPr/>
        </p:nvCxnSpPr>
        <p:spPr>
          <a:xfrm flipH="1">
            <a:off x="3366035" y="2183970"/>
            <a:ext cx="28342" cy="22604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1FF1B9C-1F39-4224-9643-D011FE0364C2}"/>
              </a:ext>
            </a:extLst>
          </p:cNvPr>
          <p:cNvCxnSpPr>
            <a:cxnSpLocks/>
          </p:cNvCxnSpPr>
          <p:nvPr/>
        </p:nvCxnSpPr>
        <p:spPr>
          <a:xfrm rot="3600000">
            <a:off x="3285014" y="2818443"/>
            <a:ext cx="234023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F7F32202-EA36-4887-9FB3-221DC95FF56C}"/>
              </a:ext>
            </a:extLst>
          </p:cNvPr>
          <p:cNvCxnSpPr>
            <a:cxnSpLocks/>
          </p:cNvCxnSpPr>
          <p:nvPr/>
        </p:nvCxnSpPr>
        <p:spPr>
          <a:xfrm flipH="1">
            <a:off x="3848924" y="1834023"/>
            <a:ext cx="28342" cy="226046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3E6408F4-36D3-4174-BD1B-2856D192713A}"/>
              </a:ext>
            </a:extLst>
          </p:cNvPr>
          <p:cNvCxnSpPr>
            <a:cxnSpLocks/>
          </p:cNvCxnSpPr>
          <p:nvPr/>
        </p:nvCxnSpPr>
        <p:spPr>
          <a:xfrm flipH="1">
            <a:off x="3385393" y="4425849"/>
            <a:ext cx="164931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4135EAB-AB45-49FE-9338-57BF8CD36A3D}"/>
                  </a:ext>
                </a:extLst>
              </p:cNvPr>
              <p:cNvSpPr txBox="1"/>
              <p:nvPr/>
            </p:nvSpPr>
            <p:spPr>
              <a:xfrm flipH="1">
                <a:off x="3843797" y="4434408"/>
                <a:ext cx="10781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/4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4135EAB-AB45-49FE-9338-57BF8CD36A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843797" y="4434408"/>
                <a:ext cx="1078180" cy="276999"/>
              </a:xfrm>
              <a:prstGeom prst="rect">
                <a:avLst/>
              </a:prstGeom>
              <a:blipFill>
                <a:blip r:embed="rId10"/>
                <a:stretch>
                  <a:fillRect l="-2841" t="-2174" b="-3260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0D0C13D7-3C44-44D8-87AB-F35FFB04D47E}"/>
              </a:ext>
            </a:extLst>
          </p:cNvPr>
          <p:cNvCxnSpPr>
            <a:cxnSpLocks/>
          </p:cNvCxnSpPr>
          <p:nvPr/>
        </p:nvCxnSpPr>
        <p:spPr>
          <a:xfrm flipH="1">
            <a:off x="3857181" y="3991607"/>
            <a:ext cx="119091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74C82A92-59D1-4C03-A561-08B6A7729AD0}"/>
                  </a:ext>
                </a:extLst>
              </p:cNvPr>
              <p:cNvSpPr txBox="1"/>
              <p:nvPr/>
            </p:nvSpPr>
            <p:spPr>
              <a:xfrm flipH="1">
                <a:off x="4001293" y="3991044"/>
                <a:ext cx="10781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IN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/3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74C82A92-59D1-4C03-A561-08B6A7729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001293" y="3991044"/>
                <a:ext cx="1078180" cy="276999"/>
              </a:xfrm>
              <a:prstGeom prst="rect">
                <a:avLst/>
              </a:prstGeom>
              <a:blipFill>
                <a:blip r:embed="rId11"/>
                <a:stretch>
                  <a:fillRect l="-2825" t="-4444" b="-3555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72">
            <a:extLst>
              <a:ext uri="{FF2B5EF4-FFF2-40B4-BE49-F238E27FC236}">
                <a16:creationId xmlns:a16="http://schemas.microsoft.com/office/drawing/2014/main" id="{35A81354-1591-4AE9-A075-FF811C47347F}"/>
              </a:ext>
            </a:extLst>
          </p:cNvPr>
          <p:cNvSpPr/>
          <p:nvPr/>
        </p:nvSpPr>
        <p:spPr>
          <a:xfrm flipH="1">
            <a:off x="3749584" y="2544988"/>
            <a:ext cx="2520000" cy="2520000"/>
          </a:xfrm>
          <a:prstGeom prst="arc">
            <a:avLst>
              <a:gd name="adj1" fmla="val 10906975"/>
              <a:gd name="adj2" fmla="val 1791116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4D345C0-FFCA-4DD7-9252-7A0349A9A1E2}"/>
                  </a:ext>
                </a:extLst>
              </p:cNvPr>
              <p:cNvSpPr txBox="1"/>
              <p:nvPr/>
            </p:nvSpPr>
            <p:spPr>
              <a:xfrm rot="2965628" flipH="1">
                <a:off x="2997236" y="1979279"/>
                <a:ext cx="135264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135°=3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/4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B4D345C0-FFCA-4DD7-9252-7A0349A9A1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965628" flipH="1">
                <a:off x="2997236" y="1979279"/>
                <a:ext cx="1352649" cy="276999"/>
              </a:xfrm>
              <a:prstGeom prst="rect">
                <a:avLst/>
              </a:prstGeom>
              <a:blipFill>
                <a:blip r:embed="rId12"/>
                <a:stretch>
                  <a:fillRect l="-3889" t="-2010" r="-1111" b="-351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A1BD841-0D98-47AE-8032-13076A350A48}"/>
                  </a:ext>
                </a:extLst>
              </p:cNvPr>
              <p:cNvSpPr txBox="1"/>
              <p:nvPr/>
            </p:nvSpPr>
            <p:spPr>
              <a:xfrm rot="3743707" flipH="1">
                <a:off x="3640353" y="1656519"/>
                <a:ext cx="13370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120°=2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/3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A1BD841-0D98-47AE-8032-13076A350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743707" flipH="1">
                <a:off x="3640353" y="1656519"/>
                <a:ext cx="1337033" cy="276999"/>
              </a:xfrm>
              <a:prstGeom prst="rect">
                <a:avLst/>
              </a:prstGeom>
              <a:blipFill>
                <a:blip r:embed="rId13"/>
                <a:stretch>
                  <a:fillRect l="-4196" t="-2765" r="-1399" b="-414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Arc 78">
            <a:extLst>
              <a:ext uri="{FF2B5EF4-FFF2-40B4-BE49-F238E27FC236}">
                <a16:creationId xmlns:a16="http://schemas.microsoft.com/office/drawing/2014/main" id="{79965031-4196-4BC9-86A8-D577E880A6B1}"/>
              </a:ext>
            </a:extLst>
          </p:cNvPr>
          <p:cNvSpPr/>
          <p:nvPr/>
        </p:nvSpPr>
        <p:spPr>
          <a:xfrm flipH="1">
            <a:off x="4123013" y="2920956"/>
            <a:ext cx="1800000" cy="1800000"/>
          </a:xfrm>
          <a:prstGeom prst="arc">
            <a:avLst>
              <a:gd name="adj1" fmla="val 10945179"/>
              <a:gd name="adj2" fmla="val 19744837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281617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CEF8C-BEC7-4D49-87B4-EA73958BC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График синусне функције</a:t>
            </a:r>
            <a:endParaRPr lang="sr-Cyrl-M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A9C69-0E80-409C-B393-ED02741AE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622" y="2002021"/>
            <a:ext cx="6506483" cy="4001058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A0C6DAE-10F6-4EB8-85C0-134C8D5228E0}"/>
              </a:ext>
            </a:extLst>
          </p:cNvPr>
          <p:cNvCxnSpPr>
            <a:cxnSpLocks/>
          </p:cNvCxnSpPr>
          <p:nvPr/>
        </p:nvCxnSpPr>
        <p:spPr>
          <a:xfrm>
            <a:off x="3257550" y="2511706"/>
            <a:ext cx="6384555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C3E2E5-F232-4A3E-9E3E-D610C1D3E673}"/>
              </a:ext>
            </a:extLst>
          </p:cNvPr>
          <p:cNvCxnSpPr>
            <a:cxnSpLocks/>
          </p:cNvCxnSpPr>
          <p:nvPr/>
        </p:nvCxnSpPr>
        <p:spPr>
          <a:xfrm>
            <a:off x="3257550" y="5597806"/>
            <a:ext cx="638455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2F15973-2EB7-426D-9A9C-F48197891E1C}"/>
              </a:ext>
            </a:extLst>
          </p:cNvPr>
          <p:cNvSpPr txBox="1"/>
          <p:nvPr/>
        </p:nvSpPr>
        <p:spPr>
          <a:xfrm>
            <a:off x="5248275" y="2072198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sin</a:t>
            </a:r>
            <a:endParaRPr lang="sr-Cyrl-M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5ADB08-D403-4A4B-8D6D-995AD5E99814}"/>
              </a:ext>
            </a:extLst>
          </p:cNvPr>
          <p:cNvSpPr txBox="1"/>
          <p:nvPr/>
        </p:nvSpPr>
        <p:spPr>
          <a:xfrm>
            <a:off x="9194429" y="3703395"/>
            <a:ext cx="60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угао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2804423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B9169F-C821-4AA6-A607-B30FDB093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8403"/>
          </a:xfrm>
        </p:spPr>
        <p:txBody>
          <a:bodyPr>
            <a:normAutofit fontScale="90000"/>
          </a:bodyPr>
          <a:lstStyle/>
          <a:p>
            <a:r>
              <a:rPr lang="sr-Cyrl-CS" dirty="0"/>
              <a:t>Тангенс</a:t>
            </a:r>
            <a:endParaRPr lang="sr-Cyrl-M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E7D7796-F585-4B33-9C87-CCE1A4C042AD}"/>
              </a:ext>
            </a:extLst>
          </p:cNvPr>
          <p:cNvGrpSpPr/>
          <p:nvPr/>
        </p:nvGrpSpPr>
        <p:grpSpPr>
          <a:xfrm>
            <a:off x="3324000" y="826860"/>
            <a:ext cx="5763906" cy="5473638"/>
            <a:chOff x="2696616" y="971523"/>
            <a:chExt cx="5236409" cy="512283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61094DE-7BFC-47CA-85C5-570B7414180D}"/>
                </a:ext>
              </a:extLst>
            </p:cNvPr>
            <p:cNvSpPr/>
            <p:nvPr/>
          </p:nvSpPr>
          <p:spPr>
            <a:xfrm>
              <a:off x="2982478" y="1452926"/>
              <a:ext cx="4218993" cy="43463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BB31F3-9C1C-4C40-8A7D-9B41292AA2D0}"/>
                </a:ext>
              </a:extLst>
            </p:cNvPr>
            <p:cNvSpPr txBox="1"/>
            <p:nvPr/>
          </p:nvSpPr>
          <p:spPr>
            <a:xfrm>
              <a:off x="7174483" y="358641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C3EB6B-2079-4C8A-8A7E-06D3D7778479}"/>
                </a:ext>
              </a:extLst>
            </p:cNvPr>
            <p:cNvSpPr txBox="1"/>
            <p:nvPr/>
          </p:nvSpPr>
          <p:spPr>
            <a:xfrm>
              <a:off x="5059295" y="1168796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BFA696-D0EA-4572-81DB-E4B3FBBE72C4}"/>
                </a:ext>
              </a:extLst>
            </p:cNvPr>
            <p:cNvSpPr txBox="1"/>
            <p:nvPr/>
          </p:nvSpPr>
          <p:spPr>
            <a:xfrm>
              <a:off x="5105345" y="5725028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-1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5D3DB0-702B-4AD3-875E-AEBD5AB65051}"/>
                </a:ext>
              </a:extLst>
            </p:cNvPr>
            <p:cNvSpPr txBox="1"/>
            <p:nvPr/>
          </p:nvSpPr>
          <p:spPr>
            <a:xfrm>
              <a:off x="2696616" y="3624201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-1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485C184-FBB4-4C0B-AE8B-3935BF7DD7BC}"/>
                </a:ext>
              </a:extLst>
            </p:cNvPr>
            <p:cNvGrpSpPr/>
            <p:nvPr/>
          </p:nvGrpSpPr>
          <p:grpSpPr>
            <a:xfrm>
              <a:off x="2696616" y="971523"/>
              <a:ext cx="5236409" cy="5051453"/>
              <a:chOff x="2444067" y="1389534"/>
              <a:chExt cx="5236409" cy="5051453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6974952-F028-4608-B64B-B15E594787CB}"/>
                  </a:ext>
                </a:extLst>
              </p:cNvPr>
              <p:cNvGrpSpPr/>
              <p:nvPr/>
            </p:nvGrpSpPr>
            <p:grpSpPr>
              <a:xfrm>
                <a:off x="2444067" y="1480849"/>
                <a:ext cx="5036627" cy="4960138"/>
                <a:chOff x="2444067" y="1480849"/>
                <a:chExt cx="5036627" cy="4960138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13C017FC-AD77-47D7-966B-4FD04709A0BA}"/>
                    </a:ext>
                  </a:extLst>
                </p:cNvPr>
                <p:cNvGrpSpPr/>
                <p:nvPr/>
              </p:nvGrpSpPr>
              <p:grpSpPr>
                <a:xfrm>
                  <a:off x="2444067" y="1480849"/>
                  <a:ext cx="5036627" cy="4960138"/>
                  <a:chOff x="3105505" y="2191646"/>
                  <a:chExt cx="3226076" cy="3177082"/>
                </a:xfrm>
              </p:grpSpPr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F2E8A595-393B-43B7-B159-5AB7DDFC63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05505" y="3832257"/>
                    <a:ext cx="3226076" cy="1"/>
                  </a:xfrm>
                  <a:prstGeom prst="line">
                    <a:avLst/>
                  </a:prstGeom>
                  <a:ln>
                    <a:headEnd type="none" w="med" len="med"/>
                    <a:tailEnd type="arrow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FB90FEF9-E745-44BB-9637-07296A8D7A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 flipV="1">
                    <a:off x="4636389" y="2191646"/>
                    <a:ext cx="0" cy="3177082"/>
                  </a:xfrm>
                  <a:prstGeom prst="line">
                    <a:avLst/>
                  </a:prstGeom>
                  <a:ln>
                    <a:headEnd type="none" w="med" len="med"/>
                    <a:tailEnd type="arrow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F9019C55-BF9E-4E0B-B3A4-13B47361E424}"/>
                    </a:ext>
                  </a:extLst>
                </p:cNvPr>
                <p:cNvSpPr txBox="1"/>
                <p:nvPr/>
              </p:nvSpPr>
              <p:spPr>
                <a:xfrm>
                  <a:off x="4596609" y="3960918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/>
                    <a:t>0</a:t>
                  </a: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FD4F9F4-E441-4484-B226-26DA9203EF9E}"/>
                  </a:ext>
                </a:extLst>
              </p:cNvPr>
              <p:cNvSpPr txBox="1"/>
              <p:nvPr/>
            </p:nvSpPr>
            <p:spPr>
              <a:xfrm>
                <a:off x="4558129" y="1389534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Y</a:t>
                </a:r>
                <a:endParaRPr lang="sr-Cyrl-ME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FE18C96-ED6D-459E-9C89-D705BBEDAD54}"/>
                  </a:ext>
                </a:extLst>
              </p:cNvPr>
              <p:cNvSpPr txBox="1"/>
              <p:nvPr/>
            </p:nvSpPr>
            <p:spPr>
              <a:xfrm>
                <a:off x="7375584" y="3734092"/>
                <a:ext cx="3048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X</a:t>
                </a:r>
                <a:endParaRPr lang="sr-Cyrl-ME" dirty="0"/>
              </a:p>
            </p:txBody>
          </p:sp>
        </p:grp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A9A0A1C-360F-42EB-B497-B7802B2FBD7D}"/>
              </a:ext>
            </a:extLst>
          </p:cNvPr>
          <p:cNvCxnSpPr>
            <a:cxnSpLocks/>
          </p:cNvCxnSpPr>
          <p:nvPr/>
        </p:nvCxnSpPr>
        <p:spPr>
          <a:xfrm flipV="1">
            <a:off x="8282658" y="171450"/>
            <a:ext cx="0" cy="6219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189061C-F1A5-43CF-AA35-F847E4D6D46F}"/>
              </a:ext>
            </a:extLst>
          </p:cNvPr>
          <p:cNvSpPr txBox="1"/>
          <p:nvPr/>
        </p:nvSpPr>
        <p:spPr>
          <a:xfrm>
            <a:off x="7912044" y="268175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tg</a:t>
            </a:r>
            <a:endParaRPr lang="sr-Cyrl-ME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1DDF2C8-4A03-4F08-9901-130DBB58BAF4}"/>
              </a:ext>
            </a:extLst>
          </p:cNvPr>
          <p:cNvCxnSpPr>
            <a:cxnSpLocks/>
          </p:cNvCxnSpPr>
          <p:nvPr/>
        </p:nvCxnSpPr>
        <p:spPr>
          <a:xfrm>
            <a:off x="3638659" y="668062"/>
            <a:ext cx="0" cy="38467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6BC1A0F-91A6-41EC-AFF0-8A28E790C587}"/>
              </a:ext>
            </a:extLst>
          </p:cNvPr>
          <p:cNvSpPr txBox="1"/>
          <p:nvPr/>
        </p:nvSpPr>
        <p:spPr>
          <a:xfrm>
            <a:off x="3233487" y="4151994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tg</a:t>
            </a:r>
            <a:endParaRPr lang="sr-Cyrl-ME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F60D75E-45AB-4140-8F03-9C6B7AD860DA}"/>
              </a:ext>
            </a:extLst>
          </p:cNvPr>
          <p:cNvCxnSpPr>
            <a:cxnSpLocks/>
          </p:cNvCxnSpPr>
          <p:nvPr/>
        </p:nvCxnSpPr>
        <p:spPr>
          <a:xfrm flipH="1" flipV="1">
            <a:off x="5935980" y="3655824"/>
            <a:ext cx="2585304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3D35F9-1422-48CC-B42C-7756E521C055}"/>
              </a:ext>
            </a:extLst>
          </p:cNvPr>
          <p:cNvCxnSpPr/>
          <p:nvPr/>
        </p:nvCxnSpPr>
        <p:spPr>
          <a:xfrm flipV="1">
            <a:off x="5954818" y="286603"/>
            <a:ext cx="2630210" cy="337458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7C91D5E-5C08-411B-9451-362D97BC6F8D}"/>
              </a:ext>
            </a:extLst>
          </p:cNvPr>
          <p:cNvCxnSpPr>
            <a:cxnSpLocks/>
          </p:cNvCxnSpPr>
          <p:nvPr/>
        </p:nvCxnSpPr>
        <p:spPr>
          <a:xfrm flipV="1">
            <a:off x="5945293" y="3658911"/>
            <a:ext cx="27720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Arc 29">
            <a:extLst>
              <a:ext uri="{FF2B5EF4-FFF2-40B4-BE49-F238E27FC236}">
                <a16:creationId xmlns:a16="http://schemas.microsoft.com/office/drawing/2014/main" id="{54FE2870-81F2-4FB2-A3F0-009039CA75F2}"/>
              </a:ext>
            </a:extLst>
          </p:cNvPr>
          <p:cNvSpPr/>
          <p:nvPr/>
        </p:nvSpPr>
        <p:spPr>
          <a:xfrm>
            <a:off x="5011551" y="2726951"/>
            <a:ext cx="1863919" cy="1863919"/>
          </a:xfrm>
          <a:prstGeom prst="arc">
            <a:avLst>
              <a:gd name="adj1" fmla="val 18550871"/>
              <a:gd name="adj2" fmla="val 0"/>
            </a:avLst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F55787-66EE-4BBE-B45B-8C654B171147}"/>
                  </a:ext>
                </a:extLst>
              </p:cNvPr>
              <p:cNvSpPr txBox="1"/>
              <p:nvPr/>
            </p:nvSpPr>
            <p:spPr>
              <a:xfrm>
                <a:off x="6349623" y="3206187"/>
                <a:ext cx="2757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F55787-66EE-4BBE-B45B-8C654B171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623" y="3206187"/>
                <a:ext cx="275717" cy="369332"/>
              </a:xfrm>
              <a:prstGeom prst="rect">
                <a:avLst/>
              </a:prstGeom>
              <a:blipFill>
                <a:blip r:embed="rId2"/>
                <a:stretch>
                  <a:fillRect l="-15556" r="-1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8BA8574-569D-4957-ADB0-18B4EA38930C}"/>
              </a:ext>
            </a:extLst>
          </p:cNvPr>
          <p:cNvCxnSpPr/>
          <p:nvPr/>
        </p:nvCxnSpPr>
        <p:spPr>
          <a:xfrm>
            <a:off x="8282658" y="637507"/>
            <a:ext cx="4696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D6F7E99-2D80-4958-9538-AC4076E0C010}"/>
              </a:ext>
            </a:extLst>
          </p:cNvPr>
          <p:cNvCxnSpPr/>
          <p:nvPr/>
        </p:nvCxnSpPr>
        <p:spPr>
          <a:xfrm>
            <a:off x="8584154" y="637507"/>
            <a:ext cx="0" cy="30214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418045-C484-4FF4-AF4E-90C8045F05C5}"/>
                  </a:ext>
                </a:extLst>
              </p:cNvPr>
              <p:cNvSpPr txBox="1"/>
              <p:nvPr/>
            </p:nvSpPr>
            <p:spPr>
              <a:xfrm>
                <a:off x="8653272" y="1788466"/>
                <a:ext cx="44723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IN" b="1" i="0" smtClean="0">
                              <a:latin typeface="Cambria Math" panose="02040503050406030204" pitchFamily="18" charset="0"/>
                            </a:rPr>
                            <m:t>𝐭</m:t>
                          </m:r>
                          <m:r>
                            <m:rPr>
                              <m:nor/>
                            </m:rPr>
                            <a:rPr lang="en-US" b="1" i="0" smtClean="0">
                              <a:latin typeface="Cambria Math" panose="02040503050406030204" pitchFamily="18" charset="0"/>
                            </a:rPr>
                            <m:t>g</m:t>
                          </m:r>
                        </m:fNam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𝜶</m:t>
                          </m:r>
                        </m:e>
                      </m:func>
                    </m:oMath>
                  </m:oMathPara>
                </a14:m>
                <a:endParaRPr lang="sr-Cyrl-ME" b="1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418045-C484-4FF4-AF4E-90C8045F0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3272" y="1788466"/>
                <a:ext cx="447237" cy="276999"/>
              </a:xfrm>
              <a:prstGeom prst="rect">
                <a:avLst/>
              </a:prstGeom>
              <a:blipFill>
                <a:blip r:embed="rId3"/>
                <a:stretch>
                  <a:fillRect l="-10959" r="-6849" b="-2391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77F3E7D-B9CA-4727-8534-C4658CFC9A7F}"/>
              </a:ext>
            </a:extLst>
          </p:cNvPr>
          <p:cNvCxnSpPr/>
          <p:nvPr/>
        </p:nvCxnSpPr>
        <p:spPr>
          <a:xfrm flipH="1" flipV="1">
            <a:off x="3324000" y="1619250"/>
            <a:ext cx="2619510" cy="203966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c 43">
            <a:extLst>
              <a:ext uri="{FF2B5EF4-FFF2-40B4-BE49-F238E27FC236}">
                <a16:creationId xmlns:a16="http://schemas.microsoft.com/office/drawing/2014/main" id="{78F3285B-C936-45A4-9F77-1AA1D2ECCB89}"/>
              </a:ext>
            </a:extLst>
          </p:cNvPr>
          <p:cNvSpPr/>
          <p:nvPr/>
        </p:nvSpPr>
        <p:spPr>
          <a:xfrm>
            <a:off x="4791692" y="2488911"/>
            <a:ext cx="2340000" cy="2340000"/>
          </a:xfrm>
          <a:prstGeom prst="arc">
            <a:avLst>
              <a:gd name="adj1" fmla="val 13147355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8C3D764-2235-4922-BB34-FD6A3B2F105A}"/>
                  </a:ext>
                </a:extLst>
              </p:cNvPr>
              <p:cNvSpPr txBox="1"/>
              <p:nvPr/>
            </p:nvSpPr>
            <p:spPr>
              <a:xfrm>
                <a:off x="5647666" y="2855720"/>
                <a:ext cx="2773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8C3D764-2235-4922-BB34-FD6A3B2F1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7666" y="2855720"/>
                <a:ext cx="277320" cy="369332"/>
              </a:xfrm>
              <a:prstGeom prst="rect">
                <a:avLst/>
              </a:prstGeom>
              <a:blipFill>
                <a:blip r:embed="rId4"/>
                <a:stretch>
                  <a:fillRect l="-36957" r="-39130" b="-3442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E4D06D5-C481-44CD-AE39-52B40DD23CCA}"/>
              </a:ext>
            </a:extLst>
          </p:cNvPr>
          <p:cNvCxnSpPr/>
          <p:nvPr/>
        </p:nvCxnSpPr>
        <p:spPr>
          <a:xfrm>
            <a:off x="3148683" y="1880151"/>
            <a:ext cx="4696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119CE26-1AB3-4244-AABC-7F97E61F7EA7}"/>
              </a:ext>
            </a:extLst>
          </p:cNvPr>
          <p:cNvCxnSpPr>
            <a:cxnSpLocks/>
          </p:cNvCxnSpPr>
          <p:nvPr/>
        </p:nvCxnSpPr>
        <p:spPr>
          <a:xfrm>
            <a:off x="3368712" y="1880151"/>
            <a:ext cx="0" cy="177567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DD3E46C-12B1-42F0-8D44-4AA42BF716F2}"/>
                  </a:ext>
                </a:extLst>
              </p:cNvPr>
              <p:cNvSpPr txBox="1"/>
              <p:nvPr/>
            </p:nvSpPr>
            <p:spPr>
              <a:xfrm>
                <a:off x="2900159" y="2639080"/>
                <a:ext cx="4488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IN" b="1" i="0" smtClean="0">
                              <a:latin typeface="Cambria Math" panose="02040503050406030204" pitchFamily="18" charset="0"/>
                            </a:rPr>
                            <m:t>𝐭</m:t>
                          </m:r>
                          <m:r>
                            <m:rPr>
                              <m:nor/>
                            </m:rPr>
                            <a:rPr lang="en-US" b="1" i="0" smtClean="0">
                              <a:latin typeface="Cambria Math" panose="02040503050406030204" pitchFamily="18" charset="0"/>
                            </a:rPr>
                            <m:t>g</m:t>
                          </m:r>
                        </m:fNam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</m:func>
                    </m:oMath>
                  </m:oMathPara>
                </a14:m>
                <a:endParaRPr lang="sr-Cyrl-ME" b="1" dirty="0"/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DD3E46C-12B1-42F0-8D44-4AA42BF71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0159" y="2639080"/>
                <a:ext cx="448841" cy="276999"/>
              </a:xfrm>
              <a:prstGeom prst="rect">
                <a:avLst/>
              </a:prstGeom>
              <a:blipFill>
                <a:blip r:embed="rId5"/>
                <a:stretch>
                  <a:fillRect l="-10959" t="-2222" r="-19178" b="-3555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0782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5B9169F-C821-4AA6-A607-B30FDB093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3876"/>
            <a:ext cx="10058400" cy="708403"/>
          </a:xfrm>
        </p:spPr>
        <p:txBody>
          <a:bodyPr>
            <a:normAutofit fontScale="90000"/>
          </a:bodyPr>
          <a:lstStyle/>
          <a:p>
            <a:r>
              <a:rPr lang="sr-Cyrl-CS" dirty="0"/>
              <a:t>Котангенс</a:t>
            </a:r>
            <a:endParaRPr lang="sr-Cyrl-M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E7D7796-F585-4B33-9C87-CCE1A4C042AD}"/>
              </a:ext>
            </a:extLst>
          </p:cNvPr>
          <p:cNvGrpSpPr/>
          <p:nvPr/>
        </p:nvGrpSpPr>
        <p:grpSpPr>
          <a:xfrm>
            <a:off x="3324000" y="418200"/>
            <a:ext cx="5763906" cy="5882298"/>
            <a:chOff x="2696616" y="589054"/>
            <a:chExt cx="5236409" cy="550530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61094DE-7BFC-47CA-85C5-570B7414180D}"/>
                </a:ext>
              </a:extLst>
            </p:cNvPr>
            <p:cNvSpPr/>
            <p:nvPr/>
          </p:nvSpPr>
          <p:spPr>
            <a:xfrm>
              <a:off x="2982478" y="1452926"/>
              <a:ext cx="4218993" cy="434637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3BB31F3-9C1C-4C40-8A7D-9B41292AA2D0}"/>
                </a:ext>
              </a:extLst>
            </p:cNvPr>
            <p:cNvSpPr txBox="1"/>
            <p:nvPr/>
          </p:nvSpPr>
          <p:spPr>
            <a:xfrm>
              <a:off x="7174483" y="358641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4C3EB6B-2079-4C8A-8A7E-06D3D7778479}"/>
                </a:ext>
              </a:extLst>
            </p:cNvPr>
            <p:cNvSpPr txBox="1"/>
            <p:nvPr/>
          </p:nvSpPr>
          <p:spPr>
            <a:xfrm>
              <a:off x="4859542" y="1372365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1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1BFA696-D0EA-4572-81DB-E4B3FBBE72C4}"/>
                </a:ext>
              </a:extLst>
            </p:cNvPr>
            <p:cNvSpPr txBox="1"/>
            <p:nvPr/>
          </p:nvSpPr>
          <p:spPr>
            <a:xfrm>
              <a:off x="5105345" y="5725028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-1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5D3DB0-702B-4AD3-875E-AEBD5AB65051}"/>
                </a:ext>
              </a:extLst>
            </p:cNvPr>
            <p:cNvSpPr txBox="1"/>
            <p:nvPr/>
          </p:nvSpPr>
          <p:spPr>
            <a:xfrm>
              <a:off x="2696616" y="3624201"/>
              <a:ext cx="3722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-1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485C184-FBB4-4C0B-AE8B-3935BF7DD7BC}"/>
                </a:ext>
              </a:extLst>
            </p:cNvPr>
            <p:cNvGrpSpPr/>
            <p:nvPr/>
          </p:nvGrpSpPr>
          <p:grpSpPr>
            <a:xfrm>
              <a:off x="2696616" y="589054"/>
              <a:ext cx="5236409" cy="5433922"/>
              <a:chOff x="2444067" y="1007065"/>
              <a:chExt cx="5236409" cy="543392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6974952-F028-4608-B64B-B15E594787CB}"/>
                  </a:ext>
                </a:extLst>
              </p:cNvPr>
              <p:cNvGrpSpPr/>
              <p:nvPr/>
            </p:nvGrpSpPr>
            <p:grpSpPr>
              <a:xfrm>
                <a:off x="2444067" y="1070308"/>
                <a:ext cx="5036627" cy="5370679"/>
                <a:chOff x="2444067" y="1070308"/>
                <a:chExt cx="5036627" cy="5370679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13C017FC-AD77-47D7-966B-4FD04709A0BA}"/>
                    </a:ext>
                  </a:extLst>
                </p:cNvPr>
                <p:cNvGrpSpPr/>
                <p:nvPr/>
              </p:nvGrpSpPr>
              <p:grpSpPr>
                <a:xfrm>
                  <a:off x="2444067" y="1070308"/>
                  <a:ext cx="5036627" cy="5370679"/>
                  <a:chOff x="3105505" y="1928685"/>
                  <a:chExt cx="3226076" cy="3440043"/>
                </a:xfrm>
              </p:grpSpPr>
              <p:cxnSp>
                <p:nvCxnSpPr>
                  <p:cNvPr id="17" name="Straight Connector 16">
                    <a:extLst>
                      <a:ext uri="{FF2B5EF4-FFF2-40B4-BE49-F238E27FC236}">
                        <a16:creationId xmlns:a16="http://schemas.microsoft.com/office/drawing/2014/main" id="{F2E8A595-393B-43B7-B159-5AB7DDFC63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05505" y="3832257"/>
                    <a:ext cx="3226076" cy="1"/>
                  </a:xfrm>
                  <a:prstGeom prst="line">
                    <a:avLst/>
                  </a:prstGeom>
                  <a:ln>
                    <a:headEnd type="none" w="med" len="med"/>
                    <a:tailEnd type="arrow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Connector 17">
                    <a:extLst>
                      <a:ext uri="{FF2B5EF4-FFF2-40B4-BE49-F238E27FC236}">
                        <a16:creationId xmlns:a16="http://schemas.microsoft.com/office/drawing/2014/main" id="{FB90FEF9-E745-44BB-9637-07296A8D7A1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636389" y="1928685"/>
                    <a:ext cx="0" cy="3440043"/>
                  </a:xfrm>
                  <a:prstGeom prst="line">
                    <a:avLst/>
                  </a:prstGeom>
                  <a:ln>
                    <a:headEnd type="none" w="med" len="med"/>
                    <a:tailEnd type="arrow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F9019C55-BF9E-4E0B-B3A4-13B47361E424}"/>
                    </a:ext>
                  </a:extLst>
                </p:cNvPr>
                <p:cNvSpPr txBox="1"/>
                <p:nvPr/>
              </p:nvSpPr>
              <p:spPr>
                <a:xfrm>
                  <a:off x="4596609" y="3960918"/>
                  <a:ext cx="30168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sr-Cyrl-ME" dirty="0"/>
                    <a:t>0</a:t>
                  </a: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FD4F9F4-E441-4484-B226-26DA9203EF9E}"/>
                  </a:ext>
                </a:extLst>
              </p:cNvPr>
              <p:cNvSpPr txBox="1"/>
              <p:nvPr/>
            </p:nvSpPr>
            <p:spPr>
              <a:xfrm>
                <a:off x="4605931" y="1007065"/>
                <a:ext cx="2968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Y</a:t>
                </a:r>
                <a:endParaRPr lang="sr-Cyrl-ME" dirty="0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FE18C96-ED6D-459E-9C89-D705BBEDAD54}"/>
                  </a:ext>
                </a:extLst>
              </p:cNvPr>
              <p:cNvSpPr txBox="1"/>
              <p:nvPr/>
            </p:nvSpPr>
            <p:spPr>
              <a:xfrm>
                <a:off x="7375584" y="3734092"/>
                <a:ext cx="3048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dirty="0"/>
                  <a:t>X</a:t>
                </a:r>
                <a:endParaRPr lang="sr-Cyrl-ME" dirty="0"/>
              </a:p>
            </p:txBody>
          </p:sp>
        </p:grp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A9A0A1C-360F-42EB-B497-B7802B2FBD7D}"/>
              </a:ext>
            </a:extLst>
          </p:cNvPr>
          <p:cNvCxnSpPr>
            <a:cxnSpLocks/>
          </p:cNvCxnSpPr>
          <p:nvPr/>
        </p:nvCxnSpPr>
        <p:spPr>
          <a:xfrm>
            <a:off x="2701233" y="1331703"/>
            <a:ext cx="60160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189061C-F1A5-43CF-AA35-F847E4D6D46F}"/>
              </a:ext>
            </a:extLst>
          </p:cNvPr>
          <p:cNvSpPr txBox="1"/>
          <p:nvPr/>
        </p:nvSpPr>
        <p:spPr>
          <a:xfrm>
            <a:off x="8233026" y="1301897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ctg</a:t>
            </a:r>
            <a:endParaRPr lang="sr-Cyrl-ME" dirty="0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1DDF2C8-4A03-4F08-9901-130DBB58BAF4}"/>
              </a:ext>
            </a:extLst>
          </p:cNvPr>
          <p:cNvCxnSpPr>
            <a:cxnSpLocks/>
          </p:cNvCxnSpPr>
          <p:nvPr/>
        </p:nvCxnSpPr>
        <p:spPr>
          <a:xfrm flipH="1">
            <a:off x="3104478" y="5980104"/>
            <a:ext cx="57144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B6BC1A0F-91A6-41EC-AFF0-8A28E790C587}"/>
              </a:ext>
            </a:extLst>
          </p:cNvPr>
          <p:cNvSpPr txBox="1"/>
          <p:nvPr/>
        </p:nvSpPr>
        <p:spPr>
          <a:xfrm>
            <a:off x="2905158" y="5649903"/>
            <a:ext cx="468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ctg</a:t>
            </a:r>
            <a:endParaRPr lang="sr-Cyrl-ME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F60D75E-45AB-4140-8F03-9C6B7AD860DA}"/>
              </a:ext>
            </a:extLst>
          </p:cNvPr>
          <p:cNvCxnSpPr>
            <a:cxnSpLocks/>
          </p:cNvCxnSpPr>
          <p:nvPr/>
        </p:nvCxnSpPr>
        <p:spPr>
          <a:xfrm flipH="1" flipV="1">
            <a:off x="5935980" y="3655824"/>
            <a:ext cx="2585304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3D35F9-1422-48CC-B42C-7756E521C055}"/>
              </a:ext>
            </a:extLst>
          </p:cNvPr>
          <p:cNvCxnSpPr>
            <a:cxnSpLocks/>
          </p:cNvCxnSpPr>
          <p:nvPr/>
        </p:nvCxnSpPr>
        <p:spPr>
          <a:xfrm flipV="1">
            <a:off x="5954818" y="263137"/>
            <a:ext cx="1839798" cy="339805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7C91D5E-5C08-411B-9451-362D97BC6F8D}"/>
              </a:ext>
            </a:extLst>
          </p:cNvPr>
          <p:cNvCxnSpPr>
            <a:cxnSpLocks/>
          </p:cNvCxnSpPr>
          <p:nvPr/>
        </p:nvCxnSpPr>
        <p:spPr>
          <a:xfrm flipV="1">
            <a:off x="5945293" y="3658911"/>
            <a:ext cx="277200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Arc 29">
            <a:extLst>
              <a:ext uri="{FF2B5EF4-FFF2-40B4-BE49-F238E27FC236}">
                <a16:creationId xmlns:a16="http://schemas.microsoft.com/office/drawing/2014/main" id="{54FE2870-81F2-4FB2-A3F0-009039CA75F2}"/>
              </a:ext>
            </a:extLst>
          </p:cNvPr>
          <p:cNvSpPr/>
          <p:nvPr/>
        </p:nvSpPr>
        <p:spPr>
          <a:xfrm>
            <a:off x="5011551" y="2726951"/>
            <a:ext cx="1863919" cy="1863919"/>
          </a:xfrm>
          <a:prstGeom prst="arc">
            <a:avLst>
              <a:gd name="adj1" fmla="val 17904696"/>
              <a:gd name="adj2" fmla="val 0"/>
            </a:avLst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F55787-66EE-4BBE-B45B-8C654B171147}"/>
                  </a:ext>
                </a:extLst>
              </p:cNvPr>
              <p:cNvSpPr txBox="1"/>
              <p:nvPr/>
            </p:nvSpPr>
            <p:spPr>
              <a:xfrm>
                <a:off x="6349623" y="3206187"/>
                <a:ext cx="2757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0F55787-66EE-4BBE-B45B-8C654B1711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9623" y="3206187"/>
                <a:ext cx="275717" cy="369332"/>
              </a:xfrm>
              <a:prstGeom prst="rect">
                <a:avLst/>
              </a:prstGeom>
              <a:blipFill>
                <a:blip r:embed="rId2"/>
                <a:stretch>
                  <a:fillRect l="-15556" r="-1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AF665732-4ABA-4B7E-8362-F1E845561C79}"/>
              </a:ext>
            </a:extLst>
          </p:cNvPr>
          <p:cNvGrpSpPr/>
          <p:nvPr/>
        </p:nvGrpSpPr>
        <p:grpSpPr>
          <a:xfrm rot="5400000" flipH="1">
            <a:off x="6350426" y="466453"/>
            <a:ext cx="469642" cy="1260859"/>
            <a:chOff x="8258413" y="95425"/>
            <a:chExt cx="469642" cy="1260859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8BA8574-569D-4957-ADB0-18B4EA38930C}"/>
                </a:ext>
              </a:extLst>
            </p:cNvPr>
            <p:cNvCxnSpPr/>
            <p:nvPr/>
          </p:nvCxnSpPr>
          <p:spPr>
            <a:xfrm>
              <a:off x="8258413" y="95425"/>
              <a:ext cx="46964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ED6F7E99-2D80-4958-9538-AC4076E0C01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953724" y="725855"/>
              <a:ext cx="1260859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418045-C484-4FF4-AF4E-90C8045F05C5}"/>
                  </a:ext>
                </a:extLst>
              </p:cNvPr>
              <p:cNvSpPr txBox="1"/>
              <p:nvPr/>
            </p:nvSpPr>
            <p:spPr>
              <a:xfrm>
                <a:off x="6263531" y="722316"/>
                <a:ext cx="5594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sr-Latn-CS" b="1" i="0" smtClean="0">
                              <a:latin typeface="Cambria Math" panose="02040503050406030204" pitchFamily="18" charset="0"/>
                            </a:rPr>
                            <m:t>𝐜</m:t>
                          </m:r>
                          <m:r>
                            <a:rPr lang="en-IN" b="1" i="0" smtClean="0">
                              <a:latin typeface="Cambria Math" panose="02040503050406030204" pitchFamily="18" charset="0"/>
                            </a:rPr>
                            <m:t>𝐭</m:t>
                          </m:r>
                          <m:r>
                            <m:rPr>
                              <m:nor/>
                            </m:rPr>
                            <a:rPr lang="en-US" b="1" i="0" smtClean="0">
                              <a:latin typeface="Cambria Math" panose="02040503050406030204" pitchFamily="18" charset="0"/>
                            </a:rPr>
                            <m:t>g</m:t>
                          </m:r>
                        </m:fNam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𝜶</m:t>
                          </m:r>
                        </m:e>
                      </m:func>
                    </m:oMath>
                  </m:oMathPara>
                </a14:m>
                <a:endParaRPr lang="sr-Cyrl-ME" b="1" dirty="0"/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418045-C484-4FF4-AF4E-90C8045F0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531" y="722316"/>
                <a:ext cx="559449" cy="276999"/>
              </a:xfrm>
              <a:prstGeom prst="rect">
                <a:avLst/>
              </a:prstGeom>
              <a:blipFill>
                <a:blip r:embed="rId3"/>
                <a:stretch>
                  <a:fillRect l="-5435" r="-6522" b="-2391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77F3E7D-B9CA-4727-8534-C4658CFC9A7F}"/>
              </a:ext>
            </a:extLst>
          </p:cNvPr>
          <p:cNvCxnSpPr>
            <a:cxnSpLocks/>
          </p:cNvCxnSpPr>
          <p:nvPr/>
        </p:nvCxnSpPr>
        <p:spPr>
          <a:xfrm flipH="1">
            <a:off x="3219893" y="3658910"/>
            <a:ext cx="2723617" cy="246594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Arc 43">
            <a:extLst>
              <a:ext uri="{FF2B5EF4-FFF2-40B4-BE49-F238E27FC236}">
                <a16:creationId xmlns:a16="http://schemas.microsoft.com/office/drawing/2014/main" id="{78F3285B-C936-45A4-9F77-1AA1D2ECCB89}"/>
              </a:ext>
            </a:extLst>
          </p:cNvPr>
          <p:cNvSpPr/>
          <p:nvPr/>
        </p:nvSpPr>
        <p:spPr>
          <a:xfrm>
            <a:off x="4791692" y="2488911"/>
            <a:ext cx="2340000" cy="2340000"/>
          </a:xfrm>
          <a:prstGeom prst="arc">
            <a:avLst>
              <a:gd name="adj1" fmla="val 8417156"/>
              <a:gd name="adj2" fmla="val 0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8C3D764-2235-4922-BB34-FD6A3B2F105A}"/>
                  </a:ext>
                </a:extLst>
              </p:cNvPr>
              <p:cNvSpPr txBox="1"/>
              <p:nvPr/>
            </p:nvSpPr>
            <p:spPr>
              <a:xfrm>
                <a:off x="5647666" y="2855720"/>
                <a:ext cx="2773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𝜷</m:t>
                      </m:r>
                    </m:oMath>
                  </m:oMathPara>
                </a14:m>
                <a:endParaRPr lang="sr-Cyrl-ME" sz="2400" b="1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8C3D764-2235-4922-BB34-FD6A3B2F10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7666" y="2855720"/>
                <a:ext cx="277320" cy="369332"/>
              </a:xfrm>
              <a:prstGeom prst="rect">
                <a:avLst/>
              </a:prstGeom>
              <a:blipFill>
                <a:blip r:embed="rId4"/>
                <a:stretch>
                  <a:fillRect l="-36957" r="-39130" b="-3442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1360F9CF-C684-4F75-9752-28A2D2DCA1DE}"/>
              </a:ext>
            </a:extLst>
          </p:cNvPr>
          <p:cNvGrpSpPr/>
          <p:nvPr/>
        </p:nvGrpSpPr>
        <p:grpSpPr>
          <a:xfrm rot="16200000">
            <a:off x="4429367" y="4925673"/>
            <a:ext cx="469642" cy="2581264"/>
            <a:chOff x="3148683" y="1880151"/>
            <a:chExt cx="469642" cy="1775673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E4D06D5-C481-44CD-AE39-52B40DD23CCA}"/>
                </a:ext>
              </a:extLst>
            </p:cNvPr>
            <p:cNvCxnSpPr/>
            <p:nvPr/>
          </p:nvCxnSpPr>
          <p:spPr>
            <a:xfrm>
              <a:off x="3148683" y="1880151"/>
              <a:ext cx="469642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4119CE26-1AB3-4244-AABC-7F97E61F7EA7}"/>
                </a:ext>
              </a:extLst>
            </p:cNvPr>
            <p:cNvCxnSpPr>
              <a:cxnSpLocks/>
            </p:cNvCxnSpPr>
            <p:nvPr/>
          </p:nvCxnSpPr>
          <p:spPr>
            <a:xfrm>
              <a:off x="3368712" y="1880151"/>
              <a:ext cx="0" cy="177567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DD3E46C-12B1-42F0-8D44-4AA42BF716F2}"/>
                  </a:ext>
                </a:extLst>
              </p:cNvPr>
              <p:cNvSpPr txBox="1"/>
              <p:nvPr/>
            </p:nvSpPr>
            <p:spPr>
              <a:xfrm>
                <a:off x="4309939" y="6280586"/>
                <a:ext cx="5610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IN" b="1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sr-Latn-CS" b="1" i="0" smtClean="0">
                              <a:latin typeface="Cambria Math" panose="02040503050406030204" pitchFamily="18" charset="0"/>
                            </a:rPr>
                            <m:t>𝐜</m:t>
                          </m:r>
                          <m:r>
                            <a:rPr lang="en-IN" b="1" i="0" smtClean="0">
                              <a:latin typeface="Cambria Math" panose="02040503050406030204" pitchFamily="18" charset="0"/>
                            </a:rPr>
                            <m:t>𝐭</m:t>
                          </m:r>
                          <m:r>
                            <m:rPr>
                              <m:nor/>
                            </m:rPr>
                            <a:rPr lang="en-US" b="1" i="0" smtClean="0">
                              <a:latin typeface="Cambria Math" panose="02040503050406030204" pitchFamily="18" charset="0"/>
                            </a:rPr>
                            <m:t>g</m:t>
                          </m:r>
                        </m:fName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𝜷</m:t>
                          </m:r>
                        </m:e>
                      </m:func>
                    </m:oMath>
                  </m:oMathPara>
                </a14:m>
                <a:endParaRPr lang="sr-Cyrl-ME" b="1" dirty="0"/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DD3E46C-12B1-42F0-8D44-4AA42BF716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9939" y="6280586"/>
                <a:ext cx="561051" cy="276999"/>
              </a:xfrm>
              <a:prstGeom prst="rect">
                <a:avLst/>
              </a:prstGeom>
              <a:blipFill>
                <a:blip r:embed="rId5"/>
                <a:stretch>
                  <a:fillRect l="-5435" t="-2174" r="-15217" b="-3260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0926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873AC-AF5F-439B-8726-98EFD5080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У троуглу</a:t>
            </a:r>
            <a:endParaRPr lang="sr-Cyrl-M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E1DF18B-F110-43AC-9CAC-CC092DE7F480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97279" y="1845733"/>
                <a:ext cx="4937760" cy="4335991"/>
              </a:xfrm>
            </p:spPr>
            <p:txBody>
              <a:bodyPr>
                <a:normAutofit/>
              </a:bodyPr>
              <a:lstStyle/>
              <a:p>
                <a:r>
                  <a:rPr lang="sr-Cyrl-CS" dirty="0">
                    <a:solidFill>
                      <a:schemeClr val="tx1"/>
                    </a:solidFill>
                  </a:rPr>
                  <a:t>Синус: наспрамна у односу на хипотенузу</a:t>
                </a:r>
              </a:p>
              <a:p>
                <a:pPr/>
                <a14:m>
                  <m:oMath xmlns:m="http://schemas.openxmlformats.org/officeDocument/2006/math">
                    <m:func>
                      <m:funcPr>
                        <m:ctrlPr>
                          <a:rPr lang="en-I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IN" sz="240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func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sr-Cyrl-CS" dirty="0">
                    <a:solidFill>
                      <a:schemeClr val="tx1"/>
                    </a:solidFill>
                  </a:rPr>
                  <a:t>Косинус: налегла у односу на хипотенузу</a:t>
                </a:r>
              </a:p>
              <a:p>
                <a:pPr/>
                <a14:m>
                  <m:oMath xmlns:m="http://schemas.openxmlformats.org/officeDocument/2006/math">
                    <m:func>
                      <m:funcPr>
                        <m:ctrlPr>
                          <a:rPr lang="en-IN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IN" sz="240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func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sr-Cyrl-CS" dirty="0">
                    <a:solidFill>
                      <a:schemeClr val="tx1"/>
                    </a:solidFill>
                  </a:rPr>
                  <a:t>Тангенс: наспрамна у односу на налеглу</a:t>
                </a:r>
              </a:p>
              <a:p>
                <a:pPr/>
                <a14:m>
                  <m:oMath xmlns:m="http://schemas.openxmlformats.org/officeDocument/2006/math">
                    <m:func>
                      <m:funcPr>
                        <m:ctrlPr>
                          <a:rPr lang="en-I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r-Latn-C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tg</m:t>
                        </m:r>
                      </m:fName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func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sr-Latn-C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sr-Cyrl-ME" dirty="0">
                  <a:solidFill>
                    <a:schemeClr val="tx1"/>
                  </a:solidFill>
                </a:endParaRPr>
              </a:p>
              <a:p>
                <a:r>
                  <a:rPr lang="sr-Cyrl-CS" dirty="0">
                    <a:solidFill>
                      <a:schemeClr val="tx1"/>
                    </a:solidFill>
                  </a:rPr>
                  <a:t>Котангенс: налеглу у односу на наспрамна</a:t>
                </a:r>
              </a:p>
              <a:p>
                <a:pPr/>
                <a14:m>
                  <m:oMath xmlns:m="http://schemas.openxmlformats.org/officeDocument/2006/math">
                    <m:func>
                      <m:funcPr>
                        <m:ctrlPr>
                          <a:rPr lang="en-IN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sr-Latn-C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ctg</m:t>
                        </m:r>
                      </m:fName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func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r-Latn-C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sr-Latn-C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sr-Cyrl-ME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E1DF18B-F110-43AC-9CAC-CC092DE7F4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97279" y="1845733"/>
                <a:ext cx="4937760" cy="4335991"/>
              </a:xfrm>
              <a:blipFill>
                <a:blip r:embed="rId2"/>
                <a:stretch>
                  <a:fillRect l="-1235" t="-154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Triangle 7">
            <a:extLst>
              <a:ext uri="{FF2B5EF4-FFF2-40B4-BE49-F238E27FC236}">
                <a16:creationId xmlns:a16="http://schemas.microsoft.com/office/drawing/2014/main" id="{2904D5AE-A49C-4982-A266-9D6C34CD4480}"/>
              </a:ext>
            </a:extLst>
          </p:cNvPr>
          <p:cNvSpPr/>
          <p:nvPr/>
        </p:nvSpPr>
        <p:spPr>
          <a:xfrm flipH="1">
            <a:off x="6542090" y="2085973"/>
            <a:ext cx="4613589" cy="2420718"/>
          </a:xfrm>
          <a:prstGeom prst="rtTriangl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DD47D9-2FFC-43B4-B69A-3A430FD03B5F}"/>
              </a:ext>
            </a:extLst>
          </p:cNvPr>
          <p:cNvSpPr txBox="1"/>
          <p:nvPr/>
        </p:nvSpPr>
        <p:spPr>
          <a:xfrm>
            <a:off x="8915560" y="4460524"/>
            <a:ext cx="356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800" dirty="0"/>
              <a:t>а</a:t>
            </a:r>
            <a:endParaRPr lang="sr-Cyrl-ME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7D46FF-7ADD-4BFE-8564-91C5AF1E636D}"/>
              </a:ext>
            </a:extLst>
          </p:cNvPr>
          <p:cNvSpPr txBox="1"/>
          <p:nvPr/>
        </p:nvSpPr>
        <p:spPr>
          <a:xfrm>
            <a:off x="11155679" y="3168072"/>
            <a:ext cx="373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dirty="0"/>
              <a:t>b</a:t>
            </a:r>
            <a:endParaRPr lang="sr-Cyrl-ME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F8DFF7-E269-4D1D-B088-3A9D95895D9E}"/>
              </a:ext>
            </a:extLst>
          </p:cNvPr>
          <p:cNvSpPr txBox="1"/>
          <p:nvPr/>
        </p:nvSpPr>
        <p:spPr>
          <a:xfrm>
            <a:off x="8487094" y="2773112"/>
            <a:ext cx="361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</a:t>
            </a:r>
            <a:endParaRPr lang="sr-Cyrl-ME" sz="2800" dirty="0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0E155B4-1D0C-49BC-A226-8DB56B7AA5E6}"/>
              </a:ext>
            </a:extLst>
          </p:cNvPr>
          <p:cNvSpPr/>
          <p:nvPr/>
        </p:nvSpPr>
        <p:spPr>
          <a:xfrm>
            <a:off x="5407699" y="3167390"/>
            <a:ext cx="2531583" cy="2531583"/>
          </a:xfrm>
          <a:prstGeom prst="arc">
            <a:avLst>
              <a:gd name="adj1" fmla="val 20087933"/>
              <a:gd name="adj2" fmla="val 0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52636E5-CEE1-4FBB-96F0-03044B4D14E7}"/>
                  </a:ext>
                </a:extLst>
              </p:cNvPr>
              <p:cNvSpPr txBox="1"/>
              <p:nvPr/>
            </p:nvSpPr>
            <p:spPr>
              <a:xfrm>
                <a:off x="7321034" y="4029637"/>
                <a:ext cx="32220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𝜶</m:t>
                      </m:r>
                    </m:oMath>
                  </m:oMathPara>
                </a14:m>
                <a:endParaRPr lang="sr-Cyrl-ME" sz="2800" b="1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52636E5-CEE1-4FBB-96F0-03044B4D1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1034" y="4029637"/>
                <a:ext cx="322203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EF90F885-3090-43EE-9859-6240D954E462}"/>
              </a:ext>
            </a:extLst>
          </p:cNvPr>
          <p:cNvSpPr txBox="1"/>
          <p:nvPr/>
        </p:nvSpPr>
        <p:spPr>
          <a:xfrm>
            <a:off x="8487094" y="4817068"/>
            <a:ext cx="12064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400" dirty="0"/>
              <a:t>налегла</a:t>
            </a:r>
            <a:endParaRPr lang="sr-Cyrl-ME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809824-9FFC-49EE-A469-036BE4C88471}"/>
              </a:ext>
            </a:extLst>
          </p:cNvPr>
          <p:cNvSpPr txBox="1"/>
          <p:nvPr/>
        </p:nvSpPr>
        <p:spPr>
          <a:xfrm rot="5400000">
            <a:off x="10879629" y="3205372"/>
            <a:ext cx="1617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400" dirty="0"/>
              <a:t>наспрамна</a:t>
            </a:r>
            <a:endParaRPr lang="sr-Cyrl-ME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768A7C-BBCA-4ABF-A4AE-E8F92DFE8042}"/>
              </a:ext>
            </a:extLst>
          </p:cNvPr>
          <p:cNvSpPr txBox="1"/>
          <p:nvPr/>
        </p:nvSpPr>
        <p:spPr>
          <a:xfrm rot="19990678">
            <a:off x="7659047" y="2587945"/>
            <a:ext cx="1656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2400" dirty="0"/>
              <a:t>хипотенуза</a:t>
            </a:r>
            <a:endParaRPr lang="sr-Cyrl-ME" sz="2400" dirty="0"/>
          </a:p>
        </p:txBody>
      </p:sp>
    </p:spTree>
    <p:extLst>
      <p:ext uri="{BB962C8B-B14F-4D97-AF65-F5344CB8AC3E}">
        <p14:creationId xmlns:p14="http://schemas.microsoft.com/office/powerpoint/2010/main" val="29680589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134</TotalTime>
  <Words>220</Words>
  <Application>Microsoft Office PowerPoint</Application>
  <PresentationFormat>Widescreen</PresentationFormat>
  <Paragraphs>107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Calibri Light</vt:lpstr>
      <vt:lpstr>Cambria Math</vt:lpstr>
      <vt:lpstr>Times</vt:lpstr>
      <vt:lpstr>Retrospect</vt:lpstr>
      <vt:lpstr>Тригонометријске функције</vt:lpstr>
      <vt:lpstr>Синус</vt:lpstr>
      <vt:lpstr>Косинус</vt:lpstr>
      <vt:lpstr>PowerPoint Presentation</vt:lpstr>
      <vt:lpstr>График синусне функције</vt:lpstr>
      <vt:lpstr>Тангенс</vt:lpstr>
      <vt:lpstr>Котангенс</vt:lpstr>
      <vt:lpstr>У троуглу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Тригонометријске функције</dc:title>
  <dc:creator>Блажо Ђуровић</dc:creator>
  <cp:lastModifiedBy>Блажо Ђуровић</cp:lastModifiedBy>
  <cp:revision>1</cp:revision>
  <dcterms:created xsi:type="dcterms:W3CDTF">2021-09-23T06:15:43Z</dcterms:created>
  <dcterms:modified xsi:type="dcterms:W3CDTF">2021-10-13T12:16:10Z</dcterms:modified>
</cp:coreProperties>
</file>