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22C8A5-596D-41A7-85C6-676ACF9696B6}" v="89" dt="2026-05-26T22:31:27.1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08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1A8BE86D-3010-4020-8225-F8EFD9F8B499}"/>
    <pc:docChg chg="custSel addSld modSld">
      <pc:chgData name="Блажо Ђуровић" userId="5694572e-f064-495d-ac23-a1610d1060de" providerId="ADAL" clId="{1A8BE86D-3010-4020-8225-F8EFD9F8B499}" dt="2026-05-26T22:31:43.611" v="1057" actId="1076"/>
      <pc:docMkLst>
        <pc:docMk/>
      </pc:docMkLst>
      <pc:sldChg chg="addSp delSp modSp new mod modClrScheme chgLayout">
        <pc:chgData name="Блажо Ђуровић" userId="5694572e-f064-495d-ac23-a1610d1060de" providerId="ADAL" clId="{1A8BE86D-3010-4020-8225-F8EFD9F8B499}" dt="2026-05-26T22:08:44.741" v="427" actId="1038"/>
        <pc:sldMkLst>
          <pc:docMk/>
          <pc:sldMk cId="3026304195" sldId="262"/>
        </pc:sldMkLst>
        <pc:spChg chg="del mod ord">
          <ac:chgData name="Блажо Ђуровић" userId="5694572e-f064-495d-ac23-a1610d1060de" providerId="ADAL" clId="{1A8BE86D-3010-4020-8225-F8EFD9F8B499}" dt="2026-05-26T20:55:44.714" v="1" actId="700"/>
          <ac:spMkLst>
            <pc:docMk/>
            <pc:sldMk cId="3026304195" sldId="262"/>
            <ac:spMk id="2" creationId="{5636088A-2669-3A26-03DF-4EC3FD36B288}"/>
          </ac:spMkLst>
        </pc:spChg>
        <pc:spChg chg="del">
          <ac:chgData name="Блажо Ђуровић" userId="5694572e-f064-495d-ac23-a1610d1060de" providerId="ADAL" clId="{1A8BE86D-3010-4020-8225-F8EFD9F8B499}" dt="2026-05-26T20:55:44.714" v="1" actId="700"/>
          <ac:spMkLst>
            <pc:docMk/>
            <pc:sldMk cId="3026304195" sldId="262"/>
            <ac:spMk id="3" creationId="{11813ABD-5C94-B696-6E38-B15EC24D65DF}"/>
          </ac:spMkLst>
        </pc:spChg>
        <pc:spChg chg="del">
          <ac:chgData name="Блажо Ђуровић" userId="5694572e-f064-495d-ac23-a1610d1060de" providerId="ADAL" clId="{1A8BE86D-3010-4020-8225-F8EFD9F8B499}" dt="2026-05-26T20:55:44.714" v="1" actId="700"/>
          <ac:spMkLst>
            <pc:docMk/>
            <pc:sldMk cId="3026304195" sldId="262"/>
            <ac:spMk id="4" creationId="{29684A47-105B-DB15-E651-7595DF5740BE}"/>
          </ac:spMkLst>
        </pc:spChg>
        <pc:spChg chg="del mod ord">
          <ac:chgData name="Блажо Ђуровић" userId="5694572e-f064-495d-ac23-a1610d1060de" providerId="ADAL" clId="{1A8BE86D-3010-4020-8225-F8EFD9F8B499}" dt="2026-05-26T20:55:44.714" v="1" actId="700"/>
          <ac:spMkLst>
            <pc:docMk/>
            <pc:sldMk cId="3026304195" sldId="262"/>
            <ac:spMk id="5" creationId="{DE6DB830-E588-0C56-A2A1-2BC1CDBE792C}"/>
          </ac:spMkLst>
        </pc:spChg>
        <pc:spChg chg="del">
          <ac:chgData name="Блажо Ђуровић" userId="5694572e-f064-495d-ac23-a1610d1060de" providerId="ADAL" clId="{1A8BE86D-3010-4020-8225-F8EFD9F8B499}" dt="2026-05-26T20:55:44.714" v="1" actId="700"/>
          <ac:spMkLst>
            <pc:docMk/>
            <pc:sldMk cId="3026304195" sldId="262"/>
            <ac:spMk id="6" creationId="{5976B3E8-D7F0-8B8C-3F16-4CC0C467193F}"/>
          </ac:spMkLst>
        </pc:spChg>
        <pc:spChg chg="add mod ord">
          <ac:chgData name="Блажо Ђуровић" userId="5694572e-f064-495d-ac23-a1610d1060de" providerId="ADAL" clId="{1A8BE86D-3010-4020-8225-F8EFD9F8B499}" dt="2026-05-26T21:52:16.794" v="25" actId="700"/>
          <ac:spMkLst>
            <pc:docMk/>
            <pc:sldMk cId="3026304195" sldId="262"/>
            <ac:spMk id="7" creationId="{FCBB4E60-FFA5-5204-01D1-3218FEAD6A1E}"/>
          </ac:spMkLst>
        </pc:spChg>
        <pc:spChg chg="add del mod ord">
          <ac:chgData name="Блажо Ђуровић" userId="5694572e-f064-495d-ac23-a1610d1060de" providerId="ADAL" clId="{1A8BE86D-3010-4020-8225-F8EFD9F8B499}" dt="2026-05-26T21:52:16.794" v="25" actId="700"/>
          <ac:spMkLst>
            <pc:docMk/>
            <pc:sldMk cId="3026304195" sldId="262"/>
            <ac:spMk id="8" creationId="{2225D08A-9A3D-21D0-A37D-8C3C521E0B2C}"/>
          </ac:spMkLst>
        </pc:spChg>
        <pc:spChg chg="add mod ord">
          <ac:chgData name="Блажо Ђуровић" userId="5694572e-f064-495d-ac23-a1610d1060de" providerId="ADAL" clId="{1A8BE86D-3010-4020-8225-F8EFD9F8B499}" dt="2026-05-26T22:08:24.516" v="410" actId="20577"/>
          <ac:spMkLst>
            <pc:docMk/>
            <pc:sldMk cId="3026304195" sldId="262"/>
            <ac:spMk id="9" creationId="{A4F262B6-0938-F4F7-AE27-E581261376AB}"/>
          </ac:spMkLst>
        </pc:spChg>
        <pc:spChg chg="add del mod ord">
          <ac:chgData name="Блажо Ђуровић" userId="5694572e-f064-495d-ac23-a1610d1060de" providerId="ADAL" clId="{1A8BE86D-3010-4020-8225-F8EFD9F8B499}" dt="2026-05-26T21:52:34.941" v="58"/>
          <ac:spMkLst>
            <pc:docMk/>
            <pc:sldMk cId="3026304195" sldId="262"/>
            <ac:spMk id="10" creationId="{FC741B1C-1464-9EBE-E7AB-9C9393BA04C0}"/>
          </ac:spMkLst>
        </pc:spChg>
        <pc:spChg chg="add del mod">
          <ac:chgData name="Блажо Ђуровић" userId="5694572e-f064-495d-ac23-a1610d1060de" providerId="ADAL" clId="{1A8BE86D-3010-4020-8225-F8EFD9F8B499}" dt="2026-05-26T22:02:35.847" v="260" actId="478"/>
          <ac:spMkLst>
            <pc:docMk/>
            <pc:sldMk cId="3026304195" sldId="262"/>
            <ac:spMk id="11" creationId="{041CFBC7-ADD9-8266-295A-C5DDA33E9D10}"/>
          </ac:spMkLst>
        </pc:spChg>
        <pc:spChg chg="add mod">
          <ac:chgData name="Блажо Ђуровић" userId="5694572e-f064-495d-ac23-a1610d1060de" providerId="ADAL" clId="{1A8BE86D-3010-4020-8225-F8EFD9F8B499}" dt="2026-05-26T22:05:28.984" v="300" actId="1076"/>
          <ac:spMkLst>
            <pc:docMk/>
            <pc:sldMk cId="3026304195" sldId="262"/>
            <ac:spMk id="12" creationId="{DCAA166A-6AC3-8CDE-C0B7-A743CB31C266}"/>
          </ac:spMkLst>
        </pc:spChg>
        <pc:spChg chg="add mod">
          <ac:chgData name="Блажо Ђуровић" userId="5694572e-f064-495d-ac23-a1610d1060de" providerId="ADAL" clId="{1A8BE86D-3010-4020-8225-F8EFD9F8B499}" dt="2026-05-26T22:06:18.860" v="308" actId="20577"/>
          <ac:spMkLst>
            <pc:docMk/>
            <pc:sldMk cId="3026304195" sldId="262"/>
            <ac:spMk id="13" creationId="{EF095FEF-0CFE-18C5-3496-3E6660F84B20}"/>
          </ac:spMkLst>
        </pc:spChg>
        <pc:spChg chg="add mod">
          <ac:chgData name="Блажо Ђуровић" userId="5694572e-f064-495d-ac23-a1610d1060de" providerId="ADAL" clId="{1A8BE86D-3010-4020-8225-F8EFD9F8B499}" dt="2026-05-26T22:05:28.984" v="300" actId="1076"/>
          <ac:spMkLst>
            <pc:docMk/>
            <pc:sldMk cId="3026304195" sldId="262"/>
            <ac:spMk id="14" creationId="{30CA3376-A178-4741-D8D2-11D5ADE1D51E}"/>
          </ac:spMkLst>
        </pc:spChg>
        <pc:spChg chg="add mod">
          <ac:chgData name="Блажо Ђуровић" userId="5694572e-f064-495d-ac23-a1610d1060de" providerId="ADAL" clId="{1A8BE86D-3010-4020-8225-F8EFD9F8B499}" dt="2026-05-26T22:06:35.160" v="312" actId="1076"/>
          <ac:spMkLst>
            <pc:docMk/>
            <pc:sldMk cId="3026304195" sldId="262"/>
            <ac:spMk id="21" creationId="{5BDAFA04-5B33-864D-2ABB-FF26ACAC08A5}"/>
          </ac:spMkLst>
        </pc:spChg>
        <pc:spChg chg="add mod">
          <ac:chgData name="Блажо Ђуровић" userId="5694572e-f064-495d-ac23-a1610d1060de" providerId="ADAL" clId="{1A8BE86D-3010-4020-8225-F8EFD9F8B499}" dt="2026-05-26T22:06:43.486" v="316" actId="1076"/>
          <ac:spMkLst>
            <pc:docMk/>
            <pc:sldMk cId="3026304195" sldId="262"/>
            <ac:spMk id="22" creationId="{134D6C2C-6E19-A6C7-062A-F8473D50FC69}"/>
          </ac:spMkLst>
        </pc:spChg>
        <pc:spChg chg="add mod">
          <ac:chgData name="Блажо Ђуровић" userId="5694572e-f064-495d-ac23-a1610d1060de" providerId="ADAL" clId="{1A8BE86D-3010-4020-8225-F8EFD9F8B499}" dt="2026-05-26T22:07:05.903" v="338" actId="20577"/>
          <ac:spMkLst>
            <pc:docMk/>
            <pc:sldMk cId="3026304195" sldId="262"/>
            <ac:spMk id="23" creationId="{08B46913-03A8-48E3-D443-BF30FB9AE197}"/>
          </ac:spMkLst>
        </pc:spChg>
        <pc:spChg chg="add mod">
          <ac:chgData name="Блажо Ђуровић" userId="5694572e-f064-495d-ac23-a1610d1060de" providerId="ADAL" clId="{1A8BE86D-3010-4020-8225-F8EFD9F8B499}" dt="2026-05-26T22:07:46.257" v="360" actId="20577"/>
          <ac:spMkLst>
            <pc:docMk/>
            <pc:sldMk cId="3026304195" sldId="262"/>
            <ac:spMk id="26" creationId="{D386656B-A488-DF2B-5542-A3E8A4EE3C53}"/>
          </ac:spMkLst>
        </pc:spChg>
        <pc:spChg chg="add mod">
          <ac:chgData name="Блажо Ђуровић" userId="5694572e-f064-495d-ac23-a1610d1060de" providerId="ADAL" clId="{1A8BE86D-3010-4020-8225-F8EFD9F8B499}" dt="2026-05-26T22:08:44.741" v="427" actId="1038"/>
          <ac:spMkLst>
            <pc:docMk/>
            <pc:sldMk cId="3026304195" sldId="262"/>
            <ac:spMk id="29" creationId="{A1E6665C-D46C-F633-A0F7-0C042B41F304}"/>
          </ac:spMkLst>
        </pc:spChg>
        <pc:picChg chg="add del mod">
          <ac:chgData name="Блажо Ђуровић" userId="5694572e-f064-495d-ac23-a1610d1060de" providerId="ADAL" clId="{1A8BE86D-3010-4020-8225-F8EFD9F8B499}" dt="2026-05-26T21:55:20.094" v="259" actId="478"/>
          <ac:picMkLst>
            <pc:docMk/>
            <pc:sldMk cId="3026304195" sldId="262"/>
            <ac:picMk id="1026" creationId="{AF59495D-13C0-A217-3A09-A1A2B7C010D3}"/>
          </ac:picMkLst>
        </pc:picChg>
        <pc:cxnChg chg="add mod">
          <ac:chgData name="Блажо Ђуровић" userId="5694572e-f064-495d-ac23-a1610d1060de" providerId="ADAL" clId="{1A8BE86D-3010-4020-8225-F8EFD9F8B499}" dt="2026-05-26T22:05:28.984" v="300" actId="1076"/>
          <ac:cxnSpMkLst>
            <pc:docMk/>
            <pc:sldMk cId="3026304195" sldId="262"/>
            <ac:cxnSpMk id="16" creationId="{7780F442-8726-63A0-BC5C-71828AE46AA0}"/>
          </ac:cxnSpMkLst>
        </pc:cxnChg>
        <pc:cxnChg chg="add">
          <ac:chgData name="Блажо Ђуровић" userId="5694572e-f064-495d-ac23-a1610d1060de" providerId="ADAL" clId="{1A8BE86D-3010-4020-8225-F8EFD9F8B499}" dt="2026-05-26T22:05:34.464" v="301" actId="11529"/>
          <ac:cxnSpMkLst>
            <pc:docMk/>
            <pc:sldMk cId="3026304195" sldId="262"/>
            <ac:cxnSpMk id="18" creationId="{E3D0F515-948C-C3D9-E53F-455C9921C2EB}"/>
          </ac:cxnSpMkLst>
        </pc:cxnChg>
        <pc:cxnChg chg="add">
          <ac:chgData name="Блажо Ђуровић" userId="5694572e-f064-495d-ac23-a1610d1060de" providerId="ADAL" clId="{1A8BE86D-3010-4020-8225-F8EFD9F8B499}" dt="2026-05-26T22:05:58.306" v="302" actId="11529"/>
          <ac:cxnSpMkLst>
            <pc:docMk/>
            <pc:sldMk cId="3026304195" sldId="262"/>
            <ac:cxnSpMk id="20" creationId="{827E490F-4F95-3E49-882E-FF3117D3425F}"/>
          </ac:cxnSpMkLst>
        </pc:cxnChg>
        <pc:cxnChg chg="add">
          <ac:chgData name="Блажо Ђуровић" userId="5694572e-f064-495d-ac23-a1610d1060de" providerId="ADAL" clId="{1A8BE86D-3010-4020-8225-F8EFD9F8B499}" dt="2026-05-26T22:07:16.605" v="339" actId="11529"/>
          <ac:cxnSpMkLst>
            <pc:docMk/>
            <pc:sldMk cId="3026304195" sldId="262"/>
            <ac:cxnSpMk id="25" creationId="{50E00655-5B51-1FB0-7B7F-469CCEC03BDB}"/>
          </ac:cxnSpMkLst>
        </pc:cxnChg>
        <pc:cxnChg chg="add">
          <ac:chgData name="Блажо Ђуровић" userId="5694572e-f064-495d-ac23-a1610d1060de" providerId="ADAL" clId="{1A8BE86D-3010-4020-8225-F8EFD9F8B499}" dt="2026-05-26T22:07:53.274" v="361" actId="11529"/>
          <ac:cxnSpMkLst>
            <pc:docMk/>
            <pc:sldMk cId="3026304195" sldId="262"/>
            <ac:cxnSpMk id="28" creationId="{8DBB0636-CD44-D702-658B-B3C508DE8AEC}"/>
          </ac:cxnSpMkLst>
        </pc:cxnChg>
        <pc:cxnChg chg="add mod">
          <ac:chgData name="Блажо Ђуровић" userId="5694572e-f064-495d-ac23-a1610d1060de" providerId="ADAL" clId="{1A8BE86D-3010-4020-8225-F8EFD9F8B499}" dt="2026-05-26T22:08:44.741" v="427" actId="1038"/>
          <ac:cxnSpMkLst>
            <pc:docMk/>
            <pc:sldMk cId="3026304195" sldId="262"/>
            <ac:cxnSpMk id="31" creationId="{F956E16B-4BD4-68C4-65AC-A8401803730C}"/>
          </ac:cxnSpMkLst>
        </pc:cxnChg>
      </pc:sldChg>
      <pc:sldChg chg="modSp add mod">
        <pc:chgData name="Блажо Ђуровић" userId="5694572e-f064-495d-ac23-a1610d1060de" providerId="ADAL" clId="{1A8BE86D-3010-4020-8225-F8EFD9F8B499}" dt="2026-05-26T21:55:13.753" v="255" actId="27636"/>
        <pc:sldMkLst>
          <pc:docMk/>
          <pc:sldMk cId="1095840959" sldId="263"/>
        </pc:sldMkLst>
        <pc:spChg chg="mod">
          <ac:chgData name="Блажо Ђуровић" userId="5694572e-f064-495d-ac23-a1610d1060de" providerId="ADAL" clId="{1A8BE86D-3010-4020-8225-F8EFD9F8B499}" dt="2026-05-26T21:55:13.753" v="255" actId="27636"/>
          <ac:spMkLst>
            <pc:docMk/>
            <pc:sldMk cId="1095840959" sldId="263"/>
            <ac:spMk id="9" creationId="{82DB8507-8941-8269-E2DD-8F9A8A84BD46}"/>
          </ac:spMkLst>
        </pc:spChg>
      </pc:sldChg>
      <pc:sldChg chg="addSp delSp modSp new mod">
        <pc:chgData name="Блажо Ђуровић" userId="5694572e-f064-495d-ac23-a1610d1060de" providerId="ADAL" clId="{1A8BE86D-3010-4020-8225-F8EFD9F8B499}" dt="2026-05-26T22:26:11.010" v="717" actId="20577"/>
        <pc:sldMkLst>
          <pc:docMk/>
          <pc:sldMk cId="161087501" sldId="264"/>
        </pc:sldMkLst>
        <pc:spChg chg="mod">
          <ac:chgData name="Блажо Ђуровић" userId="5694572e-f064-495d-ac23-a1610d1060de" providerId="ADAL" clId="{1A8BE86D-3010-4020-8225-F8EFD9F8B499}" dt="2026-05-26T22:17:01.026" v="477" actId="1076"/>
          <ac:spMkLst>
            <pc:docMk/>
            <pc:sldMk cId="161087501" sldId="264"/>
            <ac:spMk id="2" creationId="{B5AB8C32-5222-C2C1-29D5-A79680063197}"/>
          </ac:spMkLst>
        </pc:spChg>
        <pc:spChg chg="mod">
          <ac:chgData name="Блажо Ђуровић" userId="5694572e-f064-495d-ac23-a1610d1060de" providerId="ADAL" clId="{1A8BE86D-3010-4020-8225-F8EFD9F8B499}" dt="2026-05-26T22:26:11.010" v="717" actId="20577"/>
          <ac:spMkLst>
            <pc:docMk/>
            <pc:sldMk cId="161087501" sldId="264"/>
            <ac:spMk id="3" creationId="{144635AF-F399-0DB9-C83C-7AADB6F87C93}"/>
          </ac:spMkLst>
        </pc:spChg>
        <pc:spChg chg="del">
          <ac:chgData name="Блажо Ђуровић" userId="5694572e-f064-495d-ac23-a1610d1060de" providerId="ADAL" clId="{1A8BE86D-3010-4020-8225-F8EFD9F8B499}" dt="2026-05-26T22:11:48.405" v="458"/>
          <ac:spMkLst>
            <pc:docMk/>
            <pc:sldMk cId="161087501" sldId="264"/>
            <ac:spMk id="4" creationId="{47A82C58-D8E0-576B-A737-8D0D8D7B47B2}"/>
          </ac:spMkLst>
        </pc:spChg>
        <pc:spChg chg="add del">
          <ac:chgData name="Блажо Ђуровић" userId="5694572e-f064-495d-ac23-a1610d1060de" providerId="ADAL" clId="{1A8BE86D-3010-4020-8225-F8EFD9F8B499}" dt="2026-05-26T22:13:23.333" v="464" actId="478"/>
          <ac:spMkLst>
            <pc:docMk/>
            <pc:sldMk cId="161087501" sldId="264"/>
            <ac:spMk id="5" creationId="{FF995067-2B0E-2EDC-8695-D3D41B94C4E6}"/>
          </ac:spMkLst>
        </pc:spChg>
        <pc:spChg chg="add del mod">
          <ac:chgData name="Блажо Ђуровић" userId="5694572e-f064-495d-ac23-a1610d1060de" providerId="ADAL" clId="{1A8BE86D-3010-4020-8225-F8EFD9F8B499}" dt="2026-05-26T22:13:33.799" v="468" actId="478"/>
          <ac:spMkLst>
            <pc:docMk/>
            <pc:sldMk cId="161087501" sldId="264"/>
            <ac:spMk id="6" creationId="{7689CB7F-4FA6-5B94-7B1C-23FAC3819508}"/>
          </ac:spMkLst>
        </pc:spChg>
        <pc:picChg chg="add mod">
          <ac:chgData name="Блажо Ђуровић" userId="5694572e-f064-495d-ac23-a1610d1060de" providerId="ADAL" clId="{1A8BE86D-3010-4020-8225-F8EFD9F8B499}" dt="2026-05-26T22:17:04.735" v="478" actId="1076"/>
          <ac:picMkLst>
            <pc:docMk/>
            <pc:sldMk cId="161087501" sldId="264"/>
            <ac:picMk id="2050" creationId="{FFC35C14-C6C5-53AE-9B5D-0CC64443768F}"/>
          </ac:picMkLst>
        </pc:picChg>
        <pc:picChg chg="add mod">
          <ac:chgData name="Блажо Ђуровић" userId="5694572e-f064-495d-ac23-a1610d1060de" providerId="ADAL" clId="{1A8BE86D-3010-4020-8225-F8EFD9F8B499}" dt="2026-05-26T22:17:06.971" v="479" actId="1076"/>
          <ac:picMkLst>
            <pc:docMk/>
            <pc:sldMk cId="161087501" sldId="264"/>
            <ac:picMk id="2056" creationId="{2322A9C3-7A46-6194-50CF-99E706316607}"/>
          </ac:picMkLst>
        </pc:picChg>
      </pc:sldChg>
      <pc:sldChg chg="addSp delSp modSp new mod">
        <pc:chgData name="Блажо Ђуровић" userId="5694572e-f064-495d-ac23-a1610d1060de" providerId="ADAL" clId="{1A8BE86D-3010-4020-8225-F8EFD9F8B499}" dt="2026-05-26T22:31:43.611" v="1057" actId="1076"/>
        <pc:sldMkLst>
          <pc:docMk/>
          <pc:sldMk cId="2923521820" sldId="265"/>
        </pc:sldMkLst>
        <pc:spChg chg="del mod">
          <ac:chgData name="Блажо Ђуровић" userId="5694572e-f064-495d-ac23-a1610d1060de" providerId="ADAL" clId="{1A8BE86D-3010-4020-8225-F8EFD9F8B499}" dt="2026-05-26T22:28:55.396" v="742" actId="478"/>
          <ac:spMkLst>
            <pc:docMk/>
            <pc:sldMk cId="2923521820" sldId="265"/>
            <ac:spMk id="2" creationId="{3B3EA49D-51AB-66C2-0B68-15C3C82D4BDB}"/>
          </ac:spMkLst>
        </pc:spChg>
        <pc:spChg chg="del mod">
          <ac:chgData name="Блажо Ђуровић" userId="5694572e-f064-495d-ac23-a1610d1060de" providerId="ADAL" clId="{1A8BE86D-3010-4020-8225-F8EFD9F8B499}" dt="2026-05-26T22:27:32.735" v="733" actId="478"/>
          <ac:spMkLst>
            <pc:docMk/>
            <pc:sldMk cId="2923521820" sldId="265"/>
            <ac:spMk id="3" creationId="{236E83D1-86EE-C654-BA67-179C4F48C921}"/>
          </ac:spMkLst>
        </pc:spChg>
        <pc:spChg chg="del">
          <ac:chgData name="Блажо Ђуровић" userId="5694572e-f064-495d-ac23-a1610d1060de" providerId="ADAL" clId="{1A8BE86D-3010-4020-8225-F8EFD9F8B499}" dt="2026-05-26T22:26:20.142" v="720"/>
          <ac:spMkLst>
            <pc:docMk/>
            <pc:sldMk cId="2923521820" sldId="265"/>
            <ac:spMk id="4" creationId="{22415B42-F2A0-7C8D-3A07-D0AF55F4A152}"/>
          </ac:spMkLst>
        </pc:spChg>
        <pc:spChg chg="add">
          <ac:chgData name="Блажо Ђуровић" userId="5694572e-f064-495d-ac23-a1610d1060de" providerId="ADAL" clId="{1A8BE86D-3010-4020-8225-F8EFD9F8B499}" dt="2026-05-26T22:26:19.366" v="719"/>
          <ac:spMkLst>
            <pc:docMk/>
            <pc:sldMk cId="2923521820" sldId="265"/>
            <ac:spMk id="5" creationId="{9D3F3BEF-94D7-960B-9B5B-C4B781E5688D}"/>
          </ac:spMkLst>
        </pc:spChg>
        <pc:spChg chg="add del mod">
          <ac:chgData name="Блажо Ђуровић" userId="5694572e-f064-495d-ac23-a1610d1060de" providerId="ADAL" clId="{1A8BE86D-3010-4020-8225-F8EFD9F8B499}" dt="2026-05-26T22:26:58.737" v="721"/>
          <ac:spMkLst>
            <pc:docMk/>
            <pc:sldMk cId="2923521820" sldId="265"/>
            <ac:spMk id="6" creationId="{CA0C3D69-E3D8-A0AD-4012-3AD9F12DFB5C}"/>
          </ac:spMkLst>
        </pc:spChg>
        <pc:spChg chg="add del mod">
          <ac:chgData name="Блажо Ђуровић" userId="5694572e-f064-495d-ac23-a1610d1060de" providerId="ADAL" clId="{1A8BE86D-3010-4020-8225-F8EFD9F8B499}" dt="2026-05-26T22:26:59.760" v="722"/>
          <ac:spMkLst>
            <pc:docMk/>
            <pc:sldMk cId="2923521820" sldId="265"/>
            <ac:spMk id="7" creationId="{97ADFA03-938F-A1AD-2A71-A27F81017696}"/>
          </ac:spMkLst>
        </pc:spChg>
        <pc:spChg chg="add del mod">
          <ac:chgData name="Блажо Ђуровић" userId="5694572e-f064-495d-ac23-a1610d1060de" providerId="ADAL" clId="{1A8BE86D-3010-4020-8225-F8EFD9F8B499}" dt="2026-05-26T22:27:29.039" v="731" actId="931"/>
          <ac:spMkLst>
            <pc:docMk/>
            <pc:sldMk cId="2923521820" sldId="265"/>
            <ac:spMk id="8" creationId="{A412F305-9CFB-899E-D5CA-191F67947EC9}"/>
          </ac:spMkLst>
        </pc:spChg>
        <pc:spChg chg="add del mod">
          <ac:chgData name="Блажо Ђуровић" userId="5694572e-f064-495d-ac23-a1610d1060de" providerId="ADAL" clId="{1A8BE86D-3010-4020-8225-F8EFD9F8B499}" dt="2026-05-26T22:27:02.957" v="724" actId="478"/>
          <ac:spMkLst>
            <pc:docMk/>
            <pc:sldMk cId="2923521820" sldId="265"/>
            <ac:spMk id="9" creationId="{DBC76131-6869-2F4C-B055-1ECCC7574100}"/>
          </ac:spMkLst>
        </pc:spChg>
        <pc:spChg chg="add del mod">
          <ac:chgData name="Блажо Ђуровић" userId="5694572e-f064-495d-ac23-a1610d1060de" providerId="ADAL" clId="{1A8BE86D-3010-4020-8225-F8EFD9F8B499}" dt="2026-05-26T22:27:17.628" v="729"/>
          <ac:spMkLst>
            <pc:docMk/>
            <pc:sldMk cId="2923521820" sldId="265"/>
            <ac:spMk id="10" creationId="{D62D4EC5-6C1E-6708-959E-7871F0EB60C9}"/>
          </ac:spMkLst>
        </pc:spChg>
        <pc:spChg chg="add mod">
          <ac:chgData name="Блажо Ђуровић" userId="5694572e-f064-495d-ac23-a1610d1060de" providerId="ADAL" clId="{1A8BE86D-3010-4020-8225-F8EFD9F8B499}" dt="2026-05-26T22:30:02.007" v="882" actId="1076"/>
          <ac:spMkLst>
            <pc:docMk/>
            <pc:sldMk cId="2923521820" sldId="265"/>
            <ac:spMk id="13" creationId="{C3AF3B17-59EA-23E2-0C46-8E4158413F91}"/>
          </ac:spMkLst>
        </pc:spChg>
        <pc:spChg chg="add mod">
          <ac:chgData name="Блажо Ђуровић" userId="5694572e-f064-495d-ac23-a1610d1060de" providerId="ADAL" clId="{1A8BE86D-3010-4020-8225-F8EFD9F8B499}" dt="2026-05-26T22:30:49.488" v="951" actId="1076"/>
          <ac:spMkLst>
            <pc:docMk/>
            <pc:sldMk cId="2923521820" sldId="265"/>
            <ac:spMk id="14" creationId="{47842352-ED9E-4F41-5551-F14A3B1B6313}"/>
          </ac:spMkLst>
        </pc:spChg>
        <pc:spChg chg="add mod">
          <ac:chgData name="Блажо Ђуровић" userId="5694572e-f064-495d-ac23-a1610d1060de" providerId="ADAL" clId="{1A8BE86D-3010-4020-8225-F8EFD9F8B499}" dt="2026-05-26T22:31:09.200" v="972" actId="1076"/>
          <ac:spMkLst>
            <pc:docMk/>
            <pc:sldMk cId="2923521820" sldId="265"/>
            <ac:spMk id="15" creationId="{E003B4FA-A97D-CCE5-4AF6-3429568A0632}"/>
          </ac:spMkLst>
        </pc:spChg>
        <pc:spChg chg="add mod">
          <ac:chgData name="Блажо Ђуровић" userId="5694572e-f064-495d-ac23-a1610d1060de" providerId="ADAL" clId="{1A8BE86D-3010-4020-8225-F8EFD9F8B499}" dt="2026-05-26T22:31:24.021" v="1014" actId="20577"/>
          <ac:spMkLst>
            <pc:docMk/>
            <pc:sldMk cId="2923521820" sldId="265"/>
            <ac:spMk id="16" creationId="{79B88C0C-95BD-718A-4951-C3153C1D40D4}"/>
          </ac:spMkLst>
        </pc:spChg>
        <pc:spChg chg="add mod">
          <ac:chgData name="Блажо Ђуровић" userId="5694572e-f064-495d-ac23-a1610d1060de" providerId="ADAL" clId="{1A8BE86D-3010-4020-8225-F8EFD9F8B499}" dt="2026-05-26T22:31:43.611" v="1057" actId="1076"/>
          <ac:spMkLst>
            <pc:docMk/>
            <pc:sldMk cId="2923521820" sldId="265"/>
            <ac:spMk id="17" creationId="{5D763559-EB3B-EC2D-B1C5-9DA6ACCD730A}"/>
          </ac:spMkLst>
        </pc:spChg>
        <pc:picChg chg="add mod">
          <ac:chgData name="Блажо Ђуровић" userId="5694572e-f064-495d-ac23-a1610d1060de" providerId="ADAL" clId="{1A8BE86D-3010-4020-8225-F8EFD9F8B499}" dt="2026-05-26T22:30:13.688" v="883" actId="1076"/>
          <ac:picMkLst>
            <pc:docMk/>
            <pc:sldMk cId="2923521820" sldId="265"/>
            <ac:picMk id="12" creationId="{24625801-4DE2-8244-BB97-F36984323B6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9C4657-0AF8-4249-814D-5DEDA85448E1}" type="datetimeFigureOut">
              <a:rPr lang="en-US" smtClean="0"/>
              <a:pPr/>
              <a:t>5/26/2026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5812FB-0C15-483B-9CD1-78B0DC5220E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Систем аутоматског управљања (САУ)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Блок шема управљачког система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ME" dirty="0"/>
              <a:t>Нема повратне спреге</a:t>
            </a:r>
          </a:p>
          <a:p>
            <a:r>
              <a:rPr lang="sr-Cyrl-ME" dirty="0"/>
              <a:t>Реаговање на улаз на веома предвидљив начин без обзира на излаз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148064" y="2204864"/>
            <a:ext cx="144016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Управљачки систем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868144" y="2852936"/>
            <a:ext cx="0" cy="8640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868144" y="1628800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040052" y="3717032"/>
            <a:ext cx="165618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Процес или објекат управљања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904148" y="4653136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984268" y="3933056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976156" y="155679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i="1" dirty="0"/>
              <a:t>x</a:t>
            </a:r>
            <a:r>
              <a:rPr lang="sr-Cyrl-ME" i="1" dirty="0"/>
              <a:t>(</a:t>
            </a:r>
            <a:r>
              <a:rPr lang="sr-Latn-ME" i="1" dirty="0"/>
              <a:t>t)</a:t>
            </a:r>
            <a:r>
              <a:rPr lang="sr-Latn-ME" dirty="0"/>
              <a:t> – </a:t>
            </a:r>
            <a:r>
              <a:rPr lang="sr-Cyrl-ME" dirty="0"/>
              <a:t>улазна величина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904148" y="2924944"/>
            <a:ext cx="2844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i="1" dirty="0"/>
              <a:t>u</a:t>
            </a:r>
            <a:r>
              <a:rPr lang="sr-Cyrl-ME" i="1" dirty="0"/>
              <a:t>(</a:t>
            </a:r>
            <a:r>
              <a:rPr lang="sr-Latn-ME" i="1" dirty="0"/>
              <a:t>t)</a:t>
            </a:r>
            <a:r>
              <a:rPr lang="sr-Latn-ME" dirty="0"/>
              <a:t> – </a:t>
            </a:r>
            <a:r>
              <a:rPr lang="sr-Cyrl-ME" dirty="0"/>
              <a:t>управљачка промјенљива/сигнал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048164" y="479715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i="1" dirty="0"/>
              <a:t>y</a:t>
            </a:r>
            <a:r>
              <a:rPr lang="sr-Cyrl-ME" i="1" dirty="0"/>
              <a:t>(</a:t>
            </a:r>
            <a:r>
              <a:rPr lang="sr-Latn-ME" i="1" dirty="0"/>
              <a:t>t)</a:t>
            </a:r>
            <a:r>
              <a:rPr lang="sr-Latn-ME" dirty="0"/>
              <a:t> – </a:t>
            </a:r>
            <a:r>
              <a:rPr lang="sr-Cyrl-ME" dirty="0"/>
              <a:t>управљана величина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912260" y="3573016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i="1" dirty="0"/>
              <a:t>z</a:t>
            </a:r>
            <a:r>
              <a:rPr lang="sr-Cyrl-ME" i="1" dirty="0"/>
              <a:t>(</a:t>
            </a:r>
            <a:r>
              <a:rPr lang="sr-Latn-ME" i="1" dirty="0"/>
              <a:t>t)</a:t>
            </a:r>
            <a:r>
              <a:rPr lang="sr-Latn-ME" dirty="0"/>
              <a:t> – </a:t>
            </a:r>
            <a:endParaRPr lang="sr-Cyrl-ME" dirty="0"/>
          </a:p>
          <a:p>
            <a:r>
              <a:rPr lang="sr-Cyrl-ME" dirty="0"/>
              <a:t>поремећај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4" grpId="0"/>
      <p:bldP spid="15" grpId="0"/>
      <p:bldP spid="17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1143000"/>
          </a:xfrm>
        </p:spPr>
        <p:txBody>
          <a:bodyPr>
            <a:noAutofit/>
          </a:bodyPr>
          <a:lstStyle/>
          <a:p>
            <a:r>
              <a:rPr lang="sr-Cyrl-ME" sz="4000" dirty="0"/>
              <a:t>Блок шема система аутоматског управљања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5904148" y="2204864"/>
            <a:ext cx="144016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Управљачки систем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624228" y="2852936"/>
            <a:ext cx="0" cy="8640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624228" y="1628800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796136" y="3717032"/>
            <a:ext cx="165618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Процес или објекат управљања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660232" y="4653136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7740352" y="3933056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727684" y="2132856"/>
            <a:ext cx="144016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Управљачки систем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447764" y="2780928"/>
            <a:ext cx="0" cy="8640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447764" y="1556792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619672" y="3645024"/>
            <a:ext cx="165618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Процес или објекат управљања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483768" y="4581128"/>
            <a:ext cx="0" cy="57606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3275856" y="4149080"/>
            <a:ext cx="151216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51520" y="1412776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i="1" dirty="0"/>
              <a:t>x</a:t>
            </a:r>
            <a:r>
              <a:rPr lang="sr-Cyrl-ME" i="1" dirty="0"/>
              <a:t>(</a:t>
            </a:r>
            <a:r>
              <a:rPr lang="sr-Latn-ME" i="1" dirty="0"/>
              <a:t>t)</a:t>
            </a:r>
            <a:r>
              <a:rPr lang="sr-Latn-ME" dirty="0"/>
              <a:t> – </a:t>
            </a:r>
            <a:r>
              <a:rPr lang="sr-Cyrl-ME" dirty="0"/>
              <a:t>задана/улазна величина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23528" y="2924944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i="1" dirty="0"/>
              <a:t>u</a:t>
            </a:r>
            <a:r>
              <a:rPr lang="sr-Cyrl-ME" i="1" dirty="0"/>
              <a:t>(</a:t>
            </a:r>
            <a:r>
              <a:rPr lang="sr-Latn-ME" i="1" dirty="0"/>
              <a:t>t)</a:t>
            </a:r>
            <a:r>
              <a:rPr lang="sr-Latn-ME" dirty="0"/>
              <a:t> – </a:t>
            </a:r>
            <a:r>
              <a:rPr lang="sr-Cyrl-ME" dirty="0"/>
              <a:t>управљачка промјенљива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627784" y="4725144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i="1" dirty="0"/>
              <a:t>y</a:t>
            </a:r>
            <a:r>
              <a:rPr lang="sr-Cyrl-ME" i="1" dirty="0"/>
              <a:t>(</a:t>
            </a:r>
            <a:r>
              <a:rPr lang="sr-Latn-ME" i="1" dirty="0"/>
              <a:t>t)</a:t>
            </a:r>
            <a:r>
              <a:rPr lang="sr-Latn-ME" dirty="0"/>
              <a:t> – </a:t>
            </a:r>
            <a:r>
              <a:rPr lang="sr-Cyrl-ME" dirty="0"/>
              <a:t>управљана величина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923928" y="3501008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i="1" dirty="0"/>
              <a:t>z</a:t>
            </a:r>
            <a:r>
              <a:rPr lang="sr-Cyrl-ME" i="1" dirty="0"/>
              <a:t>(</a:t>
            </a:r>
            <a:r>
              <a:rPr lang="sr-Latn-ME" i="1" dirty="0"/>
              <a:t>t)</a:t>
            </a:r>
            <a:r>
              <a:rPr lang="sr-Latn-ME" dirty="0"/>
              <a:t> – </a:t>
            </a:r>
            <a:endParaRPr lang="sr-Cyrl-ME" dirty="0"/>
          </a:p>
          <a:p>
            <a:r>
              <a:rPr lang="sr-Cyrl-ME" dirty="0"/>
              <a:t>поремећај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2843808" y="1772816"/>
            <a:ext cx="1008112" cy="2376264"/>
            <a:chOff x="2843808" y="1772816"/>
            <a:chExt cx="1008112" cy="2376264"/>
          </a:xfrm>
        </p:grpSpPr>
        <p:cxnSp>
          <p:nvCxnSpPr>
            <p:cNvPr id="29" name="Straight Arrow Connector 28"/>
            <p:cNvCxnSpPr/>
            <p:nvPr/>
          </p:nvCxnSpPr>
          <p:spPr>
            <a:xfrm flipV="1">
              <a:off x="3851920" y="1772816"/>
              <a:ext cx="0" cy="2376264"/>
            </a:xfrm>
            <a:prstGeom prst="straightConnector1">
              <a:avLst/>
            </a:prstGeom>
            <a:ln w="381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2843808" y="1772816"/>
              <a:ext cx="0" cy="36004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>
              <a:off x="2843808" y="1772816"/>
              <a:ext cx="1008112" cy="0"/>
            </a:xfrm>
            <a:prstGeom prst="straightConnector1">
              <a:avLst/>
            </a:prstGeom>
            <a:ln w="381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683568" y="5589240"/>
            <a:ext cx="4224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Систем са дјелимичном компензацијом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Блок шема система управљања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3568" y="2780928"/>
            <a:ext cx="187220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Програмски уређај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63888" y="2780928"/>
            <a:ext cx="187220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Управљачка јединица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63888" y="4437112"/>
            <a:ext cx="187220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Извршни орган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444208" y="4437112"/>
            <a:ext cx="187220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Процес/објект управљања</a:t>
            </a:r>
            <a:endParaRPr lang="en-US" dirty="0"/>
          </a:p>
        </p:txBody>
      </p:sp>
      <p:cxnSp>
        <p:nvCxnSpPr>
          <p:cNvPr id="9" name="Straight Arrow Connector 8"/>
          <p:cNvCxnSpPr>
            <a:stCxn id="3" idx="3"/>
            <a:endCxn id="5" idx="1"/>
          </p:cNvCxnSpPr>
          <p:nvPr/>
        </p:nvCxnSpPr>
        <p:spPr>
          <a:xfrm>
            <a:off x="2555776" y="3248980"/>
            <a:ext cx="100811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436096" y="4905164"/>
            <a:ext cx="100811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499992" y="3717032"/>
            <a:ext cx="0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5436096" y="3212976"/>
            <a:ext cx="1224136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915816" y="2852936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x</a:t>
            </a:r>
            <a:endParaRPr lang="en-US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2627784" y="3789040"/>
            <a:ext cx="1832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i="1" dirty="0"/>
              <a:t>m</a:t>
            </a:r>
            <a:r>
              <a:rPr lang="sr-Cyrl-ME" i="1" dirty="0"/>
              <a:t> – </a:t>
            </a:r>
            <a:r>
              <a:rPr lang="sr-Cyrl-ME" dirty="0"/>
              <a:t>управљачко</a:t>
            </a:r>
          </a:p>
          <a:p>
            <a:pPr algn="r"/>
            <a:r>
              <a:rPr lang="sr-Cyrl-ME" dirty="0"/>
              <a:t>дјеловање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796136" y="45091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u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516216" y="2204864"/>
            <a:ext cx="1800200" cy="2232248"/>
            <a:chOff x="6444208" y="1412776"/>
            <a:chExt cx="1800200" cy="2232248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8028384" y="1737024"/>
              <a:ext cx="0" cy="19080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7524328" y="1737024"/>
              <a:ext cx="0" cy="19080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7092280" y="1737024"/>
              <a:ext cx="0" cy="19080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6588224" y="1737024"/>
              <a:ext cx="0" cy="19080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444208" y="1412776"/>
              <a:ext cx="354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z</a:t>
              </a:r>
              <a:r>
                <a:rPr lang="sr-Latn-ME" baseline="-25000" dirty="0"/>
                <a:t>1</a:t>
              </a:r>
              <a:endParaRPr lang="en-US" baseline="-250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953720" y="1412776"/>
              <a:ext cx="354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z</a:t>
              </a:r>
              <a:r>
                <a:rPr lang="sr-Latn-ME" baseline="-25000" dirty="0"/>
                <a:t>2</a:t>
              </a:r>
              <a:endParaRPr lang="en-US" baseline="-250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380312" y="1412776"/>
              <a:ext cx="354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z</a:t>
              </a:r>
              <a:r>
                <a:rPr lang="sr-Latn-ME" baseline="-25000" dirty="0"/>
                <a:t>3</a:t>
              </a:r>
              <a:endParaRPr lang="en-US" baseline="-250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89824" y="1412776"/>
              <a:ext cx="354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z</a:t>
              </a:r>
              <a:r>
                <a:rPr lang="sr-Latn-ME" baseline="-25000" dirty="0"/>
                <a:t>n</a:t>
              </a:r>
              <a:endParaRPr lang="en-US" baseline="-250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96336" y="1412776"/>
              <a:ext cx="3577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...</a:t>
              </a:r>
              <a:endParaRPr lang="en-US" dirty="0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3275856" y="2492896"/>
            <a:ext cx="2448272" cy="316835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347864" y="2060848"/>
            <a:ext cx="223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chemeClr val="tx2"/>
                </a:solidFill>
              </a:rPr>
              <a:t>Управљачки систем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7452320" y="5373216"/>
            <a:ext cx="0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020272" y="5517232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y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1" grpId="0"/>
      <p:bldP spid="22" grpId="0"/>
      <p:bldP spid="23" grpId="0"/>
      <p:bldP spid="30" grpId="0" animBg="1"/>
      <p:bldP spid="31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Предности и недостаци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ME" dirty="0"/>
              <a:t>Недостатак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sr-Cyrl-ME" dirty="0"/>
              <a:t>Предност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sr-Cyrl-ME" dirty="0"/>
              <a:t>Непостојање потпуне компензације управљане величине</a:t>
            </a:r>
            <a:endParaRPr lang="en-US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r-Cyrl-ME" dirty="0"/>
              <a:t>Цијена</a:t>
            </a:r>
          </a:p>
          <a:p>
            <a:r>
              <a:rPr lang="sr-Cyrl-ME" dirty="0"/>
              <a:t>Стабилност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CBB4E60-FFA5-5204-01D1-3218FEAD6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Секвенцијално управљање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4F262B6-0938-F4F7-AE27-E581261376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Секвенцијално извршавање наредби</a:t>
            </a:r>
          </a:p>
          <a:p>
            <a:r>
              <a:rPr lang="sr-Cyrl-ME" dirty="0"/>
              <a:t>Наредбе представљене алгоритмом &gt;</a:t>
            </a:r>
          </a:p>
          <a:p>
            <a:pPr marL="0" indent="0">
              <a:buNone/>
            </a:pPr>
            <a:endParaRPr lang="sr-Cyrl-ME" dirty="0"/>
          </a:p>
        </p:txBody>
      </p:sp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DCAA166A-6AC3-8CDE-C0B7-A743CB31C266}"/>
              </a:ext>
            </a:extLst>
          </p:cNvPr>
          <p:cNvSpPr/>
          <p:nvPr/>
        </p:nvSpPr>
        <p:spPr>
          <a:xfrm>
            <a:off x="5940152" y="1949179"/>
            <a:ext cx="2232248" cy="648072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Старт</a:t>
            </a:r>
          </a:p>
        </p:txBody>
      </p:sp>
      <p:sp>
        <p:nvSpPr>
          <p:cNvPr id="13" name="Diamond 12">
            <a:extLst>
              <a:ext uri="{FF2B5EF4-FFF2-40B4-BE49-F238E27FC236}">
                <a16:creationId xmlns:a16="http://schemas.microsoft.com/office/drawing/2014/main" id="{EF095FEF-0CFE-18C5-3496-3E6660F84B20}"/>
              </a:ext>
            </a:extLst>
          </p:cNvPr>
          <p:cNvSpPr/>
          <p:nvPr/>
        </p:nvSpPr>
        <p:spPr>
          <a:xfrm>
            <a:off x="5940152" y="2885283"/>
            <a:ext cx="2232248" cy="1143000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Ниво горива &gt;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CA3376-A178-4741-D8D2-11D5ADE1D51E}"/>
              </a:ext>
            </a:extLst>
          </p:cNvPr>
          <p:cNvSpPr/>
          <p:nvPr/>
        </p:nvSpPr>
        <p:spPr>
          <a:xfrm>
            <a:off x="6120172" y="4325443"/>
            <a:ext cx="1872208" cy="7806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Укључи пумпу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7780F442-8726-63A0-BC5C-71828AE46AA0}"/>
              </a:ext>
            </a:extLst>
          </p:cNvPr>
          <p:cNvCxnSpPr>
            <a:stCxn id="14" idx="2"/>
            <a:endCxn id="13" idx="3"/>
          </p:cNvCxnSpPr>
          <p:nvPr/>
        </p:nvCxnSpPr>
        <p:spPr>
          <a:xfrm rot="5400000" flipH="1" flipV="1">
            <a:off x="6789660" y="3723399"/>
            <a:ext cx="1649356" cy="1116124"/>
          </a:xfrm>
          <a:prstGeom prst="bentConnector4">
            <a:avLst>
              <a:gd name="adj1" fmla="val -13860"/>
              <a:gd name="adj2" fmla="val 12048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3D0F515-948C-C3D9-E53F-455C9921C2EB}"/>
              </a:ext>
            </a:extLst>
          </p:cNvPr>
          <p:cNvCxnSpPr>
            <a:stCxn id="13" idx="2"/>
            <a:endCxn id="14" idx="0"/>
          </p:cNvCxnSpPr>
          <p:nvPr/>
        </p:nvCxnSpPr>
        <p:spPr>
          <a:xfrm>
            <a:off x="7056276" y="4028283"/>
            <a:ext cx="0" cy="297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27E490F-4F95-3E49-882E-FF3117D3425F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>
            <a:off x="7056276" y="2597251"/>
            <a:ext cx="0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BDAFA04-5B33-864D-2ABB-FF26ACAC08A5}"/>
              </a:ext>
            </a:extLst>
          </p:cNvPr>
          <p:cNvSpPr txBox="1"/>
          <p:nvPr/>
        </p:nvSpPr>
        <p:spPr>
          <a:xfrm>
            <a:off x="7056275" y="3912129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НЕ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4D6C2C-6E19-A6C7-062A-F8473D50FC69}"/>
              </a:ext>
            </a:extLst>
          </p:cNvPr>
          <p:cNvSpPr txBox="1"/>
          <p:nvPr/>
        </p:nvSpPr>
        <p:spPr>
          <a:xfrm>
            <a:off x="5532948" y="30596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Да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B46913-03A8-48E3-D443-BF30FB9AE197}"/>
              </a:ext>
            </a:extLst>
          </p:cNvPr>
          <p:cNvSpPr/>
          <p:nvPr/>
        </p:nvSpPr>
        <p:spPr>
          <a:xfrm>
            <a:off x="4027748" y="3786515"/>
            <a:ext cx="1872208" cy="7806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Отвори вентил горива</a:t>
            </a: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50E00655-5B51-1FB0-7B7F-469CCEC03BDB}"/>
              </a:ext>
            </a:extLst>
          </p:cNvPr>
          <p:cNvCxnSpPr>
            <a:stCxn id="13" idx="1"/>
            <a:endCxn id="23" idx="0"/>
          </p:cNvCxnSpPr>
          <p:nvPr/>
        </p:nvCxnSpPr>
        <p:spPr>
          <a:xfrm rot="10800000" flipV="1">
            <a:off x="4963852" y="3456783"/>
            <a:ext cx="976300" cy="32973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386656B-A488-DF2B-5542-A3E8A4EE3C53}"/>
              </a:ext>
            </a:extLst>
          </p:cNvPr>
          <p:cNvSpPr/>
          <p:nvPr/>
        </p:nvSpPr>
        <p:spPr>
          <a:xfrm>
            <a:off x="4027748" y="4829754"/>
            <a:ext cx="1872208" cy="7806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Напајање на алансер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DBB0636-CD44-D702-658B-B3C508DE8AEC}"/>
              </a:ext>
            </a:extLst>
          </p:cNvPr>
          <p:cNvCxnSpPr>
            <a:stCxn id="23" idx="2"/>
            <a:endCxn id="26" idx="0"/>
          </p:cNvCxnSpPr>
          <p:nvPr/>
        </p:nvCxnSpPr>
        <p:spPr>
          <a:xfrm>
            <a:off x="4963852" y="4567211"/>
            <a:ext cx="0" cy="26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lowchart: Terminator 28">
            <a:extLst>
              <a:ext uri="{FF2B5EF4-FFF2-40B4-BE49-F238E27FC236}">
                <a16:creationId xmlns:a16="http://schemas.microsoft.com/office/drawing/2014/main" id="{A1E6665C-D46C-F633-A0F7-0C042B41F304}"/>
              </a:ext>
            </a:extLst>
          </p:cNvPr>
          <p:cNvSpPr/>
          <p:nvPr/>
        </p:nvSpPr>
        <p:spPr>
          <a:xfrm>
            <a:off x="3851920" y="5877272"/>
            <a:ext cx="2232248" cy="648072"/>
          </a:xfrm>
          <a:prstGeom prst="flowChartTermina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Крај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956E16B-4BD4-68C4-65AC-A8401803730C}"/>
              </a:ext>
            </a:extLst>
          </p:cNvPr>
          <p:cNvCxnSpPr>
            <a:stCxn id="26" idx="2"/>
            <a:endCxn id="29" idx="0"/>
          </p:cNvCxnSpPr>
          <p:nvPr/>
        </p:nvCxnSpPr>
        <p:spPr>
          <a:xfrm>
            <a:off x="4963852" y="5610450"/>
            <a:ext cx="4192" cy="266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304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2D263-98C3-10A9-2E30-52CF58EFE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CB1254B-AB3D-12AB-2A15-70C33BF05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Секвенцијално управљање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2DB8507-8941-8269-E2DD-8F9A8A84BD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Примјер програматор машине за веш.</a:t>
            </a:r>
          </a:p>
          <a:p>
            <a:r>
              <a:rPr lang="sr-Cyrl-ME" dirty="0"/>
              <a:t>Цилиндар се окреће и различити дискови на њему су различито засјечени да у различитим тренутцима затворе струјни круг.</a:t>
            </a:r>
          </a:p>
          <a:p>
            <a:endParaRPr lang="sr-Cyrl-ME" dirty="0"/>
          </a:p>
        </p:txBody>
      </p:sp>
      <p:pic>
        <p:nvPicPr>
          <p:cNvPr id="1026" name="Picture 2" descr="Cam timer - Wikipedia">
            <a:extLst>
              <a:ext uri="{FF2B5EF4-FFF2-40B4-BE49-F238E27FC236}">
                <a16:creationId xmlns:a16="http://schemas.microsoft.com/office/drawing/2014/main" id="{5038A0C1-8960-7FFE-DEB0-11396CE72CB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29181"/>
            <a:ext cx="4038600" cy="341727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4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ogrammable Logic Controllers (PLC) | What is a PLC? | PLC Types? | OMRON,  Europe">
            <a:extLst>
              <a:ext uri="{FF2B5EF4-FFF2-40B4-BE49-F238E27FC236}">
                <a16:creationId xmlns:a16="http://schemas.microsoft.com/office/drawing/2014/main" id="{FFC35C14-C6C5-53AE-9B5D-0CC64443768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3419" y="756068"/>
            <a:ext cx="4038600" cy="285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AB8C32-5222-C2C1-29D5-A79680063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42"/>
            <a:ext cx="8229600" cy="837693"/>
          </a:xfrm>
        </p:spPr>
        <p:txBody>
          <a:bodyPr>
            <a:normAutofit fontScale="90000"/>
          </a:bodyPr>
          <a:lstStyle/>
          <a:p>
            <a:r>
              <a:rPr lang="sr-Cyrl-ME" dirty="0"/>
              <a:t>Секвенцијално управљање: </a:t>
            </a:r>
            <a:r>
              <a:rPr lang="sr-Latn-ME" dirty="0"/>
              <a:t>PLC</a:t>
            </a:r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635AF-F399-0DB9-C83C-7AADB6F87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258816" cy="5256584"/>
          </a:xfrm>
        </p:spPr>
        <p:txBody>
          <a:bodyPr/>
          <a:lstStyle/>
          <a:p>
            <a:r>
              <a:rPr lang="sr-Latn-ME" dirty="0"/>
              <a:t>PLC (Programmable Logic Controller) </a:t>
            </a:r>
            <a:r>
              <a:rPr lang="sr-Cyrl-ME" dirty="0"/>
              <a:t>су индустријски мини рачунари (ВЕОМА прости) у које се учитава програм/алгоритам на основу којег машина којом управљају функционише.</a:t>
            </a:r>
          </a:p>
          <a:p>
            <a:r>
              <a:rPr lang="sr-Cyrl-ME" dirty="0"/>
              <a:t>Најчешће програмирани путем </a:t>
            </a:r>
            <a:r>
              <a:rPr lang="sr-Latn-ME" dirty="0"/>
              <a:t>ladder </a:t>
            </a:r>
            <a:r>
              <a:rPr lang="sr-Cyrl-ME" dirty="0"/>
              <a:t>логике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2322A9C3-7A46-6194-50CF-99E706316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37594"/>
            <a:ext cx="3654574" cy="324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87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plc-program-maintain-capacity-particular-classroom-01">
            <a:extLst>
              <a:ext uri="{FF2B5EF4-FFF2-40B4-BE49-F238E27FC236}">
                <a16:creationId xmlns:a16="http://schemas.microsoft.com/office/drawing/2014/main" id="{9D3F3BEF-94D7-960B-9B5B-C4B781E568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r-Cyrl-ME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4625801-4DE2-8244-BB97-F36984323B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8203" y="1628800"/>
            <a:ext cx="6540296" cy="439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3AF3B17-59EA-23E2-0C46-8E4158413F91}"/>
              </a:ext>
            </a:extLst>
          </p:cNvPr>
          <p:cNvSpPr txBox="1"/>
          <p:nvPr/>
        </p:nvSpPr>
        <p:spPr>
          <a:xfrm>
            <a:off x="799964" y="698629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Примјер програма </a:t>
            </a:r>
            <a:r>
              <a:rPr lang="sr-Latn-ME" dirty="0"/>
              <a:t>PLC </a:t>
            </a:r>
            <a:r>
              <a:rPr lang="sr-Cyrl-ME" dirty="0"/>
              <a:t>који пали зелено свјетло ако је у учионици мање од 120 ученика и црвеноу противном.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842352-ED9E-4F41-5551-F14A3B1B6313}"/>
              </a:ext>
            </a:extLst>
          </p:cNvPr>
          <p:cNvSpPr txBox="1"/>
          <p:nvPr/>
        </p:nvSpPr>
        <p:spPr>
          <a:xfrm>
            <a:off x="0" y="1344960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Ако сензор детектује улазак повећај број ученика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03B4FA-A97D-CCE5-4AF6-3429568A0632}"/>
              </a:ext>
            </a:extLst>
          </p:cNvPr>
          <p:cNvSpPr txBox="1"/>
          <p:nvPr/>
        </p:nvSpPr>
        <p:spPr>
          <a:xfrm>
            <a:off x="-8551" y="2545289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Ако детектује излазак, смањи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B88C0C-95BD-718A-4951-C3153C1D40D4}"/>
              </a:ext>
            </a:extLst>
          </p:cNvPr>
          <p:cNvSpPr txBox="1"/>
          <p:nvPr/>
        </p:nvSpPr>
        <p:spPr>
          <a:xfrm>
            <a:off x="0" y="3575533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Ако је мање од 120 ученика укључи зелено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763559-EB3B-EC2D-B1C5-9DA6ACCD730A}"/>
              </a:ext>
            </a:extLst>
          </p:cNvPr>
          <p:cNvSpPr txBox="1"/>
          <p:nvPr/>
        </p:nvSpPr>
        <p:spPr>
          <a:xfrm>
            <a:off x="0" y="4725144"/>
            <a:ext cx="2304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Ако зелено није укључено укључи црвено</a:t>
            </a:r>
          </a:p>
        </p:txBody>
      </p:sp>
    </p:spTree>
    <p:extLst>
      <p:ext uri="{BB962C8B-B14F-4D97-AF65-F5344CB8AC3E}">
        <p14:creationId xmlns:p14="http://schemas.microsoft.com/office/powerpoint/2010/main" val="29235218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357</TotalTime>
  <Words>284</Words>
  <Application>Microsoft Office PowerPoint</Application>
  <PresentationFormat>On-screen Show (4:3)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Constantia</vt:lpstr>
      <vt:lpstr>Wingdings 2</vt:lpstr>
      <vt:lpstr>Flow</vt:lpstr>
      <vt:lpstr>Систем аутоматског управљања (САУ)</vt:lpstr>
      <vt:lpstr>Блок шема управљачког система</vt:lpstr>
      <vt:lpstr>Блок шема система аутоматског управљања</vt:lpstr>
      <vt:lpstr>Блок шема система управљања</vt:lpstr>
      <vt:lpstr>Предности и недостаци</vt:lpstr>
      <vt:lpstr>Секвенцијално управљање</vt:lpstr>
      <vt:lpstr>Секвенцијално управљање</vt:lpstr>
      <vt:lpstr>Секвенцијално управљање: PLC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Аутоматско управљање</dc:title>
  <dc:creator>Blazo</dc:creator>
  <cp:lastModifiedBy>Блажо Ђуровић</cp:lastModifiedBy>
  <cp:revision>25</cp:revision>
  <dcterms:created xsi:type="dcterms:W3CDTF">2020-04-22T08:56:52Z</dcterms:created>
  <dcterms:modified xsi:type="dcterms:W3CDTF">2026-05-26T22:31:44Z</dcterms:modified>
</cp:coreProperties>
</file>