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3" r:id="rId11"/>
    <p:sldId id="266" r:id="rId12"/>
    <p:sldId id="267" r:id="rId13"/>
    <p:sldId id="275" r:id="rId14"/>
    <p:sldId id="277" r:id="rId15"/>
    <p:sldId id="278" r:id="rId16"/>
    <p:sldId id="279" r:id="rId17"/>
    <p:sldId id="280" r:id="rId18"/>
    <p:sldId id="276" r:id="rId19"/>
    <p:sldId id="281" r:id="rId20"/>
    <p:sldId id="274" r:id="rId21"/>
    <p:sldId id="268" r:id="rId22"/>
    <p:sldId id="282" r:id="rId23"/>
    <p:sldId id="283" r:id="rId24"/>
    <p:sldId id="284" r:id="rId25"/>
    <p:sldId id="285" r:id="rId2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5464FD-79C7-4DBB-A8F8-0F58BF3ADF12}" v="7" dt="2022-10-27T19:39:29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B68E23BC-6982-478C-8514-CD873B663838}"/>
    <pc:docChg chg="undo redo custSel addSld modSld sldOrd">
      <pc:chgData name="Блажо Ђуровић" userId="5694572e-f064-495d-ac23-a1610d1060de" providerId="ADAL" clId="{B68E23BC-6982-478C-8514-CD873B663838}" dt="2021-12-01T09:17:16.811" v="1483" actId="20577"/>
      <pc:docMkLst>
        <pc:docMk/>
      </pc:docMkLst>
      <pc:sldChg chg="addSp delSp modSp mod modAnim">
        <pc:chgData name="Блажо Ђуровић" userId="5694572e-f064-495d-ac23-a1610d1060de" providerId="ADAL" clId="{B68E23BC-6982-478C-8514-CD873B663838}" dt="2021-11-03T07:30:32.373" v="9" actId="20577"/>
        <pc:sldMkLst>
          <pc:docMk/>
          <pc:sldMk cId="3449634557" sldId="257"/>
        </pc:sldMkLst>
        <pc:spChg chg="mod">
          <ac:chgData name="Блажо Ђуровић" userId="5694572e-f064-495d-ac23-a1610d1060de" providerId="ADAL" clId="{B68E23BC-6982-478C-8514-CD873B663838}" dt="2021-11-03T07:30:32.373" v="9" actId="20577"/>
          <ac:spMkLst>
            <pc:docMk/>
            <pc:sldMk cId="3449634557" sldId="257"/>
            <ac:spMk id="3" creationId="{FD0E486C-1881-427B-9C16-2750F23D056A}"/>
          </ac:spMkLst>
        </pc:spChg>
        <pc:spChg chg="del">
          <ac:chgData name="Блажо Ђуровић" userId="5694572e-f064-495d-ac23-a1610d1060de" providerId="ADAL" clId="{B68E23BC-6982-478C-8514-CD873B663838}" dt="2021-11-03T07:29:40.905" v="0" actId="478"/>
          <ac:spMkLst>
            <pc:docMk/>
            <pc:sldMk cId="3449634557" sldId="257"/>
            <ac:spMk id="10" creationId="{D8C8A3D3-A5E1-433F-8E99-8241717AD826}"/>
          </ac:spMkLst>
        </pc:spChg>
        <pc:spChg chg="add mod">
          <ac:chgData name="Блажо Ђуровић" userId="5694572e-f064-495d-ac23-a1610d1060de" providerId="ADAL" clId="{B68E23BC-6982-478C-8514-CD873B663838}" dt="2021-11-03T07:29:49.237" v="4" actId="1076"/>
          <ac:spMkLst>
            <pc:docMk/>
            <pc:sldMk cId="3449634557" sldId="257"/>
            <ac:spMk id="12" creationId="{E569CD61-CC40-4C1E-A19D-39B13FF20F72}"/>
          </ac:spMkLst>
        </pc:spChg>
        <pc:cxnChg chg="mod">
          <ac:chgData name="Блажо Ђуровић" userId="5694572e-f064-495d-ac23-a1610d1060de" providerId="ADAL" clId="{B68E23BC-6982-478C-8514-CD873B663838}" dt="2021-11-03T07:30:22.063" v="8" actId="14100"/>
          <ac:cxnSpMkLst>
            <pc:docMk/>
            <pc:sldMk cId="3449634557" sldId="257"/>
            <ac:cxnSpMk id="4" creationId="{4765F1A7-47EC-41F4-A449-F68515A25D78}"/>
          </ac:cxnSpMkLst>
        </pc:cxnChg>
      </pc:sldChg>
      <pc:sldChg chg="modSp">
        <pc:chgData name="Блажо Ђуровић" userId="5694572e-f064-495d-ac23-a1610d1060de" providerId="ADAL" clId="{B68E23BC-6982-478C-8514-CD873B663838}" dt="2021-11-03T07:31:04.722" v="17" actId="20577"/>
        <pc:sldMkLst>
          <pc:docMk/>
          <pc:sldMk cId="299278834" sldId="259"/>
        </pc:sldMkLst>
        <pc:spChg chg="mod">
          <ac:chgData name="Блажо Ђуровић" userId="5694572e-f064-495d-ac23-a1610d1060de" providerId="ADAL" clId="{B68E23BC-6982-478C-8514-CD873B663838}" dt="2021-11-03T07:31:04.722" v="17" actId="20577"/>
          <ac:spMkLst>
            <pc:docMk/>
            <pc:sldMk cId="299278834" sldId="259"/>
            <ac:spMk id="3" creationId="{94D22C76-AB1C-4F9F-BF16-8D427D4B4DAD}"/>
          </ac:spMkLst>
        </pc:spChg>
      </pc:sldChg>
      <pc:sldChg chg="addSp modSp new mod modAnim">
        <pc:chgData name="Блажо Ђуровић" userId="5694572e-f064-495d-ac23-a1610d1060de" providerId="ADAL" clId="{B68E23BC-6982-478C-8514-CD873B663838}" dt="2021-11-05T08:32:47.467" v="587" actId="14100"/>
        <pc:sldMkLst>
          <pc:docMk/>
          <pc:sldMk cId="3012926257" sldId="266"/>
        </pc:sldMkLst>
        <pc:spChg chg="mod">
          <ac:chgData name="Блажо Ђуровић" userId="5694572e-f064-495d-ac23-a1610d1060de" providerId="ADAL" clId="{B68E23BC-6982-478C-8514-CD873B663838}" dt="2021-11-05T06:28:15.744" v="27" actId="20577"/>
          <ac:spMkLst>
            <pc:docMk/>
            <pc:sldMk cId="3012926257" sldId="266"/>
            <ac:spMk id="2" creationId="{B7B69CAD-74AB-4FBE-B9A2-04EC89318D3D}"/>
          </ac:spMkLst>
        </pc:spChg>
        <pc:spChg chg="mod">
          <ac:chgData name="Блажо Ђуровић" userId="5694572e-f064-495d-ac23-a1610d1060de" providerId="ADAL" clId="{B68E23BC-6982-478C-8514-CD873B663838}" dt="2021-11-05T06:33:22.863" v="239" actId="14100"/>
          <ac:spMkLst>
            <pc:docMk/>
            <pc:sldMk cId="3012926257" sldId="266"/>
            <ac:spMk id="3" creationId="{39E34086-926F-4D5C-969E-FBE17CCB4A54}"/>
          </ac:spMkLst>
        </pc:spChg>
        <pc:spChg chg="add mod">
          <ac:chgData name="Блажо Ђуровић" userId="5694572e-f064-495d-ac23-a1610d1060de" providerId="ADAL" clId="{B68E23BC-6982-478C-8514-CD873B663838}" dt="2021-11-05T08:32:31.700" v="582" actId="403"/>
          <ac:spMkLst>
            <pc:docMk/>
            <pc:sldMk cId="3012926257" sldId="266"/>
            <ac:spMk id="4" creationId="{3B91C2E5-860F-4996-AEFF-C5550D11EF87}"/>
          </ac:spMkLst>
        </pc:spChg>
        <pc:spChg chg="add mod">
          <ac:chgData name="Блажо Ђуровић" userId="5694572e-f064-495d-ac23-a1610d1060de" providerId="ADAL" clId="{B68E23BC-6982-478C-8514-CD873B663838}" dt="2021-11-05T08:32:22.593" v="579" actId="1076"/>
          <ac:spMkLst>
            <pc:docMk/>
            <pc:sldMk cId="3012926257" sldId="266"/>
            <ac:spMk id="6" creationId="{2B44DCC7-EA9A-4A1B-925C-74E2F7739B76}"/>
          </ac:spMkLst>
        </pc:spChg>
        <pc:spChg chg="add mod">
          <ac:chgData name="Блажо Ђуровић" userId="5694572e-f064-495d-ac23-a1610d1060de" providerId="ADAL" clId="{B68E23BC-6982-478C-8514-CD873B663838}" dt="2021-11-05T08:32:43.331" v="586" actId="1076"/>
          <ac:spMkLst>
            <pc:docMk/>
            <pc:sldMk cId="3012926257" sldId="266"/>
            <ac:spMk id="8" creationId="{AC1B6F55-44E7-4CE4-AB1D-BD7936C6ECC1}"/>
          </ac:spMkLst>
        </pc:spChg>
        <pc:spChg chg="add mod">
          <ac:chgData name="Блажо Ђуровић" userId="5694572e-f064-495d-ac23-a1610d1060de" providerId="ADAL" clId="{B68E23BC-6982-478C-8514-CD873B663838}" dt="2021-11-05T06:33:35.288" v="242" actId="1076"/>
          <ac:spMkLst>
            <pc:docMk/>
            <pc:sldMk cId="3012926257" sldId="266"/>
            <ac:spMk id="12" creationId="{E86FEE3F-9B5F-4BE9-BD3B-601E45B17BF0}"/>
          </ac:spMkLst>
        </pc:spChg>
        <pc:picChg chg="add mod">
          <ac:chgData name="Блажо Ђуровић" userId="5694572e-f064-495d-ac23-a1610d1060de" providerId="ADAL" clId="{B68E23BC-6982-478C-8514-CD873B663838}" dt="2021-11-05T06:33:35.288" v="242" actId="1076"/>
          <ac:picMkLst>
            <pc:docMk/>
            <pc:sldMk cId="3012926257" sldId="266"/>
            <ac:picMk id="13" creationId="{D1C362B5-1CD2-42CE-8A42-DC3CF0882119}"/>
          </ac:picMkLst>
        </pc:picChg>
        <pc:cxnChg chg="add mod">
          <ac:chgData name="Блажо Ђуровић" userId="5694572e-f064-495d-ac23-a1610d1060de" providerId="ADAL" clId="{B68E23BC-6982-478C-8514-CD873B663838}" dt="2021-11-05T08:32:31.700" v="582" actId="403"/>
          <ac:cxnSpMkLst>
            <pc:docMk/>
            <pc:sldMk cId="3012926257" sldId="266"/>
            <ac:cxnSpMk id="5" creationId="{8D53A866-EE29-47D8-90A6-DEAB547E6CB6}"/>
          </ac:cxnSpMkLst>
        </pc:cxnChg>
        <pc:cxnChg chg="add mod">
          <ac:chgData name="Блажо Ђуровић" userId="5694572e-f064-495d-ac23-a1610d1060de" providerId="ADAL" clId="{B68E23BC-6982-478C-8514-CD873B663838}" dt="2021-11-05T08:32:24.931" v="580" actId="14100"/>
          <ac:cxnSpMkLst>
            <pc:docMk/>
            <pc:sldMk cId="3012926257" sldId="266"/>
            <ac:cxnSpMk id="7" creationId="{96069759-2A15-4B85-B708-614C72D7F12A}"/>
          </ac:cxnSpMkLst>
        </pc:cxnChg>
        <pc:cxnChg chg="add mod">
          <ac:chgData name="Блажо Ђуровић" userId="5694572e-f064-495d-ac23-a1610d1060de" providerId="ADAL" clId="{B68E23BC-6982-478C-8514-CD873B663838}" dt="2021-11-05T08:32:47.467" v="587" actId="14100"/>
          <ac:cxnSpMkLst>
            <pc:docMk/>
            <pc:sldMk cId="3012926257" sldId="266"/>
            <ac:cxnSpMk id="9" creationId="{0ED6FEE6-9C20-4B10-9419-83363D35D120}"/>
          </ac:cxnSpMkLst>
        </pc:cxnChg>
      </pc:sldChg>
      <pc:sldChg chg="addSp modSp new mod ord modAnim">
        <pc:chgData name="Блажо Ђуровић" userId="5694572e-f064-495d-ac23-a1610d1060de" providerId="ADAL" clId="{B68E23BC-6982-478C-8514-CD873B663838}" dt="2021-11-08T08:01:12.042" v="592"/>
        <pc:sldMkLst>
          <pc:docMk/>
          <pc:sldMk cId="2346866050" sldId="267"/>
        </pc:sldMkLst>
        <pc:spChg chg="mod">
          <ac:chgData name="Блажо Ђуровић" userId="5694572e-f064-495d-ac23-a1610d1060de" providerId="ADAL" clId="{B68E23BC-6982-478C-8514-CD873B663838}" dt="2021-11-05T06:34:00.480" v="254" actId="113"/>
          <ac:spMkLst>
            <pc:docMk/>
            <pc:sldMk cId="2346866050" sldId="267"/>
            <ac:spMk id="2" creationId="{610420D0-68B1-46CD-9D35-4848DC614BD1}"/>
          </ac:spMkLst>
        </pc:spChg>
        <pc:spChg chg="mod">
          <ac:chgData name="Блажо Ђуровић" userId="5694572e-f064-495d-ac23-a1610d1060de" providerId="ADAL" clId="{B68E23BC-6982-478C-8514-CD873B663838}" dt="2021-11-05T08:31:42.145" v="570" actId="20577"/>
          <ac:spMkLst>
            <pc:docMk/>
            <pc:sldMk cId="2346866050" sldId="267"/>
            <ac:spMk id="3" creationId="{2E096198-745A-464D-9223-EC08FF78EAA9}"/>
          </ac:spMkLst>
        </pc:spChg>
        <pc:spChg chg="add mod">
          <ac:chgData name="Блажо Ђуровић" userId="5694572e-f064-495d-ac23-a1610d1060de" providerId="ADAL" clId="{B68E23BC-6982-478C-8514-CD873B663838}" dt="2021-11-05T08:30:00.443" v="345" actId="1076"/>
          <ac:spMkLst>
            <pc:docMk/>
            <pc:sldMk cId="2346866050" sldId="267"/>
            <ac:spMk id="4" creationId="{742271C4-4896-45F7-93BB-CE1B9E17AFA4}"/>
          </ac:spMkLst>
        </pc:spChg>
        <pc:spChg chg="add mod">
          <ac:chgData name="Блажо Ђуровић" userId="5694572e-f064-495d-ac23-a1610d1060de" providerId="ADAL" clId="{B68E23BC-6982-478C-8514-CD873B663838}" dt="2021-11-05T08:30:00.443" v="345" actId="1076"/>
          <ac:spMkLst>
            <pc:docMk/>
            <pc:sldMk cId="2346866050" sldId="267"/>
            <ac:spMk id="5" creationId="{046DB23A-10E8-4373-9642-54DC97575312}"/>
          </ac:spMkLst>
        </pc:spChg>
      </pc:sldChg>
      <pc:sldChg chg="addSp delSp modSp add mod ord modClrScheme delAnim modAnim chgLayout">
        <pc:chgData name="Блажо Ђуровић" userId="5694572e-f064-495d-ac23-a1610d1060de" providerId="ADAL" clId="{B68E23BC-6982-478C-8514-CD873B663838}" dt="2021-11-08T09:11:58.436" v="1240" actId="1076"/>
        <pc:sldMkLst>
          <pc:docMk/>
          <pc:sldMk cId="1264554738" sldId="268"/>
        </pc:sldMkLst>
        <pc:spChg chg="mod ord">
          <ac:chgData name="Блажо Ђуровић" userId="5694572e-f064-495d-ac23-a1610d1060de" providerId="ADAL" clId="{B68E23BC-6982-478C-8514-CD873B663838}" dt="2021-11-08T09:06:31.035" v="1024" actId="700"/>
          <ac:spMkLst>
            <pc:docMk/>
            <pc:sldMk cId="1264554738" sldId="268"/>
            <ac:spMk id="2" creationId="{0120223F-28F4-4EAE-A0A8-F82483D5CEEA}"/>
          </ac:spMkLst>
        </pc:spChg>
        <pc:spChg chg="add mod ord">
          <ac:chgData name="Блажо Ђуровић" userId="5694572e-f064-495d-ac23-a1610d1060de" providerId="ADAL" clId="{B68E23BC-6982-478C-8514-CD873B663838}" dt="2021-11-08T09:08:46.998" v="1207" actId="20577"/>
          <ac:spMkLst>
            <pc:docMk/>
            <pc:sldMk cId="1264554738" sldId="268"/>
            <ac:spMk id="3" creationId="{2FE803A4-8BD5-4A9B-B7FE-03DD1EF5B016}"/>
          </ac:spMkLst>
        </pc:spChg>
        <pc:spChg chg="mod">
          <ac:chgData name="Блажо Ђуровић" userId="5694572e-f064-495d-ac23-a1610d1060de" providerId="ADAL" clId="{B68E23BC-6982-478C-8514-CD873B663838}" dt="2021-11-08T09:10:32.209" v="1234" actId="1076"/>
          <ac:spMkLst>
            <pc:docMk/>
            <pc:sldMk cId="1264554738" sldId="268"/>
            <ac:spMk id="5" creationId="{B505EBB4-30E6-483C-B135-D12D96EF382C}"/>
          </ac:spMkLst>
        </pc:spChg>
        <pc:spChg chg="del mod">
          <ac:chgData name="Блажо Ђуровић" userId="5694572e-f064-495d-ac23-a1610d1060de" providerId="ADAL" clId="{B68E23BC-6982-478C-8514-CD873B663838}" dt="2021-11-08T09:09:07.597" v="1210" actId="478"/>
          <ac:spMkLst>
            <pc:docMk/>
            <pc:sldMk cId="1264554738" sldId="268"/>
            <ac:spMk id="6" creationId="{4CF144B2-567D-49EB-853E-1BDE82F18EC1}"/>
          </ac:spMkLst>
        </pc:spChg>
        <pc:spChg chg="add del mod ord">
          <ac:chgData name="Блажо Ђуровић" userId="5694572e-f064-495d-ac23-a1610d1060de" providerId="ADAL" clId="{B68E23BC-6982-478C-8514-CD873B663838}" dt="2021-11-08T09:06:34.082" v="1025" actId="478"/>
          <ac:spMkLst>
            <pc:docMk/>
            <pc:sldMk cId="1264554738" sldId="268"/>
            <ac:spMk id="7" creationId="{FCA51623-BA29-465E-909F-335FD9E8CCE5}"/>
          </ac:spMkLst>
        </pc:spChg>
        <pc:spChg chg="mod">
          <ac:chgData name="Блажо Ђуровић" userId="5694572e-f064-495d-ac23-a1610d1060de" providerId="ADAL" clId="{B68E23BC-6982-478C-8514-CD873B663838}" dt="2021-11-08T09:11:58.436" v="1240" actId="1076"/>
          <ac:spMkLst>
            <pc:docMk/>
            <pc:sldMk cId="1264554738" sldId="268"/>
            <ac:spMk id="9" creationId="{DC74F600-B436-49BB-8901-4CA4F97477FA}"/>
          </ac:spMkLst>
        </pc:spChg>
        <pc:spChg chg="add del mod">
          <ac:chgData name="Блажо Ђуровић" userId="5694572e-f064-495d-ac23-a1610d1060de" providerId="ADAL" clId="{B68E23BC-6982-478C-8514-CD873B663838}" dt="2021-11-08T09:09:51.057" v="1220"/>
          <ac:spMkLst>
            <pc:docMk/>
            <pc:sldMk cId="1264554738" sldId="268"/>
            <ac:spMk id="10" creationId="{BCF0E718-7894-460D-B6C7-A2165B99E73B}"/>
          </ac:spMkLst>
        </pc:spChg>
        <pc:spChg chg="add mod">
          <ac:chgData name="Блажо Ђуровић" userId="5694572e-f064-495d-ac23-a1610d1060de" providerId="ADAL" clId="{B68E23BC-6982-478C-8514-CD873B663838}" dt="2021-11-08T09:10:32.209" v="1234" actId="1076"/>
          <ac:spMkLst>
            <pc:docMk/>
            <pc:sldMk cId="1264554738" sldId="268"/>
            <ac:spMk id="12" creationId="{12442D92-0414-45E3-BD37-7FE678993283}"/>
          </ac:spMkLst>
        </pc:spChg>
        <pc:picChg chg="mod">
          <ac:chgData name="Блажо Ђуровић" userId="5694572e-f064-495d-ac23-a1610d1060de" providerId="ADAL" clId="{B68E23BC-6982-478C-8514-CD873B663838}" dt="2021-11-08T09:09:24.381" v="1211" actId="1076"/>
          <ac:picMkLst>
            <pc:docMk/>
            <pc:sldMk cId="1264554738" sldId="268"/>
            <ac:picMk id="4" creationId="{9FB72259-1CB3-4F49-A9BD-DABD9D35276E}"/>
          </ac:picMkLst>
        </pc:picChg>
        <pc:picChg chg="mod">
          <ac:chgData name="Блажо Ђуровић" userId="5694572e-f064-495d-ac23-a1610d1060de" providerId="ADAL" clId="{B68E23BC-6982-478C-8514-CD873B663838}" dt="2021-11-08T09:09:00.587" v="1209" actId="14100"/>
          <ac:picMkLst>
            <pc:docMk/>
            <pc:sldMk cId="1264554738" sldId="268"/>
            <ac:picMk id="8" creationId="{3C7C6033-A062-4683-BD78-9AD56AF970CC}"/>
          </ac:picMkLst>
        </pc:picChg>
      </pc:sldChg>
      <pc:sldChg chg="add ord">
        <pc:chgData name="Блажо Ђуровић" userId="5694572e-f064-495d-ac23-a1610d1060de" providerId="ADAL" clId="{B68E23BC-6982-478C-8514-CD873B663838}" dt="2021-11-08T09:10:57.545" v="1236"/>
        <pc:sldMkLst>
          <pc:docMk/>
          <pc:sldMk cId="2876903719" sldId="273"/>
        </pc:sldMkLst>
      </pc:sldChg>
      <pc:sldChg chg="addSp delSp modSp new mod modClrScheme modAnim chgLayout">
        <pc:chgData name="Блажо Ђуровић" userId="5694572e-f064-495d-ac23-a1610d1060de" providerId="ADAL" clId="{B68E23BC-6982-478C-8514-CD873B663838}" dt="2021-11-08T09:12:12.407" v="1241"/>
        <pc:sldMkLst>
          <pc:docMk/>
          <pc:sldMk cId="8483672" sldId="274"/>
        </pc:sldMkLst>
        <pc:spChg chg="del mod ord">
          <ac:chgData name="Блажо Ђуровић" userId="5694572e-f064-495d-ac23-a1610d1060de" providerId="ADAL" clId="{B68E23BC-6982-478C-8514-CD873B663838}" dt="2021-11-08T08:01:50.209" v="594" actId="700"/>
          <ac:spMkLst>
            <pc:docMk/>
            <pc:sldMk cId="8483672" sldId="274"/>
            <ac:spMk id="2" creationId="{1F8892D9-A476-4005-ABC9-444762B56E76}"/>
          </ac:spMkLst>
        </pc:spChg>
        <pc:spChg chg="add mod ord">
          <ac:chgData name="Блажо Ђуровић" userId="5694572e-f064-495d-ac23-a1610d1060de" providerId="ADAL" clId="{B68E23BC-6982-478C-8514-CD873B663838}" dt="2021-11-08T08:05:18.150" v="645" actId="20577"/>
          <ac:spMkLst>
            <pc:docMk/>
            <pc:sldMk cId="8483672" sldId="274"/>
            <ac:spMk id="3" creationId="{27CDE3BA-8720-48AD-ADB9-E3F05CC950BE}"/>
          </ac:spMkLst>
        </pc:spChg>
        <pc:spChg chg="add mod ord">
          <ac:chgData name="Блажо Ђуровић" userId="5694572e-f064-495d-ac23-a1610d1060de" providerId="ADAL" clId="{B68E23BC-6982-478C-8514-CD873B663838}" dt="2021-11-08T09:05:47.545" v="1021" actId="20577"/>
          <ac:spMkLst>
            <pc:docMk/>
            <pc:sldMk cId="8483672" sldId="274"/>
            <ac:spMk id="4" creationId="{8D3B19EE-1280-4340-9BCC-B3554E7D153C}"/>
          </ac:spMkLst>
        </pc:spChg>
      </pc:sldChg>
      <pc:sldChg chg="addSp delSp modSp add mod modAnim">
        <pc:chgData name="Блажо Ђуровић" userId="5694572e-f064-495d-ac23-a1610d1060de" providerId="ADAL" clId="{B68E23BC-6982-478C-8514-CD873B663838}" dt="2021-11-08T09:16:32.490" v="1277" actId="20577"/>
        <pc:sldMkLst>
          <pc:docMk/>
          <pc:sldMk cId="3472079345" sldId="275"/>
        </pc:sldMkLst>
        <pc:spChg chg="mod">
          <ac:chgData name="Блажо Ђуровић" userId="5694572e-f064-495d-ac23-a1610d1060de" providerId="ADAL" clId="{B68E23BC-6982-478C-8514-CD873B663838}" dt="2021-11-08T09:14:17.976" v="1243" actId="27636"/>
          <ac:spMkLst>
            <pc:docMk/>
            <pc:sldMk cId="3472079345" sldId="275"/>
            <ac:spMk id="3" creationId="{E93729BE-AFC7-439E-930A-D41FB48CF779}"/>
          </ac:spMkLst>
        </pc:spChg>
        <pc:spChg chg="add mod">
          <ac:chgData name="Блажо Ђуровић" userId="5694572e-f064-495d-ac23-a1610d1060de" providerId="ADAL" clId="{B68E23BC-6982-478C-8514-CD873B663838}" dt="2021-11-08T09:15:21.115" v="1268" actId="1076"/>
          <ac:spMkLst>
            <pc:docMk/>
            <pc:sldMk cId="3472079345" sldId="275"/>
            <ac:spMk id="4" creationId="{963EBD1E-5B26-4D13-ABF8-8A9349E93A88}"/>
          </ac:spMkLst>
        </pc:spChg>
        <pc:spChg chg="mod">
          <ac:chgData name="Блажо Ђуровић" userId="5694572e-f064-495d-ac23-a1610d1060de" providerId="ADAL" clId="{B68E23BC-6982-478C-8514-CD873B663838}" dt="2021-11-08T09:16:32.490" v="1277" actId="20577"/>
          <ac:spMkLst>
            <pc:docMk/>
            <pc:sldMk cId="3472079345" sldId="275"/>
            <ac:spMk id="30" creationId="{A5E43C13-EDF1-402D-A0BC-B01380E330DC}"/>
          </ac:spMkLst>
        </pc:spChg>
        <pc:spChg chg="mod">
          <ac:chgData name="Блажо Ђуровић" userId="5694572e-f064-495d-ac23-a1610d1060de" providerId="ADAL" clId="{B68E23BC-6982-478C-8514-CD873B663838}" dt="2021-11-08T09:16:32.490" v="1277" actId="20577"/>
          <ac:spMkLst>
            <pc:docMk/>
            <pc:sldMk cId="3472079345" sldId="275"/>
            <ac:spMk id="32" creationId="{7EF3F3E0-C068-4D94-8413-AA56A9C0352A}"/>
          </ac:spMkLst>
        </pc:spChg>
        <pc:spChg chg="del mod">
          <ac:chgData name="Блажо Ђуровић" userId="5694572e-f064-495d-ac23-a1610d1060de" providerId="ADAL" clId="{B68E23BC-6982-478C-8514-CD873B663838}" dt="2021-11-08T09:14:48.904" v="1246"/>
          <ac:spMkLst>
            <pc:docMk/>
            <pc:sldMk cId="3472079345" sldId="275"/>
            <ac:spMk id="34" creationId="{87A73E68-90F9-40BB-8FA1-8626847CC92A}"/>
          </ac:spMkLst>
        </pc:spChg>
        <pc:grpChg chg="mod">
          <ac:chgData name="Блажо Ђуровић" userId="5694572e-f064-495d-ac23-a1610d1060de" providerId="ADAL" clId="{B68E23BC-6982-478C-8514-CD873B663838}" dt="2021-11-08T09:16:32.490" v="1277" actId="20577"/>
          <ac:grpSpMkLst>
            <pc:docMk/>
            <pc:sldMk cId="3472079345" sldId="275"/>
            <ac:grpSpMk id="33" creationId="{45AE1186-D906-4E49-840D-76A260A703CE}"/>
          </ac:grpSpMkLst>
        </pc:grpChg>
        <pc:cxnChg chg="mod">
          <ac:chgData name="Блажо Ђуровић" userId="5694572e-f064-495d-ac23-a1610d1060de" providerId="ADAL" clId="{B68E23BC-6982-478C-8514-CD873B663838}" dt="2021-11-08T09:16:32.490" v="1277" actId="20577"/>
          <ac:cxnSpMkLst>
            <pc:docMk/>
            <pc:sldMk cId="3472079345" sldId="275"/>
            <ac:cxnSpMk id="29" creationId="{77A3492A-86EF-4606-8674-09A7A82ABD3A}"/>
          </ac:cxnSpMkLst>
        </pc:cxnChg>
        <pc:cxnChg chg="mod">
          <ac:chgData name="Блажо Ђуровић" userId="5694572e-f064-495d-ac23-a1610d1060de" providerId="ADAL" clId="{B68E23BC-6982-478C-8514-CD873B663838}" dt="2021-11-08T09:16:32.490" v="1277" actId="20577"/>
          <ac:cxnSpMkLst>
            <pc:docMk/>
            <pc:sldMk cId="3472079345" sldId="275"/>
            <ac:cxnSpMk id="31" creationId="{DAAD5C18-3A67-4F14-BA13-24D1E5C68876}"/>
          </ac:cxnSpMkLst>
        </pc:cxnChg>
      </pc:sldChg>
      <pc:sldChg chg="modSp mod modAnim">
        <pc:chgData name="Блажо Ђуровић" userId="5694572e-f064-495d-ac23-a1610d1060de" providerId="ADAL" clId="{B68E23BC-6982-478C-8514-CD873B663838}" dt="2021-11-17T08:37:42.175" v="1330" actId="20577"/>
        <pc:sldMkLst>
          <pc:docMk/>
          <pc:sldMk cId="4096966276" sldId="282"/>
        </pc:sldMkLst>
        <pc:spChg chg="mod">
          <ac:chgData name="Блажо Ђуровић" userId="5694572e-f064-495d-ac23-a1610d1060de" providerId="ADAL" clId="{B68E23BC-6982-478C-8514-CD873B663838}" dt="2021-11-17T08:37:18.263" v="1329" actId="27636"/>
          <ac:spMkLst>
            <pc:docMk/>
            <pc:sldMk cId="4096966276" sldId="282"/>
            <ac:spMk id="3" creationId="{ED89B02D-5382-412D-B581-FABDCE0FB3DD}"/>
          </ac:spMkLst>
        </pc:spChg>
        <pc:spChg chg="mod">
          <ac:chgData name="Блажо Ђуровић" userId="5694572e-f064-495d-ac23-a1610d1060de" providerId="ADAL" clId="{B68E23BC-6982-478C-8514-CD873B663838}" dt="2021-11-17T08:37:42.175" v="1330" actId="20577"/>
          <ac:spMkLst>
            <pc:docMk/>
            <pc:sldMk cId="4096966276" sldId="282"/>
            <ac:spMk id="4" creationId="{F5D63D3D-336C-491F-B6CC-5C94B6F81777}"/>
          </ac:spMkLst>
        </pc:spChg>
      </pc:sldChg>
      <pc:sldChg chg="addSp modSp mod">
        <pc:chgData name="Блажо Ђуровић" userId="5694572e-f064-495d-ac23-a1610d1060de" providerId="ADAL" clId="{B68E23BC-6982-478C-8514-CD873B663838}" dt="2021-12-01T09:14:02.284" v="1345" actId="207"/>
        <pc:sldMkLst>
          <pc:docMk/>
          <pc:sldMk cId="646783659" sldId="283"/>
        </pc:sldMkLst>
        <pc:spChg chg="mod">
          <ac:chgData name="Блажо Ђуровић" userId="5694572e-f064-495d-ac23-a1610d1060de" providerId="ADAL" clId="{B68E23BC-6982-478C-8514-CD873B663838}" dt="2021-12-01T09:14:02.284" v="1345" actId="207"/>
          <ac:spMkLst>
            <pc:docMk/>
            <pc:sldMk cId="646783659" sldId="283"/>
            <ac:spMk id="91" creationId="{41C80C26-C3A4-4E06-B608-A8E69F1C772F}"/>
          </ac:spMkLst>
        </pc:spChg>
        <pc:spChg chg="mod">
          <ac:chgData name="Блажо Ђуровић" userId="5694572e-f064-495d-ac23-a1610d1060de" providerId="ADAL" clId="{B68E23BC-6982-478C-8514-CD873B663838}" dt="2021-12-01T09:13:19.343" v="1338" actId="207"/>
          <ac:spMkLst>
            <pc:docMk/>
            <pc:sldMk cId="646783659" sldId="283"/>
            <ac:spMk id="92" creationId="{4A262045-F27B-4A16-A0BA-60EE2DEE30E6}"/>
          </ac:spMkLst>
        </pc:spChg>
        <pc:spChg chg="add mod">
          <ac:chgData name="Блажо Ђуровић" userId="5694572e-f064-495d-ac23-a1610d1060de" providerId="ADAL" clId="{B68E23BC-6982-478C-8514-CD873B663838}" dt="2021-12-01T09:13:02.088" v="1335" actId="164"/>
          <ac:spMkLst>
            <pc:docMk/>
            <pc:sldMk cId="646783659" sldId="283"/>
            <ac:spMk id="93" creationId="{0EC60A46-7B0A-4696-B62D-FDD5E7911259}"/>
          </ac:spMkLst>
        </pc:spChg>
        <pc:spChg chg="mod">
          <ac:chgData name="Блажо Ђуровић" userId="5694572e-f064-495d-ac23-a1610d1060de" providerId="ADAL" clId="{B68E23BC-6982-478C-8514-CD873B663838}" dt="2021-12-01T09:12:46.358" v="1331" actId="1076"/>
          <ac:spMkLst>
            <pc:docMk/>
            <pc:sldMk cId="646783659" sldId="283"/>
            <ac:spMk id="95" creationId="{20B1C26A-A959-4121-8666-E0E654A2453A}"/>
          </ac:spMkLst>
        </pc:spChg>
        <pc:spChg chg="mod">
          <ac:chgData name="Блажо Ђуровић" userId="5694572e-f064-495d-ac23-a1610d1060de" providerId="ADAL" clId="{B68E23BC-6982-478C-8514-CD873B663838}" dt="2021-12-01T09:13:59.002" v="1342" actId="1076"/>
          <ac:spMkLst>
            <pc:docMk/>
            <pc:sldMk cId="646783659" sldId="283"/>
            <ac:spMk id="96" creationId="{03673D19-634F-4DE5-A27A-BF54FDB3E5BB}"/>
          </ac:spMkLst>
        </pc:spChg>
        <pc:spChg chg="mod">
          <ac:chgData name="Блажо Ђуровић" userId="5694572e-f064-495d-ac23-a1610d1060de" providerId="ADAL" clId="{B68E23BC-6982-478C-8514-CD873B663838}" dt="2021-12-01T09:12:49.936" v="1332" actId="1076"/>
          <ac:spMkLst>
            <pc:docMk/>
            <pc:sldMk cId="646783659" sldId="283"/>
            <ac:spMk id="98" creationId="{1121694C-4B56-4A6C-BE4B-0ACC16C5C470}"/>
          </ac:spMkLst>
        </pc:spChg>
        <pc:spChg chg="add mod">
          <ac:chgData name="Блажо Ђуровић" userId="5694572e-f064-495d-ac23-a1610d1060de" providerId="ADAL" clId="{B68E23BC-6982-478C-8514-CD873B663838}" dt="2021-12-01T09:13:02.088" v="1335" actId="164"/>
          <ac:spMkLst>
            <pc:docMk/>
            <pc:sldMk cId="646783659" sldId="283"/>
            <ac:spMk id="101" creationId="{7F43D7E2-9E99-4371-9668-1559244CC44F}"/>
          </ac:spMkLst>
        </pc:spChg>
        <pc:spChg chg="add mod">
          <ac:chgData name="Блажо Ђуровић" userId="5694572e-f064-495d-ac23-a1610d1060de" providerId="ADAL" clId="{B68E23BC-6982-478C-8514-CD873B663838}" dt="2021-12-01T09:13:02.088" v="1335" actId="164"/>
          <ac:spMkLst>
            <pc:docMk/>
            <pc:sldMk cId="646783659" sldId="283"/>
            <ac:spMk id="116" creationId="{0150489A-D210-4C06-ACF4-BFC18CADD549}"/>
          </ac:spMkLst>
        </pc:spChg>
        <pc:grpChg chg="add mod">
          <ac:chgData name="Блажо Ђуровић" userId="5694572e-f064-495d-ac23-a1610d1060de" providerId="ADAL" clId="{B68E23BC-6982-478C-8514-CD873B663838}" dt="2021-12-01T09:13:11.408" v="1337" actId="1076"/>
          <ac:grpSpMkLst>
            <pc:docMk/>
            <pc:sldMk cId="646783659" sldId="283"/>
            <ac:grpSpMk id="4" creationId="{DB0F9643-CC4D-4A23-92ED-111D3CD2C2C0}"/>
          </ac:grpSpMkLst>
        </pc:grpChg>
        <pc:cxnChg chg="mod">
          <ac:chgData name="Блажо Ђуровић" userId="5694572e-f064-495d-ac23-a1610d1060de" providerId="ADAL" clId="{B68E23BC-6982-478C-8514-CD873B663838}" dt="2021-12-01T09:12:46.358" v="1331" actId="1076"/>
          <ac:cxnSpMkLst>
            <pc:docMk/>
            <pc:sldMk cId="646783659" sldId="283"/>
            <ac:cxnSpMk id="94" creationId="{4D943659-2949-4061-9390-B434CFB6B717}"/>
          </ac:cxnSpMkLst>
        </pc:cxnChg>
        <pc:cxnChg chg="add mod">
          <ac:chgData name="Блажо Ђуровић" userId="5694572e-f064-495d-ac23-a1610d1060de" providerId="ADAL" clId="{B68E23BC-6982-478C-8514-CD873B663838}" dt="2021-12-01T09:13:02.088" v="1335" actId="164"/>
          <ac:cxnSpMkLst>
            <pc:docMk/>
            <pc:sldMk cId="646783659" sldId="283"/>
            <ac:cxnSpMk id="104" creationId="{653DE0F2-479C-4F2D-B7AC-8875BE850CA0}"/>
          </ac:cxnSpMkLst>
        </pc:cxnChg>
        <pc:cxnChg chg="add mod">
          <ac:chgData name="Блажо Ђуровић" userId="5694572e-f064-495d-ac23-a1610d1060de" providerId="ADAL" clId="{B68E23BC-6982-478C-8514-CD873B663838}" dt="2021-12-01T09:13:02.088" v="1335" actId="164"/>
          <ac:cxnSpMkLst>
            <pc:docMk/>
            <pc:sldMk cId="646783659" sldId="283"/>
            <ac:cxnSpMk id="113" creationId="{BB8F918E-8790-48CF-9701-BEACC20A6CE8}"/>
          </ac:cxnSpMkLst>
        </pc:cxnChg>
      </pc:sldChg>
      <pc:sldChg chg="addSp delSp modSp new mod modAnim">
        <pc:chgData name="Блажо Ђуровић" userId="5694572e-f064-495d-ac23-a1610d1060de" providerId="ADAL" clId="{B68E23BC-6982-478C-8514-CD873B663838}" dt="2021-12-01T09:17:16.811" v="1483" actId="20577"/>
        <pc:sldMkLst>
          <pc:docMk/>
          <pc:sldMk cId="1872694998" sldId="285"/>
        </pc:sldMkLst>
        <pc:spChg chg="mod">
          <ac:chgData name="Блажо Ђуровић" userId="5694572e-f064-495d-ac23-a1610d1060de" providerId="ADAL" clId="{B68E23BC-6982-478C-8514-CD873B663838}" dt="2021-12-01T09:14:42.133" v="1352" actId="20577"/>
          <ac:spMkLst>
            <pc:docMk/>
            <pc:sldMk cId="1872694998" sldId="285"/>
            <ac:spMk id="2" creationId="{370A691D-6525-4B02-8DCA-9169975BC2A3}"/>
          </ac:spMkLst>
        </pc:spChg>
        <pc:spChg chg="mod">
          <ac:chgData name="Блажо Ђуровић" userId="5694572e-f064-495d-ac23-a1610d1060de" providerId="ADAL" clId="{B68E23BC-6982-478C-8514-CD873B663838}" dt="2021-12-01T09:17:16.811" v="1483" actId="20577"/>
          <ac:spMkLst>
            <pc:docMk/>
            <pc:sldMk cId="1872694998" sldId="285"/>
            <ac:spMk id="3" creationId="{C44ECB0E-6A12-47FE-8330-DE3C61237A0E}"/>
          </ac:spMkLst>
        </pc:spChg>
        <pc:spChg chg="del">
          <ac:chgData name="Блажо Ђуровић" userId="5694572e-f064-495d-ac23-a1610d1060de" providerId="ADAL" clId="{B68E23BC-6982-478C-8514-CD873B663838}" dt="2021-12-01T09:14:45.610" v="1353" actId="478"/>
          <ac:spMkLst>
            <pc:docMk/>
            <pc:sldMk cId="1872694998" sldId="285"/>
            <ac:spMk id="4" creationId="{CD13AC43-6017-4A43-9BA8-4718F66F6271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7" creationId="{490AE7B6-FA63-4E83-BBA3-54416DCA1CAF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8" creationId="{356B8DB4-4317-49E4-9940-827F4C0D3F77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9" creationId="{9136F61D-74F6-429E-A0C8-80CFA9AAE446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0" creationId="{11D731B6-2A5F-4E38-B391-3E188D8BCC22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3" creationId="{16C38725-B4C3-4151-AA72-C4517A16AE29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4" creationId="{B8031420-2DA3-4CBC-81E2-1EB2378E79EC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5" creationId="{03DB49C2-838E-46C9-9DFE-FE4E12A0A3EF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6" creationId="{EE04C768-5FDB-47C2-9BBF-7FC769C29AA4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7" creationId="{99F5D3BB-9A7C-4F81-8282-FAAC699C1BEF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19" creationId="{A228BDEA-7DDD-4F67-BB76-4D23FA6E393D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1" creationId="{BF8A4248-7120-49FC-BA4A-AC6AEC5ABB81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3" creationId="{9E3631BD-7A37-40EA-8783-920EC26A6AE9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4" creationId="{93798150-78CB-4077-AB58-1E2FDEF9474E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6" creationId="{76E0B558-A535-49C8-8685-439E4D76E64A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8" creationId="{05646888-BE4C-4518-A1FA-2E724204C1FA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29" creationId="{F23EE019-BA93-49D3-BADC-D734BC286A4B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30" creationId="{8DC03B3A-FF99-4E96-AEAF-2564EBA2A829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31" creationId="{BE12C643-5194-432D-8EA1-7B3ECA8239B2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33" creationId="{29183697-2556-4267-AB1C-9D5332C6004D}"/>
          </ac:spMkLst>
        </pc:spChg>
        <pc:spChg chg="mod">
          <ac:chgData name="Блажо Ђуровић" userId="5694572e-f064-495d-ac23-a1610d1060de" providerId="ADAL" clId="{B68E23BC-6982-478C-8514-CD873B663838}" dt="2021-12-01T09:14:45.948" v="1354"/>
          <ac:spMkLst>
            <pc:docMk/>
            <pc:sldMk cId="1872694998" sldId="285"/>
            <ac:spMk id="34" creationId="{4DCE51EF-3E55-4DC5-BFE6-17363A57F6EE}"/>
          </ac:spMkLst>
        </pc:spChg>
        <pc:spChg chg="add mod">
          <ac:chgData name="Блажо Ђуровић" userId="5694572e-f064-495d-ac23-a1610d1060de" providerId="ADAL" clId="{B68E23BC-6982-478C-8514-CD873B663838}" dt="2021-12-01T09:15:50.812" v="1395" actId="1035"/>
          <ac:spMkLst>
            <pc:docMk/>
            <pc:sldMk cId="1872694998" sldId="285"/>
            <ac:spMk id="40" creationId="{0FD03058-9642-482C-9DC8-79300C295AB8}"/>
          </ac:spMkLst>
        </pc:spChg>
        <pc:spChg chg="add mod">
          <ac:chgData name="Блажо Ђуровић" userId="5694572e-f064-495d-ac23-a1610d1060de" providerId="ADAL" clId="{B68E23BC-6982-478C-8514-CD873B663838}" dt="2021-12-01T09:15:36.375" v="1390" actId="14100"/>
          <ac:spMkLst>
            <pc:docMk/>
            <pc:sldMk cId="1872694998" sldId="285"/>
            <ac:spMk id="41" creationId="{46D9EABD-5039-47E1-95CF-0E763B076F8E}"/>
          </ac:spMkLst>
        </pc:spChg>
        <pc:spChg chg="add mod">
          <ac:chgData name="Блажо Ђуровић" userId="5694572e-f064-495d-ac23-a1610d1060de" providerId="ADAL" clId="{B68E23BC-6982-478C-8514-CD873B663838}" dt="2021-12-01T09:15:46.063" v="1393" actId="14100"/>
          <ac:spMkLst>
            <pc:docMk/>
            <pc:sldMk cId="1872694998" sldId="285"/>
            <ac:spMk id="42" creationId="{B6115B4E-118D-49FF-853C-DA9BC5646036}"/>
          </ac:spMkLst>
        </pc:spChg>
        <pc:spChg chg="add mod">
          <ac:chgData name="Блажо Ђуровић" userId="5694572e-f064-495d-ac23-a1610d1060de" providerId="ADAL" clId="{B68E23BC-6982-478C-8514-CD873B663838}" dt="2021-12-01T09:16:07.980" v="1399" actId="207"/>
          <ac:spMkLst>
            <pc:docMk/>
            <pc:sldMk cId="1872694998" sldId="285"/>
            <ac:spMk id="43" creationId="{195F6957-7302-40AE-9585-EC4343E9ACA2}"/>
          </ac:spMkLst>
        </pc:spChg>
        <pc:spChg chg="add mod">
          <ac:chgData name="Блажо Ђуровић" userId="5694572e-f064-495d-ac23-a1610d1060de" providerId="ADAL" clId="{B68E23BC-6982-478C-8514-CD873B663838}" dt="2021-12-01T09:16:48.821" v="1411" actId="207"/>
          <ac:spMkLst>
            <pc:docMk/>
            <pc:sldMk cId="1872694998" sldId="285"/>
            <ac:spMk id="44" creationId="{6396FC5E-954C-4A82-9499-3F5862114AD1}"/>
          </ac:spMkLst>
        </pc:spChg>
        <pc:spChg chg="add mod">
          <ac:chgData name="Блажо Ђуровић" userId="5694572e-f064-495d-ac23-a1610d1060de" providerId="ADAL" clId="{B68E23BC-6982-478C-8514-CD873B663838}" dt="2021-12-01T09:16:48.821" v="1411" actId="207"/>
          <ac:spMkLst>
            <pc:docMk/>
            <pc:sldMk cId="1872694998" sldId="285"/>
            <ac:spMk id="45" creationId="{6BA095D9-A7D7-4089-95F3-CCA5BA90F272}"/>
          </ac:spMkLst>
        </pc:spChg>
        <pc:spChg chg="add mod">
          <ac:chgData name="Блажо Ђуровић" userId="5694572e-f064-495d-ac23-a1610d1060de" providerId="ADAL" clId="{B68E23BC-6982-478C-8514-CD873B663838}" dt="2021-12-01T09:16:48.821" v="1411" actId="207"/>
          <ac:spMkLst>
            <pc:docMk/>
            <pc:sldMk cId="1872694998" sldId="285"/>
            <ac:spMk id="46" creationId="{E2A9D1E6-BB74-4A96-B1B8-00E94C7ECDBC}"/>
          </ac:spMkLst>
        </pc:spChg>
        <pc:grpChg chg="add mod">
          <ac:chgData name="Блажо Ђуровић" userId="5694572e-f064-495d-ac23-a1610d1060de" providerId="ADAL" clId="{B68E23BC-6982-478C-8514-CD873B663838}" dt="2021-12-01T09:14:49.985" v="1355" actId="1076"/>
          <ac:grpSpMkLst>
            <pc:docMk/>
            <pc:sldMk cId="1872694998" sldId="285"/>
            <ac:grpSpMk id="5" creationId="{C326E593-7409-4F69-942F-B144EABCED94}"/>
          </ac:grpSpMkLst>
        </pc:grpChg>
        <pc:grpChg chg="mod">
          <ac:chgData name="Блажо Ђуровић" userId="5694572e-f064-495d-ac23-a1610d1060de" providerId="ADAL" clId="{B68E23BC-6982-478C-8514-CD873B663838}" dt="2021-12-01T09:14:45.948" v="1354"/>
          <ac:grpSpMkLst>
            <pc:docMk/>
            <pc:sldMk cId="1872694998" sldId="285"/>
            <ac:grpSpMk id="6" creationId="{EFB30040-F0A8-4EA8-8CF4-BA2DAF05AA92}"/>
          </ac:grpSpMkLst>
        </pc:grp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11" creationId="{DC725324-E978-4A8A-867B-E9A6111A58CB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12" creationId="{B80BD3BB-8286-4E85-AF8C-5A543F101B00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18" creationId="{3A62E3D6-3816-4420-B816-F6613B2F79E2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20" creationId="{36AD42BA-25CE-4B89-A248-EAB0740126ED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22" creationId="{E52998C7-FBB3-43B0-B634-0AE9743A3D80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25" creationId="{0244A8CB-3E0F-4CDE-A2EB-8310AE7A08D9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27" creationId="{DA556E42-5972-4A78-A92E-BDE17B010533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2" creationId="{DA46D838-4776-4B59-A59F-D1FED5F9A74C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5" creationId="{EE40BD59-4672-497D-A5C6-8BEAF3F11462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6" creationId="{D6974E29-1672-4786-9ED9-F2E85AE2F6E2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7" creationId="{D4C4C30B-0B8A-4CE3-ABCC-A15CCBE4774E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8" creationId="{36DA98F3-422B-418C-B01F-EC78851B64BE}"/>
          </ac:cxnSpMkLst>
        </pc:cxnChg>
        <pc:cxnChg chg="mod">
          <ac:chgData name="Блажо Ђуровић" userId="5694572e-f064-495d-ac23-a1610d1060de" providerId="ADAL" clId="{B68E23BC-6982-478C-8514-CD873B663838}" dt="2021-12-01T09:14:45.948" v="1354"/>
          <ac:cxnSpMkLst>
            <pc:docMk/>
            <pc:sldMk cId="1872694998" sldId="285"/>
            <ac:cxnSpMk id="39" creationId="{EDC683C0-3FA3-4BF5-A669-57F9A0C4DAA0}"/>
          </ac:cxnSpMkLst>
        </pc:cxnChg>
      </pc:sldChg>
    </pc:docChg>
  </pc:docChgLst>
  <pc:docChgLst>
    <pc:chgData name="Блажо Ђуровић" userId="5694572e-f064-495d-ac23-a1610d1060de" providerId="ADAL" clId="{E3DA9801-B37D-45BD-90FC-FF65784C3D41}"/>
    <pc:docChg chg="undo redo custSel addSld modSld">
      <pc:chgData name="Блажо Ђуровић" userId="5694572e-f064-495d-ac23-a1610d1060de" providerId="ADAL" clId="{E3DA9801-B37D-45BD-90FC-FF65784C3D41}" dt="2021-11-30T23:16:10.446" v="5350" actId="1076"/>
      <pc:docMkLst>
        <pc:docMk/>
      </pc:docMkLst>
      <pc:sldChg chg="modSp mod modAnim">
        <pc:chgData name="Блажо Ђуровић" userId="5694572e-f064-495d-ac23-a1610d1060de" providerId="ADAL" clId="{E3DA9801-B37D-45BD-90FC-FF65784C3D41}" dt="2021-11-02T19:33:25.479" v="653" actId="14100"/>
        <pc:sldMkLst>
          <pc:docMk/>
          <pc:sldMk cId="299278834" sldId="259"/>
        </pc:sldMkLst>
        <pc:spChg chg="mod">
          <ac:chgData name="Блажо Ђуровић" userId="5694572e-f064-495d-ac23-a1610d1060de" providerId="ADAL" clId="{E3DA9801-B37D-45BD-90FC-FF65784C3D41}" dt="2021-11-02T19:33:14.787" v="650" actId="27636"/>
          <ac:spMkLst>
            <pc:docMk/>
            <pc:sldMk cId="299278834" sldId="259"/>
            <ac:spMk id="3" creationId="{94D22C76-AB1C-4F9F-BF16-8D427D4B4DAD}"/>
          </ac:spMkLst>
        </pc:spChg>
        <pc:spChg chg="mod">
          <ac:chgData name="Блажо Ђуровић" userId="5694572e-f064-495d-ac23-a1610d1060de" providerId="ADAL" clId="{E3DA9801-B37D-45BD-90FC-FF65784C3D41}" dt="2021-11-02T19:15:16.532" v="211" actId="1076"/>
          <ac:spMkLst>
            <pc:docMk/>
            <pc:sldMk cId="299278834" sldId="259"/>
            <ac:spMk id="5" creationId="{630D0EA5-6057-449A-846A-692E63BF7EC9}"/>
          </ac:spMkLst>
        </pc:spChg>
        <pc:spChg chg="mod">
          <ac:chgData name="Блажо Ђуровић" userId="5694572e-f064-495d-ac23-a1610d1060de" providerId="ADAL" clId="{E3DA9801-B37D-45BD-90FC-FF65784C3D41}" dt="2021-11-02T19:15:39.271" v="215" actId="1076"/>
          <ac:spMkLst>
            <pc:docMk/>
            <pc:sldMk cId="299278834" sldId="259"/>
            <ac:spMk id="9" creationId="{F14F8E74-FFE7-4721-83F0-F6ED1B841A1F}"/>
          </ac:spMkLst>
        </pc:spChg>
        <pc:spChg chg="mod">
          <ac:chgData name="Блажо Ђуровић" userId="5694572e-f064-495d-ac23-a1610d1060de" providerId="ADAL" clId="{E3DA9801-B37D-45BD-90FC-FF65784C3D41}" dt="2021-11-02T19:15:31.673" v="213" actId="1076"/>
          <ac:spMkLst>
            <pc:docMk/>
            <pc:sldMk cId="299278834" sldId="259"/>
            <ac:spMk id="13" creationId="{5C5DE213-873C-468A-B63B-B773E3876076}"/>
          </ac:spMkLst>
        </pc:spChg>
        <pc:spChg chg="mod">
          <ac:chgData name="Блажо Ђуровић" userId="5694572e-f064-495d-ac23-a1610d1060de" providerId="ADAL" clId="{E3DA9801-B37D-45BD-90FC-FF65784C3D41}" dt="2021-11-02T19:15:16.532" v="211" actId="1076"/>
          <ac:spMkLst>
            <pc:docMk/>
            <pc:sldMk cId="299278834" sldId="259"/>
            <ac:spMk id="18" creationId="{3042BBE4-C05A-4E6A-BCFD-8DC0EEFF9F71}"/>
          </ac:spMkLst>
        </pc:spChg>
        <pc:picChg chg="mod">
          <ac:chgData name="Блажо Ђуровић" userId="5694572e-f064-495d-ac23-a1610d1060de" providerId="ADAL" clId="{E3DA9801-B37D-45BD-90FC-FF65784C3D41}" dt="2021-11-02T19:15:16.532" v="211" actId="1076"/>
          <ac:picMkLst>
            <pc:docMk/>
            <pc:sldMk cId="299278834" sldId="259"/>
            <ac:picMk id="1026" creationId="{B24BB685-14AF-42D4-972B-E0608783FC86}"/>
          </ac:picMkLst>
        </pc:picChg>
        <pc:cxnChg chg="mod">
          <ac:chgData name="Блажо Ђуровић" userId="5694572e-f064-495d-ac23-a1610d1060de" providerId="ADAL" clId="{E3DA9801-B37D-45BD-90FC-FF65784C3D41}" dt="2021-11-02T19:15:16.532" v="211" actId="1076"/>
          <ac:cxnSpMkLst>
            <pc:docMk/>
            <pc:sldMk cId="299278834" sldId="259"/>
            <ac:cxnSpMk id="6" creationId="{A3A750F0-F577-4BD4-9A05-D2150538A9E5}"/>
          </ac:cxnSpMkLst>
        </pc:cxnChg>
        <pc:cxnChg chg="mod">
          <ac:chgData name="Блажо Ђуровић" userId="5694572e-f064-495d-ac23-a1610d1060de" providerId="ADAL" clId="{E3DA9801-B37D-45BD-90FC-FF65784C3D41}" dt="2021-11-02T19:16:25.505" v="248" actId="14100"/>
          <ac:cxnSpMkLst>
            <pc:docMk/>
            <pc:sldMk cId="299278834" sldId="259"/>
            <ac:cxnSpMk id="7" creationId="{66743DC8-82E3-46AF-99A0-2686863AD578}"/>
          </ac:cxnSpMkLst>
        </pc:cxnChg>
        <pc:cxnChg chg="mod">
          <ac:chgData name="Блажо Ђуровић" userId="5694572e-f064-495d-ac23-a1610d1060de" providerId="ADAL" clId="{E3DA9801-B37D-45BD-90FC-FF65784C3D41}" dt="2021-11-02T19:33:25.479" v="653" actId="14100"/>
          <ac:cxnSpMkLst>
            <pc:docMk/>
            <pc:sldMk cId="299278834" sldId="259"/>
            <ac:cxnSpMk id="11" creationId="{6AB87C6F-3073-46E9-9CAC-530E02E68AB7}"/>
          </ac:cxnSpMkLst>
        </pc:cxnChg>
        <pc:cxnChg chg="mod">
          <ac:chgData name="Блажо Ђуровић" userId="5694572e-f064-495d-ac23-a1610d1060de" providerId="ADAL" clId="{E3DA9801-B37D-45BD-90FC-FF65784C3D41}" dt="2021-11-02T19:33:23.129" v="652" actId="14100"/>
          <ac:cxnSpMkLst>
            <pc:docMk/>
            <pc:sldMk cId="299278834" sldId="259"/>
            <ac:cxnSpMk id="14" creationId="{C6DBFDBE-5189-4BF7-A604-799CB80A888D}"/>
          </ac:cxnSpMkLst>
        </pc:cxnChg>
        <pc:cxnChg chg="mod">
          <ac:chgData name="Блажо Ђуровић" userId="5694572e-f064-495d-ac23-a1610d1060de" providerId="ADAL" clId="{E3DA9801-B37D-45BD-90FC-FF65784C3D41}" dt="2021-11-02T19:15:16.532" v="211" actId="1076"/>
          <ac:cxnSpMkLst>
            <pc:docMk/>
            <pc:sldMk cId="299278834" sldId="259"/>
            <ac:cxnSpMk id="17" creationId="{52AA7A3F-AC85-4BC8-96E7-49BEB660555A}"/>
          </ac:cxnSpMkLst>
        </pc:cxnChg>
        <pc:cxnChg chg="mod">
          <ac:chgData name="Блажо Ђуровић" userId="5694572e-f064-495d-ac23-a1610d1060de" providerId="ADAL" clId="{E3DA9801-B37D-45BD-90FC-FF65784C3D41}" dt="2021-11-02T19:33:19.158" v="651" actId="14100"/>
          <ac:cxnSpMkLst>
            <pc:docMk/>
            <pc:sldMk cId="299278834" sldId="259"/>
            <ac:cxnSpMk id="19" creationId="{1E211F9E-5376-4077-A186-47EA03B0079F}"/>
          </ac:cxnSpMkLst>
        </pc:cxnChg>
        <pc:cxnChg chg="mod">
          <ac:chgData name="Блажо Ђуровић" userId="5694572e-f064-495d-ac23-a1610d1060de" providerId="ADAL" clId="{E3DA9801-B37D-45BD-90FC-FF65784C3D41}" dt="2021-11-02T19:15:16.532" v="211" actId="1076"/>
          <ac:cxnSpMkLst>
            <pc:docMk/>
            <pc:sldMk cId="299278834" sldId="259"/>
            <ac:cxnSpMk id="20" creationId="{1D816136-EB56-470B-99DD-6093D183A80E}"/>
          </ac:cxnSpMkLst>
        </pc:cxnChg>
        <pc:cxnChg chg="mod">
          <ac:chgData name="Блажо Ђуровић" userId="5694572e-f064-495d-ac23-a1610d1060de" providerId="ADAL" clId="{E3DA9801-B37D-45BD-90FC-FF65784C3D41}" dt="2021-11-02T19:15:16.532" v="211" actId="1076"/>
          <ac:cxnSpMkLst>
            <pc:docMk/>
            <pc:sldMk cId="299278834" sldId="259"/>
            <ac:cxnSpMk id="21" creationId="{AC6C4BAE-FCC1-49E1-ACC5-849033D5D9DB}"/>
          </ac:cxnSpMkLst>
        </pc:cxnChg>
        <pc:cxnChg chg="mod">
          <ac:chgData name="Блажо Ђуровић" userId="5694572e-f064-495d-ac23-a1610d1060de" providerId="ADAL" clId="{E3DA9801-B37D-45BD-90FC-FF65784C3D41}" dt="2021-11-02T19:15:16.532" v="211" actId="1076"/>
          <ac:cxnSpMkLst>
            <pc:docMk/>
            <pc:sldMk cId="299278834" sldId="259"/>
            <ac:cxnSpMk id="24" creationId="{638F8F33-8B15-4DFF-B0C7-5CCBD3DF8B98}"/>
          </ac:cxnSpMkLst>
        </pc:cxnChg>
      </pc:sldChg>
      <pc:sldChg chg="addSp modSp mod modAnim">
        <pc:chgData name="Блажо Ђуровић" userId="5694572e-f064-495d-ac23-a1610d1060de" providerId="ADAL" clId="{E3DA9801-B37D-45BD-90FC-FF65784C3D41}" dt="2021-11-02T19:12:41.673" v="105"/>
        <pc:sldMkLst>
          <pc:docMk/>
          <pc:sldMk cId="2666280702" sldId="261"/>
        </pc:sldMkLst>
        <pc:spChg chg="mod">
          <ac:chgData name="Блажо Ђуровић" userId="5694572e-f064-495d-ac23-a1610d1060de" providerId="ADAL" clId="{E3DA9801-B37D-45BD-90FC-FF65784C3D41}" dt="2021-11-02T19:12:08.913" v="97" actId="1076"/>
          <ac:spMkLst>
            <pc:docMk/>
            <pc:sldMk cId="2666280702" sldId="261"/>
            <ac:spMk id="3" creationId="{01DB62BE-0E4B-4D6E-A5CA-F78A66676C37}"/>
          </ac:spMkLst>
        </pc:spChg>
        <pc:spChg chg="mod">
          <ac:chgData name="Блажо Ђуровић" userId="5694572e-f064-495d-ac23-a1610d1060de" providerId="ADAL" clId="{E3DA9801-B37D-45BD-90FC-FF65784C3D41}" dt="2021-11-02T19:12:04.320" v="96" actId="1076"/>
          <ac:spMkLst>
            <pc:docMk/>
            <pc:sldMk cId="2666280702" sldId="261"/>
            <ac:spMk id="4" creationId="{4B704EE3-9609-45CB-A5CC-D5ACE543DB5B}"/>
          </ac:spMkLst>
        </pc:spChg>
        <pc:spChg chg="add mod">
          <ac:chgData name="Блажо Ђуровић" userId="5694572e-f064-495d-ac23-a1610d1060de" providerId="ADAL" clId="{E3DA9801-B37D-45BD-90FC-FF65784C3D41}" dt="2021-11-02T19:11:34.724" v="95" actId="164"/>
          <ac:spMkLst>
            <pc:docMk/>
            <pc:sldMk cId="2666280702" sldId="261"/>
            <ac:spMk id="6" creationId="{C504A0DE-A914-4828-9FE4-03B42532CFCB}"/>
          </ac:spMkLst>
        </pc:spChg>
        <pc:spChg chg="mod">
          <ac:chgData name="Блажо Ђуровић" userId="5694572e-f064-495d-ac23-a1610d1060de" providerId="ADAL" clId="{E3DA9801-B37D-45BD-90FC-FF65784C3D41}" dt="2021-11-02T19:12:08.913" v="97" actId="1076"/>
          <ac:spMkLst>
            <pc:docMk/>
            <pc:sldMk cId="2666280702" sldId="261"/>
            <ac:spMk id="53" creationId="{4EE5E124-00FA-4738-AC05-57AEE16D60A9}"/>
          </ac:spMkLst>
        </pc:spChg>
        <pc:spChg chg="add mod">
          <ac:chgData name="Блажо Ђуровић" userId="5694572e-f064-495d-ac23-a1610d1060de" providerId="ADAL" clId="{E3DA9801-B37D-45BD-90FC-FF65784C3D41}" dt="2021-11-02T19:09:07.545" v="41" actId="20577"/>
          <ac:spMkLst>
            <pc:docMk/>
            <pc:sldMk cId="2666280702" sldId="261"/>
            <ac:spMk id="55" creationId="{4B326588-6665-4598-94AA-3AA42984B362}"/>
          </ac:spMkLst>
        </pc:spChg>
        <pc:spChg chg="mod">
          <ac:chgData name="Блажо Ђуровић" userId="5694572e-f064-495d-ac23-a1610d1060de" providerId="ADAL" clId="{E3DA9801-B37D-45BD-90FC-FF65784C3D41}" dt="2021-11-02T19:09:26.828" v="47" actId="404"/>
          <ac:spMkLst>
            <pc:docMk/>
            <pc:sldMk cId="2666280702" sldId="261"/>
            <ac:spMk id="57" creationId="{E8330F33-9796-4C3D-AEE3-13619BF40A75}"/>
          </ac:spMkLst>
        </pc:spChg>
        <pc:spChg chg="add mod">
          <ac:chgData name="Блажо Ђуровић" userId="5694572e-f064-495d-ac23-a1610d1060de" providerId="ADAL" clId="{E3DA9801-B37D-45BD-90FC-FF65784C3D41}" dt="2021-11-02T19:09:26.828" v="47" actId="404"/>
          <ac:spMkLst>
            <pc:docMk/>
            <pc:sldMk cId="2666280702" sldId="261"/>
            <ac:spMk id="83" creationId="{54EA264F-1C99-41C5-8BAC-CB5145ACA798}"/>
          </ac:spMkLst>
        </pc:spChg>
        <pc:spChg chg="mod">
          <ac:chgData name="Блажо Ђуровић" userId="5694572e-f064-495d-ac23-a1610d1060de" providerId="ADAL" clId="{E3DA9801-B37D-45BD-90FC-FF65784C3D41}" dt="2021-11-02T19:09:56.378" v="53" actId="12788"/>
          <ac:spMkLst>
            <pc:docMk/>
            <pc:sldMk cId="2666280702" sldId="261"/>
            <ac:spMk id="85" creationId="{95723954-323B-40C9-8B39-AD4A1700C421}"/>
          </ac:spMkLst>
        </pc:spChg>
        <pc:spChg chg="mod">
          <ac:chgData name="Блажо Ђуровић" userId="5694572e-f064-495d-ac23-a1610d1060de" providerId="ADAL" clId="{E3DA9801-B37D-45BD-90FC-FF65784C3D41}" dt="2021-11-02T19:09:56.378" v="53" actId="12788"/>
          <ac:spMkLst>
            <pc:docMk/>
            <pc:sldMk cId="2666280702" sldId="261"/>
            <ac:spMk id="90" creationId="{EBD2E790-E002-45F9-99F2-FF5C5F28B0D8}"/>
          </ac:spMkLst>
        </pc:spChg>
        <pc:spChg chg="mod">
          <ac:chgData name="Блажо Ђуровић" userId="5694572e-f064-495d-ac23-a1610d1060de" providerId="ADAL" clId="{E3DA9801-B37D-45BD-90FC-FF65784C3D41}" dt="2021-11-02T19:10:24.675" v="54"/>
          <ac:spMkLst>
            <pc:docMk/>
            <pc:sldMk cId="2666280702" sldId="261"/>
            <ac:spMk id="92" creationId="{7E2B85C1-1CA7-4F66-870D-3839420955E4}"/>
          </ac:spMkLst>
        </pc:spChg>
        <pc:spChg chg="mod">
          <ac:chgData name="Блажо Ђуровић" userId="5694572e-f064-495d-ac23-a1610d1060de" providerId="ADAL" clId="{E3DA9801-B37D-45BD-90FC-FF65784C3D41}" dt="2021-11-02T19:10:24.675" v="54"/>
          <ac:spMkLst>
            <pc:docMk/>
            <pc:sldMk cId="2666280702" sldId="261"/>
            <ac:spMk id="97" creationId="{B3E0E1BA-86A8-4069-9275-411395F1F823}"/>
          </ac:spMkLst>
        </pc:spChg>
        <pc:spChg chg="mod">
          <ac:chgData name="Блажо Ђуровић" userId="5694572e-f064-495d-ac23-a1610d1060de" providerId="ADAL" clId="{E3DA9801-B37D-45BD-90FC-FF65784C3D41}" dt="2021-11-02T19:10:40.419" v="58"/>
          <ac:spMkLst>
            <pc:docMk/>
            <pc:sldMk cId="2666280702" sldId="261"/>
            <ac:spMk id="99" creationId="{00155AD9-5D01-41D3-81F3-4D348DEBFCB7}"/>
          </ac:spMkLst>
        </pc:spChg>
        <pc:spChg chg="add mod">
          <ac:chgData name="Блажо Ђуровић" userId="5694572e-f064-495d-ac23-a1610d1060de" providerId="ADAL" clId="{E3DA9801-B37D-45BD-90FC-FF65784C3D41}" dt="2021-11-02T19:11:34.724" v="95" actId="164"/>
          <ac:spMkLst>
            <pc:docMk/>
            <pc:sldMk cId="2666280702" sldId="261"/>
            <ac:spMk id="101" creationId="{4D23B56C-A405-4DE0-86C6-9A3EDC1A1B95}"/>
          </ac:spMkLst>
        </pc:spChg>
        <pc:spChg chg="add mod">
          <ac:chgData name="Блажо Ђуровић" userId="5694572e-f064-495d-ac23-a1610d1060de" providerId="ADAL" clId="{E3DA9801-B37D-45BD-90FC-FF65784C3D41}" dt="2021-11-02T19:11:34.724" v="95" actId="164"/>
          <ac:spMkLst>
            <pc:docMk/>
            <pc:sldMk cId="2666280702" sldId="261"/>
            <ac:spMk id="102" creationId="{7AF6A46B-BA2B-4090-B1B7-1C1CE9D81CD2}"/>
          </ac:spMkLst>
        </pc:spChg>
        <pc:grpChg chg="add mod">
          <ac:chgData name="Блажо Ђуровић" userId="5694572e-f064-495d-ac23-a1610d1060de" providerId="ADAL" clId="{E3DA9801-B37D-45BD-90FC-FF65784C3D41}" dt="2021-11-02T19:09:32.173" v="48" actId="1076"/>
          <ac:grpSpMkLst>
            <pc:docMk/>
            <pc:sldMk cId="2666280702" sldId="261"/>
            <ac:grpSpMk id="5" creationId="{AF153950-DFA8-47B4-98AD-152E05D91967}"/>
          </ac:grpSpMkLst>
        </pc:grpChg>
        <pc:grpChg chg="add mod">
          <ac:chgData name="Блажо Ђуровић" userId="5694572e-f064-495d-ac23-a1610d1060de" providerId="ADAL" clId="{E3DA9801-B37D-45BD-90FC-FF65784C3D41}" dt="2021-11-02T19:11:34.724" v="95" actId="164"/>
          <ac:grpSpMkLst>
            <pc:docMk/>
            <pc:sldMk cId="2666280702" sldId="261"/>
            <ac:grpSpMk id="7" creationId="{31E851B0-65CA-47CE-ABB3-F640EF8C07D5}"/>
          </ac:grpSpMkLst>
        </pc:grpChg>
        <pc:grpChg chg="mod">
          <ac:chgData name="Блажо Ђуровић" userId="5694572e-f064-495d-ac23-a1610d1060de" providerId="ADAL" clId="{E3DA9801-B37D-45BD-90FC-FF65784C3D41}" dt="2021-11-02T19:12:08.913" v="97" actId="1076"/>
          <ac:grpSpMkLst>
            <pc:docMk/>
            <pc:sldMk cId="2666280702" sldId="261"/>
            <ac:grpSpMk id="9" creationId="{B86E3727-A628-4FFA-A543-56A5F8530A3E}"/>
          </ac:grpSpMkLst>
        </pc:grpChg>
        <pc:grpChg chg="mod">
          <ac:chgData name="Блажо Ђуровић" userId="5694572e-f064-495d-ac23-a1610d1060de" providerId="ADAL" clId="{E3DA9801-B37D-45BD-90FC-FF65784C3D41}" dt="2021-11-02T19:12:08.913" v="97" actId="1076"/>
          <ac:grpSpMkLst>
            <pc:docMk/>
            <pc:sldMk cId="2666280702" sldId="261"/>
            <ac:grpSpMk id="40" creationId="{6C3864A0-10B9-4200-A7F0-263F6C476707}"/>
          </ac:grpSpMkLst>
        </pc:grpChg>
        <pc:grpChg chg="add mod">
          <ac:chgData name="Блажо Ђуровић" userId="5694572e-f064-495d-ac23-a1610d1060de" providerId="ADAL" clId="{E3DA9801-B37D-45BD-90FC-FF65784C3D41}" dt="2021-11-02T19:09:26.828" v="47" actId="404"/>
          <ac:grpSpMkLst>
            <pc:docMk/>
            <pc:sldMk cId="2666280702" sldId="261"/>
            <ac:grpSpMk id="56" creationId="{EA55D116-EDBD-4FE0-BFB8-60D79D37FAE9}"/>
          </ac:grpSpMkLst>
        </pc:grpChg>
        <pc:grpChg chg="add mod">
          <ac:chgData name="Блажо Ђуровић" userId="5694572e-f064-495d-ac23-a1610d1060de" providerId="ADAL" clId="{E3DA9801-B37D-45BD-90FC-FF65784C3D41}" dt="2021-11-02T19:09:46.864" v="51" actId="14100"/>
          <ac:grpSpMkLst>
            <pc:docMk/>
            <pc:sldMk cId="2666280702" sldId="261"/>
            <ac:grpSpMk id="84" creationId="{5C2FA2A9-6CEB-4D24-9CA2-6BC4236246BB}"/>
          </ac:grpSpMkLst>
        </pc:grpChg>
        <pc:grpChg chg="add mod">
          <ac:chgData name="Блажо Ђуровић" userId="5694572e-f064-495d-ac23-a1610d1060de" providerId="ADAL" clId="{E3DA9801-B37D-45BD-90FC-FF65784C3D41}" dt="2021-11-02T19:10:32.954" v="57" actId="1076"/>
          <ac:grpSpMkLst>
            <pc:docMk/>
            <pc:sldMk cId="2666280702" sldId="261"/>
            <ac:grpSpMk id="91" creationId="{9755E13A-87E9-4104-8ED3-17A16B181864}"/>
          </ac:grpSpMkLst>
        </pc:grpChg>
        <pc:grpChg chg="add mod">
          <ac:chgData name="Блажо Ђуровић" userId="5694572e-f064-495d-ac23-a1610d1060de" providerId="ADAL" clId="{E3DA9801-B37D-45BD-90FC-FF65784C3D41}" dt="2021-11-02T19:11:34.724" v="95" actId="164"/>
          <ac:grpSpMkLst>
            <pc:docMk/>
            <pc:sldMk cId="2666280702" sldId="261"/>
            <ac:grpSpMk id="98" creationId="{CC84695F-785D-48B8-BCD6-31A2C023CD57}"/>
          </ac:grpSpMkLst>
        </pc:grpChg>
        <pc:cxnChg chg="mod">
          <ac:chgData name="Блажо Ђуровић" userId="5694572e-f064-495d-ac23-a1610d1060de" providerId="ADAL" clId="{E3DA9801-B37D-45BD-90FC-FF65784C3D41}" dt="2021-11-02T19:09:26.828" v="47" actId="404"/>
          <ac:cxnSpMkLst>
            <pc:docMk/>
            <pc:sldMk cId="2666280702" sldId="261"/>
            <ac:cxnSpMk id="58" creationId="{3BF314BB-F990-4090-AA40-A9AE47DF59A3}"/>
          </ac:cxnSpMkLst>
        </pc:cxnChg>
        <pc:cxnChg chg="mod">
          <ac:chgData name="Блажо Ђуровић" userId="5694572e-f064-495d-ac23-a1610d1060de" providerId="ADAL" clId="{E3DA9801-B37D-45BD-90FC-FF65784C3D41}" dt="2021-11-02T19:09:26.828" v="47" actId="404"/>
          <ac:cxnSpMkLst>
            <pc:docMk/>
            <pc:sldMk cId="2666280702" sldId="261"/>
            <ac:cxnSpMk id="81" creationId="{F9F445F0-F69C-43BA-B28F-02D7DDCD2C17}"/>
          </ac:cxnSpMkLst>
        </pc:cxnChg>
        <pc:cxnChg chg="add mod">
          <ac:chgData name="Блажо Ђуровић" userId="5694572e-f064-495d-ac23-a1610d1060de" providerId="ADAL" clId="{E3DA9801-B37D-45BD-90FC-FF65784C3D41}" dt="2021-11-02T19:09:26.828" v="47" actId="404"/>
          <ac:cxnSpMkLst>
            <pc:docMk/>
            <pc:sldMk cId="2666280702" sldId="261"/>
            <ac:cxnSpMk id="82" creationId="{730945C9-D80C-4DA4-B4C7-01BBB922B3D9}"/>
          </ac:cxnSpMkLst>
        </pc:cxnChg>
        <pc:cxnChg chg="mod">
          <ac:chgData name="Блажо Ђуровић" userId="5694572e-f064-495d-ac23-a1610d1060de" providerId="ADAL" clId="{E3DA9801-B37D-45BD-90FC-FF65784C3D41}" dt="2021-11-02T19:09:56.378" v="53" actId="12788"/>
          <ac:cxnSpMkLst>
            <pc:docMk/>
            <pc:sldMk cId="2666280702" sldId="261"/>
            <ac:cxnSpMk id="86" creationId="{2DB0B8AD-3754-41C7-A863-7D4B01AAC411}"/>
          </ac:cxnSpMkLst>
        </pc:cxnChg>
        <pc:cxnChg chg="mod">
          <ac:chgData name="Блажо Ђуровић" userId="5694572e-f064-495d-ac23-a1610d1060de" providerId="ADAL" clId="{E3DA9801-B37D-45BD-90FC-FF65784C3D41}" dt="2021-11-02T19:09:56.378" v="53" actId="12788"/>
          <ac:cxnSpMkLst>
            <pc:docMk/>
            <pc:sldMk cId="2666280702" sldId="261"/>
            <ac:cxnSpMk id="87" creationId="{0656BCE9-88A3-4DA4-8E8D-DDA5732C3954}"/>
          </ac:cxnSpMkLst>
        </pc:cxnChg>
        <pc:cxnChg chg="mod">
          <ac:chgData name="Блажо Ђуровић" userId="5694572e-f064-495d-ac23-a1610d1060de" providerId="ADAL" clId="{E3DA9801-B37D-45BD-90FC-FF65784C3D41}" dt="2021-11-02T19:09:41.680" v="49"/>
          <ac:cxnSpMkLst>
            <pc:docMk/>
            <pc:sldMk cId="2666280702" sldId="261"/>
            <ac:cxnSpMk id="88" creationId="{6ED9F41A-6598-4A69-87A5-278A2E030BB5}"/>
          </ac:cxnSpMkLst>
        </pc:cxnChg>
        <pc:cxnChg chg="mod">
          <ac:chgData name="Блажо Ђуровић" userId="5694572e-f064-495d-ac23-a1610d1060de" providerId="ADAL" clId="{E3DA9801-B37D-45BD-90FC-FF65784C3D41}" dt="2021-11-02T19:09:41.680" v="49"/>
          <ac:cxnSpMkLst>
            <pc:docMk/>
            <pc:sldMk cId="2666280702" sldId="261"/>
            <ac:cxnSpMk id="89" creationId="{34A4AA49-A444-495C-A2F7-90367C820A6D}"/>
          </ac:cxnSpMkLst>
        </pc:cxnChg>
        <pc:cxnChg chg="mod">
          <ac:chgData name="Блажо Ђуровић" userId="5694572e-f064-495d-ac23-a1610d1060de" providerId="ADAL" clId="{E3DA9801-B37D-45BD-90FC-FF65784C3D41}" dt="2021-11-02T19:10:24.675" v="54"/>
          <ac:cxnSpMkLst>
            <pc:docMk/>
            <pc:sldMk cId="2666280702" sldId="261"/>
            <ac:cxnSpMk id="93" creationId="{990E5D01-2F15-42F8-AF69-8126C56C8005}"/>
          </ac:cxnSpMkLst>
        </pc:cxnChg>
        <pc:cxnChg chg="mod">
          <ac:chgData name="Блажо Ђуровић" userId="5694572e-f064-495d-ac23-a1610d1060de" providerId="ADAL" clId="{E3DA9801-B37D-45BD-90FC-FF65784C3D41}" dt="2021-11-02T19:10:24.675" v="54"/>
          <ac:cxnSpMkLst>
            <pc:docMk/>
            <pc:sldMk cId="2666280702" sldId="261"/>
            <ac:cxnSpMk id="94" creationId="{989C935C-3138-48B7-9638-CEDF2672A822}"/>
          </ac:cxnSpMkLst>
        </pc:cxnChg>
        <pc:cxnChg chg="mod">
          <ac:chgData name="Блажо Ђуровић" userId="5694572e-f064-495d-ac23-a1610d1060de" providerId="ADAL" clId="{E3DA9801-B37D-45BD-90FC-FF65784C3D41}" dt="2021-11-02T19:10:24.675" v="54"/>
          <ac:cxnSpMkLst>
            <pc:docMk/>
            <pc:sldMk cId="2666280702" sldId="261"/>
            <ac:cxnSpMk id="95" creationId="{3249E95B-1B4F-43D0-8B0A-BCE03630F20F}"/>
          </ac:cxnSpMkLst>
        </pc:cxnChg>
        <pc:cxnChg chg="mod">
          <ac:chgData name="Блажо Ђуровић" userId="5694572e-f064-495d-ac23-a1610d1060de" providerId="ADAL" clId="{E3DA9801-B37D-45BD-90FC-FF65784C3D41}" dt="2021-11-02T19:10:24.675" v="54"/>
          <ac:cxnSpMkLst>
            <pc:docMk/>
            <pc:sldMk cId="2666280702" sldId="261"/>
            <ac:cxnSpMk id="96" creationId="{769A492F-CF91-4896-B763-2A3E09FF05A8}"/>
          </ac:cxnSpMkLst>
        </pc:cxnChg>
        <pc:cxnChg chg="mod">
          <ac:chgData name="Блажо Ђуровић" userId="5694572e-f064-495d-ac23-a1610d1060de" providerId="ADAL" clId="{E3DA9801-B37D-45BD-90FC-FF65784C3D41}" dt="2021-11-02T19:10:40.419" v="58"/>
          <ac:cxnSpMkLst>
            <pc:docMk/>
            <pc:sldMk cId="2666280702" sldId="261"/>
            <ac:cxnSpMk id="100" creationId="{0DB25DC6-D913-4C12-BB7A-60D639D3BCBB}"/>
          </ac:cxnSpMkLst>
        </pc:cxnChg>
      </pc:sldChg>
      <pc:sldChg chg="addSp delSp modSp new mod modClrScheme modAnim chgLayout">
        <pc:chgData name="Блажо Ђуровић" userId="5694572e-f064-495d-ac23-a1610d1060de" providerId="ADAL" clId="{E3DA9801-B37D-45BD-90FC-FF65784C3D41}" dt="2021-11-02T19:35:58.614" v="816"/>
        <pc:sldMkLst>
          <pc:docMk/>
          <pc:sldMk cId="1113414804" sldId="262"/>
        </pc:sldMkLst>
        <pc:spChg chg="del mod ord">
          <ac:chgData name="Блажо Ђуровић" userId="5694572e-f064-495d-ac23-a1610d1060de" providerId="ADAL" clId="{E3DA9801-B37D-45BD-90FC-FF65784C3D41}" dt="2021-11-02T19:13:40.955" v="107" actId="700"/>
          <ac:spMkLst>
            <pc:docMk/>
            <pc:sldMk cId="1113414804" sldId="262"/>
            <ac:spMk id="2" creationId="{9F03B418-81E4-4596-8A3C-210BACA1A42B}"/>
          </ac:spMkLst>
        </pc:spChg>
        <pc:spChg chg="del">
          <ac:chgData name="Блажо Ђуровић" userId="5694572e-f064-495d-ac23-a1610d1060de" providerId="ADAL" clId="{E3DA9801-B37D-45BD-90FC-FF65784C3D41}" dt="2021-11-02T19:13:40.955" v="107" actId="700"/>
          <ac:spMkLst>
            <pc:docMk/>
            <pc:sldMk cId="1113414804" sldId="262"/>
            <ac:spMk id="3" creationId="{B55832DB-14D9-4173-A2EC-9454B7DBED0A}"/>
          </ac:spMkLst>
        </pc:spChg>
        <pc:spChg chg="add mod ord">
          <ac:chgData name="Блажо Ђуровић" userId="5694572e-f064-495d-ac23-a1610d1060de" providerId="ADAL" clId="{E3DA9801-B37D-45BD-90FC-FF65784C3D41}" dt="2021-11-02T19:16:45.668" v="254" actId="20577"/>
          <ac:spMkLst>
            <pc:docMk/>
            <pc:sldMk cId="1113414804" sldId="262"/>
            <ac:spMk id="4" creationId="{38DADFFA-2F2F-42CE-A7C6-00CE2AE364B8}"/>
          </ac:spMkLst>
        </pc:spChg>
        <pc:spChg chg="add mod">
          <ac:chgData name="Блажо Ђуровић" userId="5694572e-f064-495d-ac23-a1610d1060de" providerId="ADAL" clId="{E3DA9801-B37D-45BD-90FC-FF65784C3D41}" dt="2021-11-02T19:19:24.175" v="312" actId="164"/>
          <ac:spMkLst>
            <pc:docMk/>
            <pc:sldMk cId="1113414804" sldId="262"/>
            <ac:spMk id="7" creationId="{8443D8E0-9B97-46A7-A373-D374FC0B2385}"/>
          </ac:spMkLst>
        </pc:spChg>
        <pc:spChg chg="add mod">
          <ac:chgData name="Блажо Ђуровић" userId="5694572e-f064-495d-ac23-a1610d1060de" providerId="ADAL" clId="{E3DA9801-B37D-45BD-90FC-FF65784C3D41}" dt="2021-11-02T19:19:24.175" v="312" actId="164"/>
          <ac:spMkLst>
            <pc:docMk/>
            <pc:sldMk cId="1113414804" sldId="262"/>
            <ac:spMk id="8" creationId="{6F8ECD1C-6C49-4D0E-9931-DD9E003F8D41}"/>
          </ac:spMkLst>
        </pc:spChg>
        <pc:spChg chg="add mod">
          <ac:chgData name="Блажо Ђуровић" userId="5694572e-f064-495d-ac23-a1610d1060de" providerId="ADAL" clId="{E3DA9801-B37D-45BD-90FC-FF65784C3D41}" dt="2021-11-02T19:19:24.175" v="312" actId="164"/>
          <ac:spMkLst>
            <pc:docMk/>
            <pc:sldMk cId="1113414804" sldId="262"/>
            <ac:spMk id="9" creationId="{17E4B618-EB74-45F3-9813-8F269FA41648}"/>
          </ac:spMkLst>
        </pc:spChg>
        <pc:spChg chg="add mod">
          <ac:chgData name="Блажо Ђуровић" userId="5694572e-f064-495d-ac23-a1610d1060de" providerId="ADAL" clId="{E3DA9801-B37D-45BD-90FC-FF65784C3D41}" dt="2021-11-02T19:20:36.266" v="424" actId="20577"/>
          <ac:spMkLst>
            <pc:docMk/>
            <pc:sldMk cId="1113414804" sldId="262"/>
            <ac:spMk id="11" creationId="{3C2018D0-E2FE-48A3-9FDC-63738944AE89}"/>
          </ac:spMkLst>
        </pc:spChg>
        <pc:spChg chg="add mod">
          <ac:chgData name="Блажо Ђуровић" userId="5694572e-f064-495d-ac23-a1610d1060de" providerId="ADAL" clId="{E3DA9801-B37D-45BD-90FC-FF65784C3D41}" dt="2021-11-02T19:21:59.504" v="440" actId="164"/>
          <ac:spMkLst>
            <pc:docMk/>
            <pc:sldMk cId="1113414804" sldId="262"/>
            <ac:spMk id="14" creationId="{1A89C53C-F5F0-4AC4-91FE-591A7782F4ED}"/>
          </ac:spMkLst>
        </pc:spChg>
        <pc:spChg chg="add mod">
          <ac:chgData name="Блажо Ђуровић" userId="5694572e-f064-495d-ac23-a1610d1060de" providerId="ADAL" clId="{E3DA9801-B37D-45BD-90FC-FF65784C3D41}" dt="2021-11-02T19:21:59.504" v="440" actId="164"/>
          <ac:spMkLst>
            <pc:docMk/>
            <pc:sldMk cId="1113414804" sldId="262"/>
            <ac:spMk id="18" creationId="{879DB32A-C93D-4BAF-9F76-DB98512F851A}"/>
          </ac:spMkLst>
        </pc:spChg>
        <pc:spChg chg="add mod">
          <ac:chgData name="Блажо Ђуровић" userId="5694572e-f064-495d-ac23-a1610d1060de" providerId="ADAL" clId="{E3DA9801-B37D-45BD-90FC-FF65784C3D41}" dt="2021-11-02T19:25:33.032" v="514" actId="1076"/>
          <ac:spMkLst>
            <pc:docMk/>
            <pc:sldMk cId="1113414804" sldId="262"/>
            <ac:spMk id="20" creationId="{3797B95A-F43C-4299-852B-5D3092524EE2}"/>
          </ac:spMkLst>
        </pc:spChg>
        <pc:spChg chg="add mod">
          <ac:chgData name="Блажо Ђуровић" userId="5694572e-f064-495d-ac23-a1610d1060de" providerId="ADAL" clId="{E3DA9801-B37D-45BD-90FC-FF65784C3D41}" dt="2021-11-02T19:25:33.032" v="514" actId="1076"/>
          <ac:spMkLst>
            <pc:docMk/>
            <pc:sldMk cId="1113414804" sldId="262"/>
            <ac:spMk id="36" creationId="{06A70069-C706-4F7B-8C92-3FECFCA571F6}"/>
          </ac:spMkLst>
        </pc:spChg>
        <pc:spChg chg="mod">
          <ac:chgData name="Блажо Ђуровић" userId="5694572e-f064-495d-ac23-a1610d1060de" providerId="ADAL" clId="{E3DA9801-B37D-45BD-90FC-FF65784C3D41}" dt="2021-11-02T19:26:07.019" v="515"/>
          <ac:spMkLst>
            <pc:docMk/>
            <pc:sldMk cId="1113414804" sldId="262"/>
            <ac:spMk id="38" creationId="{07CEE557-DA53-41BE-B693-07F761E588DF}"/>
          </ac:spMkLst>
        </pc:spChg>
        <pc:spChg chg="mod">
          <ac:chgData name="Блажо Ђуровић" userId="5694572e-f064-495d-ac23-a1610d1060de" providerId="ADAL" clId="{E3DA9801-B37D-45BD-90FC-FF65784C3D41}" dt="2021-11-02T19:26:07.019" v="515"/>
          <ac:spMkLst>
            <pc:docMk/>
            <pc:sldMk cId="1113414804" sldId="262"/>
            <ac:spMk id="39" creationId="{0EA72E48-F5EE-4032-BA21-E6AFD9D49963}"/>
          </ac:spMkLst>
        </pc:spChg>
        <pc:spChg chg="mod">
          <ac:chgData name="Блажо Ђуровић" userId="5694572e-f064-495d-ac23-a1610d1060de" providerId="ADAL" clId="{E3DA9801-B37D-45BD-90FC-FF65784C3D41}" dt="2021-11-02T19:26:07.019" v="515"/>
          <ac:spMkLst>
            <pc:docMk/>
            <pc:sldMk cId="1113414804" sldId="262"/>
            <ac:spMk id="42" creationId="{89BA34AF-534E-47A0-B629-979D76F3C546}"/>
          </ac:spMkLst>
        </pc:spChg>
        <pc:spChg chg="mod">
          <ac:chgData name="Блажо Ђуровић" userId="5694572e-f064-495d-ac23-a1610d1060de" providerId="ADAL" clId="{E3DA9801-B37D-45BD-90FC-FF65784C3D41}" dt="2021-11-02T19:26:07.019" v="515"/>
          <ac:spMkLst>
            <pc:docMk/>
            <pc:sldMk cId="1113414804" sldId="262"/>
            <ac:spMk id="43" creationId="{FECE6951-3156-4620-8B21-E0FA339AE835}"/>
          </ac:spMkLst>
        </pc:spChg>
        <pc:spChg chg="mod">
          <ac:chgData name="Блажо Ђуровић" userId="5694572e-f064-495d-ac23-a1610d1060de" providerId="ADAL" clId="{E3DA9801-B37D-45BD-90FC-FF65784C3D41}" dt="2021-11-02T19:27:53.938" v="517"/>
          <ac:spMkLst>
            <pc:docMk/>
            <pc:sldMk cId="1113414804" sldId="262"/>
            <ac:spMk id="45" creationId="{D6893026-AFB1-443A-BF21-826F1A57213B}"/>
          </ac:spMkLst>
        </pc:spChg>
        <pc:spChg chg="mod">
          <ac:chgData name="Блажо Ђуровић" userId="5694572e-f064-495d-ac23-a1610d1060de" providerId="ADAL" clId="{E3DA9801-B37D-45BD-90FC-FF65784C3D41}" dt="2021-11-02T19:27:53.938" v="517"/>
          <ac:spMkLst>
            <pc:docMk/>
            <pc:sldMk cId="1113414804" sldId="262"/>
            <ac:spMk id="47" creationId="{E958DC79-7D36-448A-AB9F-9BFEBAF072B8}"/>
          </ac:spMkLst>
        </pc:spChg>
        <pc:spChg chg="add mod">
          <ac:chgData name="Блажо Ђуровић" userId="5694572e-f064-495d-ac23-a1610d1060de" providerId="ADAL" clId="{E3DA9801-B37D-45BD-90FC-FF65784C3D41}" dt="2021-11-02T19:35:45.656" v="814" actId="1076"/>
          <ac:spMkLst>
            <pc:docMk/>
            <pc:sldMk cId="1113414804" sldId="262"/>
            <ac:spMk id="52" creationId="{BABA8C05-1B03-4121-8237-BB74A6C9AC1F}"/>
          </ac:spMkLst>
        </pc:spChg>
        <pc:grpChg chg="add mod">
          <ac:chgData name="Блажо Ђуровић" userId="5694572e-f064-495d-ac23-a1610d1060de" providerId="ADAL" clId="{E3DA9801-B37D-45BD-90FC-FF65784C3D41}" dt="2021-11-02T19:19:24.175" v="312" actId="164"/>
          <ac:grpSpMkLst>
            <pc:docMk/>
            <pc:sldMk cId="1113414804" sldId="262"/>
            <ac:grpSpMk id="10" creationId="{CB7E3A9D-7DE5-4338-8B33-BC5B482B55C9}"/>
          </ac:grpSpMkLst>
        </pc:grpChg>
        <pc:grpChg chg="add mod">
          <ac:chgData name="Блажо Ђуровић" userId="5694572e-f064-495d-ac23-a1610d1060de" providerId="ADAL" clId="{E3DA9801-B37D-45BD-90FC-FF65784C3D41}" dt="2021-11-02T19:23:24.522" v="475" actId="1076"/>
          <ac:grpSpMkLst>
            <pc:docMk/>
            <pc:sldMk cId="1113414804" sldId="262"/>
            <ac:grpSpMk id="19" creationId="{96B0572B-1DCA-47F0-93B6-73B30C428DAC}"/>
          </ac:grpSpMkLst>
        </pc:grpChg>
        <pc:grpChg chg="add mod">
          <ac:chgData name="Блажо Ђуровић" userId="5694572e-f064-495d-ac23-a1610d1060de" providerId="ADAL" clId="{E3DA9801-B37D-45BD-90FC-FF65784C3D41}" dt="2021-11-02T19:25:33.032" v="514" actId="1076"/>
          <ac:grpSpMkLst>
            <pc:docMk/>
            <pc:sldMk cId="1113414804" sldId="262"/>
            <ac:grpSpMk id="30" creationId="{43DABEFA-49B1-4A48-ABAE-BF698349404C}"/>
          </ac:grpSpMkLst>
        </pc:grpChg>
        <pc:grpChg chg="add mod">
          <ac:chgData name="Блажо Ђуровић" userId="5694572e-f064-495d-ac23-a1610d1060de" providerId="ADAL" clId="{E3DA9801-B37D-45BD-90FC-FF65784C3D41}" dt="2021-11-02T19:25:33.032" v="514" actId="1076"/>
          <ac:grpSpMkLst>
            <pc:docMk/>
            <pc:sldMk cId="1113414804" sldId="262"/>
            <ac:grpSpMk id="31" creationId="{142129C3-10F1-459B-8C1A-2D42090A179B}"/>
          </ac:grpSpMkLst>
        </pc:grpChg>
        <pc:grpChg chg="add mod">
          <ac:chgData name="Блажо Ђуровић" userId="5694572e-f064-495d-ac23-a1610d1060de" providerId="ADAL" clId="{E3DA9801-B37D-45BD-90FC-FF65784C3D41}" dt="2021-11-02T19:26:09.786" v="516" actId="1076"/>
          <ac:grpSpMkLst>
            <pc:docMk/>
            <pc:sldMk cId="1113414804" sldId="262"/>
            <ac:grpSpMk id="37" creationId="{BF0F5F1F-B947-4183-8E61-750B29F3DACB}"/>
          </ac:grpSpMkLst>
        </pc:grpChg>
        <pc:grpChg chg="add mod">
          <ac:chgData name="Блажо Ђуровић" userId="5694572e-f064-495d-ac23-a1610d1060de" providerId="ADAL" clId="{E3DA9801-B37D-45BD-90FC-FF65784C3D41}" dt="2021-11-02T19:33:39.287" v="654" actId="1076"/>
          <ac:grpSpMkLst>
            <pc:docMk/>
            <pc:sldMk cId="1113414804" sldId="262"/>
            <ac:grpSpMk id="44" creationId="{9B22389D-DC79-4047-B032-15552638F3CE}"/>
          </ac:grpSpMkLst>
        </pc:grpChg>
        <pc:grpChg chg="mod">
          <ac:chgData name="Блажо Ђуровић" userId="5694572e-f064-495d-ac23-a1610d1060de" providerId="ADAL" clId="{E3DA9801-B37D-45BD-90FC-FF65784C3D41}" dt="2021-11-02T19:27:53.938" v="517"/>
          <ac:grpSpMkLst>
            <pc:docMk/>
            <pc:sldMk cId="1113414804" sldId="262"/>
            <ac:grpSpMk id="46" creationId="{BDC2780A-163D-4ACA-9085-BF52B6CE67E3}"/>
          </ac:grpSpMkLst>
        </pc:grpChg>
        <pc:cxnChg chg="add mod">
          <ac:chgData name="Блажо Ђуровић" userId="5694572e-f064-495d-ac23-a1610d1060de" providerId="ADAL" clId="{E3DA9801-B37D-45BD-90FC-FF65784C3D41}" dt="2021-11-02T19:19:24.175" v="312" actId="164"/>
          <ac:cxnSpMkLst>
            <pc:docMk/>
            <pc:sldMk cId="1113414804" sldId="262"/>
            <ac:cxnSpMk id="6" creationId="{FC6C9F8F-8FDC-45DE-B884-5B6E850394BA}"/>
          </ac:cxnSpMkLst>
        </pc:cxnChg>
        <pc:cxnChg chg="add mod">
          <ac:chgData name="Блажо Ђуровић" userId="5694572e-f064-495d-ac23-a1610d1060de" providerId="ADAL" clId="{E3DA9801-B37D-45BD-90FC-FF65784C3D41}" dt="2021-11-02T19:21:59.504" v="440" actId="164"/>
          <ac:cxnSpMkLst>
            <pc:docMk/>
            <pc:sldMk cId="1113414804" sldId="262"/>
            <ac:cxnSpMk id="13" creationId="{02B7DB9A-FC03-472C-B53E-AA39DCA0AC60}"/>
          </ac:cxnSpMkLst>
        </pc:cxnChg>
        <pc:cxnChg chg="add mod">
          <ac:chgData name="Блажо Ђуровић" userId="5694572e-f064-495d-ac23-a1610d1060de" providerId="ADAL" clId="{E3DA9801-B37D-45BD-90FC-FF65784C3D41}" dt="2021-11-02T19:21:59.504" v="440" actId="164"/>
          <ac:cxnSpMkLst>
            <pc:docMk/>
            <pc:sldMk cId="1113414804" sldId="262"/>
            <ac:cxnSpMk id="16" creationId="{9D9D8871-268D-47CE-96F0-BF12C3748D89}"/>
          </ac:cxnSpMkLst>
        </pc:cxnChg>
        <pc:cxnChg chg="add mod">
          <ac:chgData name="Блажо Ђуровић" userId="5694572e-f064-495d-ac23-a1610d1060de" providerId="ADAL" clId="{E3DA9801-B37D-45BD-90FC-FF65784C3D41}" dt="2021-11-02T19:21:59.504" v="440" actId="164"/>
          <ac:cxnSpMkLst>
            <pc:docMk/>
            <pc:sldMk cId="1113414804" sldId="262"/>
            <ac:cxnSpMk id="17" creationId="{A9D3B93E-D733-4381-9CD6-4FD6A471B41B}"/>
          </ac:cxnSpMkLst>
        </pc:cxnChg>
        <pc:cxnChg chg="add mod">
          <ac:chgData name="Блажо Ђуровић" userId="5694572e-f064-495d-ac23-a1610d1060de" providerId="ADAL" clId="{E3DA9801-B37D-45BD-90FC-FF65784C3D41}" dt="2021-11-02T19:24:36.739" v="503" actId="164"/>
          <ac:cxnSpMkLst>
            <pc:docMk/>
            <pc:sldMk cId="1113414804" sldId="262"/>
            <ac:cxnSpMk id="22" creationId="{B963AABA-42ED-4738-8BAE-A7DFE950C2D2}"/>
          </ac:cxnSpMkLst>
        </pc:cxnChg>
        <pc:cxnChg chg="add mod">
          <ac:chgData name="Блажо Ђуровић" userId="5694572e-f064-495d-ac23-a1610d1060de" providerId="ADAL" clId="{E3DA9801-B37D-45BD-90FC-FF65784C3D41}" dt="2021-11-02T19:24:36.739" v="503" actId="164"/>
          <ac:cxnSpMkLst>
            <pc:docMk/>
            <pc:sldMk cId="1113414804" sldId="262"/>
            <ac:cxnSpMk id="23" creationId="{14919487-87BA-482A-9F35-0B097806BD22}"/>
          </ac:cxnSpMkLst>
        </pc:cxnChg>
        <pc:cxnChg chg="add mod">
          <ac:chgData name="Блажо Ђуровић" userId="5694572e-f064-495d-ac23-a1610d1060de" providerId="ADAL" clId="{E3DA9801-B37D-45BD-90FC-FF65784C3D41}" dt="2021-11-02T19:24:36.739" v="503" actId="164"/>
          <ac:cxnSpMkLst>
            <pc:docMk/>
            <pc:sldMk cId="1113414804" sldId="262"/>
            <ac:cxnSpMk id="24" creationId="{2116A23C-EA60-4787-A24A-B65358BEE39B}"/>
          </ac:cxnSpMkLst>
        </pc:cxnChg>
        <pc:cxnChg chg="add mod">
          <ac:chgData name="Блажо Ђуровић" userId="5694572e-f064-495d-ac23-a1610d1060de" providerId="ADAL" clId="{E3DA9801-B37D-45BD-90FC-FF65784C3D41}" dt="2021-11-02T19:24:36.739" v="503" actId="164"/>
          <ac:cxnSpMkLst>
            <pc:docMk/>
            <pc:sldMk cId="1113414804" sldId="262"/>
            <ac:cxnSpMk id="29" creationId="{6E0E6532-DB60-44A4-B8FC-8C56E89E8F40}"/>
          </ac:cxnSpMkLst>
        </pc:cxnChg>
        <pc:cxnChg chg="mod">
          <ac:chgData name="Блажо Ђуровић" userId="5694572e-f064-495d-ac23-a1610d1060de" providerId="ADAL" clId="{E3DA9801-B37D-45BD-90FC-FF65784C3D41}" dt="2021-11-02T19:24:46.094" v="504"/>
          <ac:cxnSpMkLst>
            <pc:docMk/>
            <pc:sldMk cId="1113414804" sldId="262"/>
            <ac:cxnSpMk id="32" creationId="{44B4329F-E468-4707-B436-4DD1D18014CF}"/>
          </ac:cxnSpMkLst>
        </pc:cxnChg>
        <pc:cxnChg chg="mod">
          <ac:chgData name="Блажо Ђуровић" userId="5694572e-f064-495d-ac23-a1610d1060de" providerId="ADAL" clId="{E3DA9801-B37D-45BD-90FC-FF65784C3D41}" dt="2021-11-02T19:24:58.655" v="506" actId="1076"/>
          <ac:cxnSpMkLst>
            <pc:docMk/>
            <pc:sldMk cId="1113414804" sldId="262"/>
            <ac:cxnSpMk id="33" creationId="{EAEB0E6C-E494-4B2F-90F4-263A561AE2F3}"/>
          </ac:cxnSpMkLst>
        </pc:cxnChg>
        <pc:cxnChg chg="mod">
          <ac:chgData name="Блажо Ђуровић" userId="5694572e-f064-495d-ac23-a1610d1060de" providerId="ADAL" clId="{E3DA9801-B37D-45BD-90FC-FF65784C3D41}" dt="2021-11-02T19:24:46.094" v="504"/>
          <ac:cxnSpMkLst>
            <pc:docMk/>
            <pc:sldMk cId="1113414804" sldId="262"/>
            <ac:cxnSpMk id="34" creationId="{8CFE2670-2417-4675-A39D-55FFBB97109E}"/>
          </ac:cxnSpMkLst>
        </pc:cxnChg>
        <pc:cxnChg chg="mod">
          <ac:chgData name="Блажо Ђуровић" userId="5694572e-f064-495d-ac23-a1610d1060de" providerId="ADAL" clId="{E3DA9801-B37D-45BD-90FC-FF65784C3D41}" dt="2021-11-02T19:24:58.655" v="506" actId="1076"/>
          <ac:cxnSpMkLst>
            <pc:docMk/>
            <pc:sldMk cId="1113414804" sldId="262"/>
            <ac:cxnSpMk id="35" creationId="{D494F3D7-B33D-46FC-A8BC-531847F3A9C2}"/>
          </ac:cxnSpMkLst>
        </pc:cxnChg>
        <pc:cxnChg chg="mod">
          <ac:chgData name="Блажо Ђуровић" userId="5694572e-f064-495d-ac23-a1610d1060de" providerId="ADAL" clId="{E3DA9801-B37D-45BD-90FC-FF65784C3D41}" dt="2021-11-02T19:26:07.019" v="515"/>
          <ac:cxnSpMkLst>
            <pc:docMk/>
            <pc:sldMk cId="1113414804" sldId="262"/>
            <ac:cxnSpMk id="40" creationId="{F4E80FAA-BCAB-4334-95B0-551972CE687F}"/>
          </ac:cxnSpMkLst>
        </pc:cxnChg>
        <pc:cxnChg chg="mod">
          <ac:chgData name="Блажо Ђуровић" userId="5694572e-f064-495d-ac23-a1610d1060de" providerId="ADAL" clId="{E3DA9801-B37D-45BD-90FC-FF65784C3D41}" dt="2021-11-02T19:26:07.019" v="515"/>
          <ac:cxnSpMkLst>
            <pc:docMk/>
            <pc:sldMk cId="1113414804" sldId="262"/>
            <ac:cxnSpMk id="41" creationId="{BE268013-766E-4DDC-864D-D468C73CE3E9}"/>
          </ac:cxnSpMkLst>
        </pc:cxnChg>
        <pc:cxnChg chg="mod">
          <ac:chgData name="Блажо Ђуровић" userId="5694572e-f064-495d-ac23-a1610d1060de" providerId="ADAL" clId="{E3DA9801-B37D-45BD-90FC-FF65784C3D41}" dt="2021-11-02T19:27:53.938" v="517"/>
          <ac:cxnSpMkLst>
            <pc:docMk/>
            <pc:sldMk cId="1113414804" sldId="262"/>
            <ac:cxnSpMk id="48" creationId="{6AE6AFAE-CEDE-4349-8598-F5EFEF406D90}"/>
          </ac:cxnSpMkLst>
        </pc:cxnChg>
        <pc:cxnChg chg="mod">
          <ac:chgData name="Блажо Ђуровић" userId="5694572e-f064-495d-ac23-a1610d1060de" providerId="ADAL" clId="{E3DA9801-B37D-45BD-90FC-FF65784C3D41}" dt="2021-11-02T19:27:53.938" v="517"/>
          <ac:cxnSpMkLst>
            <pc:docMk/>
            <pc:sldMk cId="1113414804" sldId="262"/>
            <ac:cxnSpMk id="49" creationId="{518302EC-493C-486F-8B07-15B31271470A}"/>
          </ac:cxnSpMkLst>
        </pc:cxnChg>
        <pc:cxnChg chg="mod">
          <ac:chgData name="Блажо Ђуровић" userId="5694572e-f064-495d-ac23-a1610d1060de" providerId="ADAL" clId="{E3DA9801-B37D-45BD-90FC-FF65784C3D41}" dt="2021-11-02T19:27:53.938" v="517"/>
          <ac:cxnSpMkLst>
            <pc:docMk/>
            <pc:sldMk cId="1113414804" sldId="262"/>
            <ac:cxnSpMk id="50" creationId="{38A318B4-3BA1-4A8C-8025-50BE8AB716F9}"/>
          </ac:cxnSpMkLst>
        </pc:cxnChg>
        <pc:cxnChg chg="mod">
          <ac:chgData name="Блажо Ђуровић" userId="5694572e-f064-495d-ac23-a1610d1060de" providerId="ADAL" clId="{E3DA9801-B37D-45BD-90FC-FF65784C3D41}" dt="2021-11-02T19:27:53.938" v="517"/>
          <ac:cxnSpMkLst>
            <pc:docMk/>
            <pc:sldMk cId="1113414804" sldId="262"/>
            <ac:cxnSpMk id="51" creationId="{67A16F2D-04A5-44E0-AB3E-5BF6665758C0}"/>
          </ac:cxnSpMkLst>
        </pc:cxnChg>
      </pc:sldChg>
      <pc:sldChg chg="addSp modSp new mod modAnim">
        <pc:chgData name="Блажо Ђуровић" userId="5694572e-f064-495d-ac23-a1610d1060de" providerId="ADAL" clId="{E3DA9801-B37D-45BD-90FC-FF65784C3D41}" dt="2021-11-02T19:28:26.876" v="547" actId="1076"/>
        <pc:sldMkLst>
          <pc:docMk/>
          <pc:sldMk cId="3754969163" sldId="263"/>
        </pc:sldMkLst>
        <pc:spChg chg="mod">
          <ac:chgData name="Блажо Ђуровић" userId="5694572e-f064-495d-ac23-a1610d1060de" providerId="ADAL" clId="{E3DA9801-B37D-45BD-90FC-FF65784C3D41}" dt="2021-11-02T19:28:18.135" v="545" actId="20577"/>
          <ac:spMkLst>
            <pc:docMk/>
            <pc:sldMk cId="3754969163" sldId="263"/>
            <ac:spMk id="2" creationId="{217BC60E-A312-48F0-B911-C91E3AC9B461}"/>
          </ac:spMkLst>
        </pc:spChg>
        <pc:picChg chg="add mod">
          <ac:chgData name="Блажо Ђуровић" userId="5694572e-f064-495d-ac23-a1610d1060de" providerId="ADAL" clId="{E3DA9801-B37D-45BD-90FC-FF65784C3D41}" dt="2021-11-02T19:28:26.876" v="547" actId="1076"/>
          <ac:picMkLst>
            <pc:docMk/>
            <pc:sldMk cId="3754969163" sldId="263"/>
            <ac:picMk id="3" creationId="{AF23698A-3D54-454A-92C0-38F35901E432}"/>
          </ac:picMkLst>
        </pc:picChg>
      </pc:sldChg>
      <pc:sldChg chg="addSp modSp add mod modAnim">
        <pc:chgData name="Блажо Ђуровић" userId="5694572e-f064-495d-ac23-a1610d1060de" providerId="ADAL" clId="{E3DA9801-B37D-45BD-90FC-FF65784C3D41}" dt="2021-11-02T19:32:30.415" v="648" actId="6549"/>
        <pc:sldMkLst>
          <pc:docMk/>
          <pc:sldMk cId="713277027" sldId="264"/>
        </pc:sldMkLst>
        <pc:spChg chg="add mod">
          <ac:chgData name="Блажо Ђуровић" userId="5694572e-f064-495d-ac23-a1610d1060de" providerId="ADAL" clId="{E3DA9801-B37D-45BD-90FC-FF65784C3D41}" dt="2021-11-02T19:31:40.115" v="627" actId="164"/>
          <ac:spMkLst>
            <pc:docMk/>
            <pc:sldMk cId="713277027" sldId="264"/>
            <ac:spMk id="3" creationId="{479B04BB-9C45-41FA-B134-8DE4EC4AD2FC}"/>
          </ac:spMkLst>
        </pc:spChg>
        <pc:spChg chg="add mod">
          <ac:chgData name="Блажо Ђуровић" userId="5694572e-f064-495d-ac23-a1610d1060de" providerId="ADAL" clId="{E3DA9801-B37D-45BD-90FC-FF65784C3D41}" dt="2021-11-02T19:31:29.925" v="626" actId="1076"/>
          <ac:spMkLst>
            <pc:docMk/>
            <pc:sldMk cId="713277027" sldId="264"/>
            <ac:spMk id="12" creationId="{A9278A1A-D988-42F1-8338-70CCF04ACE09}"/>
          </ac:spMkLst>
        </pc:spChg>
        <pc:spChg chg="add mod">
          <ac:chgData name="Блажо Ђуровић" userId="5694572e-f064-495d-ac23-a1610d1060de" providerId="ADAL" clId="{E3DA9801-B37D-45BD-90FC-FF65784C3D41}" dt="2021-11-02T19:31:40.115" v="627" actId="164"/>
          <ac:spMkLst>
            <pc:docMk/>
            <pc:sldMk cId="713277027" sldId="264"/>
            <ac:spMk id="17" creationId="{DC30F2CA-109D-4E51-BD43-44D24891AB91}"/>
          </ac:spMkLst>
        </pc:spChg>
        <pc:spChg chg="mod">
          <ac:chgData name="Блажо Ђуровић" userId="5694572e-f064-495d-ac23-a1610d1060de" providerId="ADAL" clId="{E3DA9801-B37D-45BD-90FC-FF65784C3D41}" dt="2021-11-02T19:29:50.197" v="549" actId="1076"/>
          <ac:spMkLst>
            <pc:docMk/>
            <pc:sldMk cId="713277027" sldId="264"/>
            <ac:spMk id="21" creationId="{77D0AE5C-9130-4D90-8378-1BE0D06678F2}"/>
          </ac:spMkLst>
        </pc:spChg>
        <pc:spChg chg="mod">
          <ac:chgData name="Блажо Ђуровић" userId="5694572e-f064-495d-ac23-a1610d1060de" providerId="ADAL" clId="{E3DA9801-B37D-45BD-90FC-FF65784C3D41}" dt="2021-11-02T19:29:50.197" v="549" actId="1076"/>
          <ac:spMkLst>
            <pc:docMk/>
            <pc:sldMk cId="713277027" sldId="264"/>
            <ac:spMk id="22" creationId="{F3CA19A7-C9DB-408D-9415-85C758346C9F}"/>
          </ac:spMkLst>
        </pc:spChg>
        <pc:spChg chg="mod">
          <ac:chgData name="Блажо Ђуровић" userId="5694572e-f064-495d-ac23-a1610d1060de" providerId="ADAL" clId="{E3DA9801-B37D-45BD-90FC-FF65784C3D41}" dt="2021-11-02T19:31:55.577" v="630"/>
          <ac:spMkLst>
            <pc:docMk/>
            <pc:sldMk cId="713277027" sldId="264"/>
            <ac:spMk id="27" creationId="{38280E1F-E85E-4E7E-9BB8-ACE519C8B7C0}"/>
          </ac:spMkLst>
        </pc:spChg>
        <pc:spChg chg="mod">
          <ac:chgData name="Блажо Ђуровић" userId="5694572e-f064-495d-ac23-a1610d1060de" providerId="ADAL" clId="{E3DA9801-B37D-45BD-90FC-FF65784C3D41}" dt="2021-11-02T19:31:55.577" v="630"/>
          <ac:spMkLst>
            <pc:docMk/>
            <pc:sldMk cId="713277027" sldId="264"/>
            <ac:spMk id="28" creationId="{69072BA1-745B-49F6-8985-8798F53CDDFC}"/>
          </ac:spMkLst>
        </pc:spChg>
        <pc:spChg chg="add mod">
          <ac:chgData name="Блажо Ђуровић" userId="5694572e-f064-495d-ac23-a1610d1060de" providerId="ADAL" clId="{E3DA9801-B37D-45BD-90FC-FF65784C3D41}" dt="2021-11-02T19:32:30.415" v="648" actId="6549"/>
          <ac:spMkLst>
            <pc:docMk/>
            <pc:sldMk cId="713277027" sldId="264"/>
            <ac:spMk id="32" creationId="{1B3C8342-8244-41FC-A0B2-90ED9841F0EB}"/>
          </ac:spMkLst>
        </pc:spChg>
        <pc:grpChg chg="add mod">
          <ac:chgData name="Блажо Ђуровић" userId="5694572e-f064-495d-ac23-a1610d1060de" providerId="ADAL" clId="{E3DA9801-B37D-45BD-90FC-FF65784C3D41}" dt="2021-11-02T19:31:40.115" v="627" actId="164"/>
          <ac:grpSpMkLst>
            <pc:docMk/>
            <pc:sldMk cId="713277027" sldId="264"/>
            <ac:grpSpMk id="15" creationId="{9F3F0363-754A-4ED9-B5AF-52AA5696E743}"/>
          </ac:grpSpMkLst>
        </pc:grpChg>
        <pc:grpChg chg="mod">
          <ac:chgData name="Блажо Ђуровић" userId="5694572e-f064-495d-ac23-a1610d1060de" providerId="ADAL" clId="{E3DA9801-B37D-45BD-90FC-FF65784C3D41}" dt="2021-11-02T19:29:50.197" v="549" actId="1076"/>
          <ac:grpSpMkLst>
            <pc:docMk/>
            <pc:sldMk cId="713277027" sldId="264"/>
            <ac:grpSpMk id="20" creationId="{4E4466DA-D3B8-4B94-8333-29AB5011B4FC}"/>
          </ac:grpSpMkLst>
        </pc:grpChg>
        <pc:grpChg chg="add mod">
          <ac:chgData name="Блажо Ђуровић" userId="5694572e-f064-495d-ac23-a1610d1060de" providerId="ADAL" clId="{E3DA9801-B37D-45BD-90FC-FF65784C3D41}" dt="2021-11-02T19:31:59.246" v="631" actId="1076"/>
          <ac:grpSpMkLst>
            <pc:docMk/>
            <pc:sldMk cId="713277027" sldId="264"/>
            <ac:grpSpMk id="26" creationId="{F9059B37-546F-49A2-912D-ABE76B587AA5}"/>
          </ac:grpSpMkLst>
        </pc:grpChg>
        <pc:cxnChg chg="add mod">
          <ac:chgData name="Блажо Ђуровић" userId="5694572e-f064-495d-ac23-a1610d1060de" providerId="ADAL" clId="{E3DA9801-B37D-45BD-90FC-FF65784C3D41}" dt="2021-11-02T19:31:40.115" v="627" actId="164"/>
          <ac:cxnSpMkLst>
            <pc:docMk/>
            <pc:sldMk cId="713277027" sldId="264"/>
            <ac:cxnSpMk id="5" creationId="{035C30EE-F44E-4FA5-AB00-0C5E383EF021}"/>
          </ac:cxnSpMkLst>
        </pc:cxnChg>
        <pc:cxnChg chg="add mod">
          <ac:chgData name="Блажо Ђуровић" userId="5694572e-f064-495d-ac23-a1610d1060de" providerId="ADAL" clId="{E3DA9801-B37D-45BD-90FC-FF65784C3D41}" dt="2021-11-02T19:31:40.115" v="627" actId="164"/>
          <ac:cxnSpMkLst>
            <pc:docMk/>
            <pc:sldMk cId="713277027" sldId="264"/>
            <ac:cxnSpMk id="23" creationId="{347AACE5-4740-4937-B48C-707123286EB4}"/>
          </ac:cxnSpMkLst>
        </pc:cxnChg>
        <pc:cxnChg chg="mod">
          <ac:chgData name="Блажо Ђуровић" userId="5694572e-f064-495d-ac23-a1610d1060de" providerId="ADAL" clId="{E3DA9801-B37D-45BD-90FC-FF65784C3D41}" dt="2021-11-02T19:29:50.197" v="549" actId="1076"/>
          <ac:cxnSpMkLst>
            <pc:docMk/>
            <pc:sldMk cId="713277027" sldId="264"/>
            <ac:cxnSpMk id="24" creationId="{64AF103E-2D18-4C43-AE72-8B1916EF45A0}"/>
          </ac:cxnSpMkLst>
        </pc:cxnChg>
        <pc:cxnChg chg="add mod">
          <ac:chgData name="Блажо Ђуровић" userId="5694572e-f064-495d-ac23-a1610d1060de" providerId="ADAL" clId="{E3DA9801-B37D-45BD-90FC-FF65784C3D41}" dt="2021-11-02T19:31:40.115" v="627" actId="164"/>
          <ac:cxnSpMkLst>
            <pc:docMk/>
            <pc:sldMk cId="713277027" sldId="264"/>
            <ac:cxnSpMk id="25" creationId="{1E715FC4-0112-49B6-B7CF-F9B8C77DB1EC}"/>
          </ac:cxnSpMkLst>
        </pc:cxnChg>
        <pc:cxnChg chg="mod">
          <ac:chgData name="Блажо Ђуровић" userId="5694572e-f064-495d-ac23-a1610d1060de" providerId="ADAL" clId="{E3DA9801-B37D-45BD-90FC-FF65784C3D41}" dt="2021-11-02T19:31:55.577" v="630"/>
          <ac:cxnSpMkLst>
            <pc:docMk/>
            <pc:sldMk cId="713277027" sldId="264"/>
            <ac:cxnSpMk id="29" creationId="{9B2317CB-6887-4555-AB0A-7CF0A30EF97F}"/>
          </ac:cxnSpMkLst>
        </pc:cxnChg>
        <pc:cxnChg chg="mod">
          <ac:chgData name="Блажо Ђуровић" userId="5694572e-f064-495d-ac23-a1610d1060de" providerId="ADAL" clId="{E3DA9801-B37D-45BD-90FC-FF65784C3D41}" dt="2021-11-02T19:31:55.577" v="630"/>
          <ac:cxnSpMkLst>
            <pc:docMk/>
            <pc:sldMk cId="713277027" sldId="264"/>
            <ac:cxnSpMk id="30" creationId="{23DDC147-B260-4740-AD27-A7DBAC78B116}"/>
          </ac:cxnSpMkLst>
        </pc:cxnChg>
        <pc:cxnChg chg="mod">
          <ac:chgData name="Блажо Ђуровић" userId="5694572e-f064-495d-ac23-a1610d1060de" providerId="ADAL" clId="{E3DA9801-B37D-45BD-90FC-FF65784C3D41}" dt="2021-11-02T19:32:22.189" v="639" actId="14100"/>
          <ac:cxnSpMkLst>
            <pc:docMk/>
            <pc:sldMk cId="713277027" sldId="264"/>
            <ac:cxnSpMk id="31" creationId="{63F37868-5F18-4D50-88FE-F3D01CA13B19}"/>
          </ac:cxnSpMkLst>
        </pc:cxnChg>
      </pc:sldChg>
      <pc:sldChg chg="add">
        <pc:chgData name="Блажо Ђуровић" userId="5694572e-f064-495d-ac23-a1610d1060de" providerId="ADAL" clId="{E3DA9801-B37D-45BD-90FC-FF65784C3D41}" dt="2021-11-02T19:29:36.896" v="548"/>
        <pc:sldMkLst>
          <pc:docMk/>
          <pc:sldMk cId="4139614280" sldId="265"/>
        </pc:sldMkLst>
      </pc:sldChg>
      <pc:sldChg chg="addSp delSp modSp new mod modAnim">
        <pc:chgData name="Блажо Ђуровић" userId="5694572e-f064-495d-ac23-a1610d1060de" providerId="ADAL" clId="{E3DA9801-B37D-45BD-90FC-FF65784C3D41}" dt="2021-11-09T21:23:50.605" v="1287"/>
        <pc:sldMkLst>
          <pc:docMk/>
          <pc:sldMk cId="3670755274" sldId="276"/>
        </pc:sldMkLst>
        <pc:spChg chg="mod">
          <ac:chgData name="Блажо Ђуровић" userId="5694572e-f064-495d-ac23-a1610d1060de" providerId="ADAL" clId="{E3DA9801-B37D-45BD-90FC-FF65784C3D41}" dt="2021-11-09T21:14:54.626" v="840" actId="20577"/>
          <ac:spMkLst>
            <pc:docMk/>
            <pc:sldMk cId="3670755274" sldId="276"/>
            <ac:spMk id="2" creationId="{1CC31073-D8AD-4C3D-B7AB-B7A1FDA0683A}"/>
          </ac:spMkLst>
        </pc:spChg>
        <pc:spChg chg="mod">
          <ac:chgData name="Блажо Ђуровић" userId="5694572e-f064-495d-ac23-a1610d1060de" providerId="ADAL" clId="{E3DA9801-B37D-45BD-90FC-FF65784C3D41}" dt="2021-11-09T21:19:06.126" v="1208" actId="27636"/>
          <ac:spMkLst>
            <pc:docMk/>
            <pc:sldMk cId="3670755274" sldId="276"/>
            <ac:spMk id="3" creationId="{8F10F78A-7903-4A75-9580-D73AA95A7872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4" creationId="{2B7D08D1-CCEE-4663-9B1F-DE2AAB489F27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5" creationId="{9F7178E5-A357-46FB-AF2C-A12B5736006F}"/>
          </ac:spMkLst>
        </pc:spChg>
        <pc:spChg chg="add del mod">
          <ac:chgData name="Блажо Ђуровић" userId="5694572e-f064-495d-ac23-a1610d1060de" providerId="ADAL" clId="{E3DA9801-B37D-45BD-90FC-FF65784C3D41}" dt="2021-11-09T21:17:24.310" v="988" actId="478"/>
          <ac:spMkLst>
            <pc:docMk/>
            <pc:sldMk cId="3670755274" sldId="276"/>
            <ac:spMk id="6" creationId="{E3B96E4E-6DAC-4BC0-BF40-A843CC3592A9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7" creationId="{C693C22E-3059-44B1-AD12-2B0216785D08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8" creationId="{F01386F2-4A85-4F32-8144-8C621391A913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9" creationId="{A9FCEA39-8A50-41AD-B339-08F60BA81BE0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18" creationId="{2DEFFA7A-1A1F-41E9-88BF-5BB9AE785981}"/>
          </ac:spMkLst>
        </pc:spChg>
        <pc:spChg chg="add mod">
          <ac:chgData name="Блажо Ђуровић" userId="5694572e-f064-495d-ac23-a1610d1060de" providerId="ADAL" clId="{E3DA9801-B37D-45BD-90FC-FF65784C3D41}" dt="2021-11-09T21:22:23.318" v="1258" actId="1076"/>
          <ac:spMkLst>
            <pc:docMk/>
            <pc:sldMk cId="3670755274" sldId="276"/>
            <ac:spMk id="19" creationId="{C7F4B874-5D8F-43CE-AC5E-75C3BDCCDCE3}"/>
          </ac:spMkLst>
        </pc:spChg>
        <pc:spChg chg="add mod topLvl">
          <ac:chgData name="Блажо Ђуровић" userId="5694572e-f064-495d-ac23-a1610d1060de" providerId="ADAL" clId="{E3DA9801-B37D-45BD-90FC-FF65784C3D41}" dt="2021-11-09T21:22:49.256" v="1279" actId="1035"/>
          <ac:spMkLst>
            <pc:docMk/>
            <pc:sldMk cId="3670755274" sldId="276"/>
            <ac:spMk id="20" creationId="{3A13B47A-8996-4C55-B50F-5A6E570D2B98}"/>
          </ac:spMkLst>
        </pc:spChg>
        <pc:spChg chg="add mod topLvl">
          <ac:chgData name="Блажо Ђуровић" userId="5694572e-f064-495d-ac23-a1610d1060de" providerId="ADAL" clId="{E3DA9801-B37D-45BD-90FC-FF65784C3D41}" dt="2021-11-09T21:22:15.209" v="1256" actId="1076"/>
          <ac:spMkLst>
            <pc:docMk/>
            <pc:sldMk cId="3670755274" sldId="276"/>
            <ac:spMk id="21" creationId="{87D7EDE2-E60E-4787-9FF3-C180A10EE086}"/>
          </ac:spMkLst>
        </pc:spChg>
        <pc:spChg chg="add mod topLvl">
          <ac:chgData name="Блажо Ђуровић" userId="5694572e-f064-495d-ac23-a1610d1060de" providerId="ADAL" clId="{E3DA9801-B37D-45BD-90FC-FF65784C3D41}" dt="2021-11-09T21:22:15.209" v="1256" actId="1076"/>
          <ac:spMkLst>
            <pc:docMk/>
            <pc:sldMk cId="3670755274" sldId="276"/>
            <ac:spMk id="22" creationId="{2F9491B3-1B8F-49DE-A294-EC8E118D1DB7}"/>
          </ac:spMkLst>
        </pc:spChg>
        <pc:spChg chg="add mod topLvl">
          <ac:chgData name="Блажо Ђуровић" userId="5694572e-f064-495d-ac23-a1610d1060de" providerId="ADAL" clId="{E3DA9801-B37D-45BD-90FC-FF65784C3D41}" dt="2021-11-09T21:22:15.209" v="1256" actId="1076"/>
          <ac:spMkLst>
            <pc:docMk/>
            <pc:sldMk cId="3670755274" sldId="276"/>
            <ac:spMk id="23" creationId="{66D3433F-8335-4FB3-9BFC-FFFEC5BF8A83}"/>
          </ac:spMkLst>
        </pc:spChg>
        <pc:spChg chg="add mod topLvl">
          <ac:chgData name="Блажо Ђуровић" userId="5694572e-f064-495d-ac23-a1610d1060de" providerId="ADAL" clId="{E3DA9801-B37D-45BD-90FC-FF65784C3D41}" dt="2021-11-09T21:22:18.450" v="1257" actId="1076"/>
          <ac:spMkLst>
            <pc:docMk/>
            <pc:sldMk cId="3670755274" sldId="276"/>
            <ac:spMk id="24" creationId="{03859FE4-0C79-403E-9D10-DA3753C76039}"/>
          </ac:spMkLst>
        </pc:spChg>
        <pc:spChg chg="add mod topLvl">
          <ac:chgData name="Блажо Ђуровић" userId="5694572e-f064-495d-ac23-a1610d1060de" providerId="ADAL" clId="{E3DA9801-B37D-45BD-90FC-FF65784C3D41}" dt="2021-11-09T21:22:54.074" v="1281" actId="1076"/>
          <ac:spMkLst>
            <pc:docMk/>
            <pc:sldMk cId="3670755274" sldId="276"/>
            <ac:spMk id="29" creationId="{E1E9A242-5C17-4324-9BE9-06C75A1E4334}"/>
          </ac:spMkLst>
        </pc:spChg>
        <pc:spChg chg="add mod topLvl">
          <ac:chgData name="Блажо Ђуровић" userId="5694572e-f064-495d-ac23-a1610d1060de" providerId="ADAL" clId="{E3DA9801-B37D-45BD-90FC-FF65784C3D41}" dt="2021-11-09T21:22:51.413" v="1280" actId="1076"/>
          <ac:spMkLst>
            <pc:docMk/>
            <pc:sldMk cId="3670755274" sldId="276"/>
            <ac:spMk id="30" creationId="{C619F9A7-6471-482A-812A-C6E25FF7E61A}"/>
          </ac:spMkLst>
        </pc:spChg>
        <pc:spChg chg="add mod">
          <ac:chgData name="Блажо Ђуровић" userId="5694572e-f064-495d-ac23-a1610d1060de" providerId="ADAL" clId="{E3DA9801-B37D-45BD-90FC-FF65784C3D41}" dt="2021-11-09T21:22:43.148" v="1268" actId="1076"/>
          <ac:spMkLst>
            <pc:docMk/>
            <pc:sldMk cId="3670755274" sldId="276"/>
            <ac:spMk id="44" creationId="{09DFDDD4-EA2B-4CE5-A4D5-4398F288F9B7}"/>
          </ac:spMkLst>
        </pc:spChg>
        <pc:grpChg chg="add del mod">
          <ac:chgData name="Блажо Ђуровић" userId="5694572e-f064-495d-ac23-a1610d1060de" providerId="ADAL" clId="{E3DA9801-B37D-45BD-90FC-FF65784C3D41}" dt="2021-11-09T21:20:59.920" v="1238" actId="165"/>
          <ac:grpSpMkLst>
            <pc:docMk/>
            <pc:sldMk cId="3670755274" sldId="276"/>
            <ac:grpSpMk id="31" creationId="{9FD2145D-5CDE-4D6A-8107-772EE5CB9BD3}"/>
          </ac:grpSpMkLst>
        </pc:grpChg>
        <pc:cxnChg chg="add mod">
          <ac:chgData name="Блажо Ђуровић" userId="5694572e-f064-495d-ac23-a1610d1060de" providerId="ADAL" clId="{E3DA9801-B37D-45BD-90FC-FF65784C3D41}" dt="2021-11-09T21:22:23.318" v="1258" actId="1076"/>
          <ac:cxnSpMkLst>
            <pc:docMk/>
            <pc:sldMk cId="3670755274" sldId="276"/>
            <ac:cxnSpMk id="11" creationId="{ACE49CD9-6B0A-47CB-841D-6000A41C00BD}"/>
          </ac:cxnSpMkLst>
        </pc:cxnChg>
        <pc:cxnChg chg="add mod">
          <ac:chgData name="Блажо Ђуровић" userId="5694572e-f064-495d-ac23-a1610d1060de" providerId="ADAL" clId="{E3DA9801-B37D-45BD-90FC-FF65784C3D41}" dt="2021-11-09T21:22:23.318" v="1258" actId="1076"/>
          <ac:cxnSpMkLst>
            <pc:docMk/>
            <pc:sldMk cId="3670755274" sldId="276"/>
            <ac:cxnSpMk id="13" creationId="{95941184-04D9-474A-9509-E8759C0F6F6D}"/>
          </ac:cxnSpMkLst>
        </pc:cxnChg>
        <pc:cxnChg chg="add mod">
          <ac:chgData name="Блажо Ђуровић" userId="5694572e-f064-495d-ac23-a1610d1060de" providerId="ADAL" clId="{E3DA9801-B37D-45BD-90FC-FF65784C3D41}" dt="2021-11-09T21:22:23.318" v="1258" actId="1076"/>
          <ac:cxnSpMkLst>
            <pc:docMk/>
            <pc:sldMk cId="3670755274" sldId="276"/>
            <ac:cxnSpMk id="15" creationId="{7E39F972-FBFF-4439-ADAD-18179BD57E19}"/>
          </ac:cxnSpMkLst>
        </pc:cxnChg>
        <pc:cxnChg chg="add mod">
          <ac:chgData name="Блажо Ђуровић" userId="5694572e-f064-495d-ac23-a1610d1060de" providerId="ADAL" clId="{E3DA9801-B37D-45BD-90FC-FF65784C3D41}" dt="2021-11-09T21:22:23.318" v="1258" actId="1076"/>
          <ac:cxnSpMkLst>
            <pc:docMk/>
            <pc:sldMk cId="3670755274" sldId="276"/>
            <ac:cxnSpMk id="17" creationId="{AA3C72A0-2496-47F3-8A08-03E80A78CD85}"/>
          </ac:cxnSpMkLst>
        </pc:cxnChg>
        <pc:cxnChg chg="add mod topLvl">
          <ac:chgData name="Блажо Ђуровић" userId="5694572e-f064-495d-ac23-a1610d1060de" providerId="ADAL" clId="{E3DA9801-B37D-45BD-90FC-FF65784C3D41}" dt="2021-11-09T21:22:56.680" v="1282" actId="14100"/>
          <ac:cxnSpMkLst>
            <pc:docMk/>
            <pc:sldMk cId="3670755274" sldId="276"/>
            <ac:cxnSpMk id="25" creationId="{580D9E99-5AF5-4B51-8CB6-05E8622852DD}"/>
          </ac:cxnSpMkLst>
        </pc:cxnChg>
        <pc:cxnChg chg="add mod topLvl">
          <ac:chgData name="Блажо Ђуровић" userId="5694572e-f064-495d-ac23-a1610d1060de" providerId="ADAL" clId="{E3DA9801-B37D-45BD-90FC-FF65784C3D41}" dt="2021-11-09T21:23:05.454" v="1285" actId="14100"/>
          <ac:cxnSpMkLst>
            <pc:docMk/>
            <pc:sldMk cId="3670755274" sldId="276"/>
            <ac:cxnSpMk id="26" creationId="{E0D0166B-89D1-45ED-A0F3-595F0AE3BE9B}"/>
          </ac:cxnSpMkLst>
        </pc:cxnChg>
        <pc:cxnChg chg="add mod topLvl">
          <ac:chgData name="Блажо Ђуровић" userId="5694572e-f064-495d-ac23-a1610d1060de" providerId="ADAL" clId="{E3DA9801-B37D-45BD-90FC-FF65784C3D41}" dt="2021-11-09T21:23:02.665" v="1284" actId="14100"/>
          <ac:cxnSpMkLst>
            <pc:docMk/>
            <pc:sldMk cId="3670755274" sldId="276"/>
            <ac:cxnSpMk id="27" creationId="{BA48CE8D-6A21-4ED6-9CF4-433C50E9A2B3}"/>
          </ac:cxnSpMkLst>
        </pc:cxnChg>
        <pc:cxnChg chg="add mod topLvl">
          <ac:chgData name="Блажо Ђуровић" userId="5694572e-f064-495d-ac23-a1610d1060de" providerId="ADAL" clId="{E3DA9801-B37D-45BD-90FC-FF65784C3D41}" dt="2021-11-09T21:22:59.138" v="1283" actId="14100"/>
          <ac:cxnSpMkLst>
            <pc:docMk/>
            <pc:sldMk cId="3670755274" sldId="276"/>
            <ac:cxnSpMk id="28" creationId="{A1B34205-4ED7-4E44-88DF-3B6275AB5F3C}"/>
          </ac:cxnSpMkLst>
        </pc:cxnChg>
      </pc:sldChg>
      <pc:sldChg chg="addSp delSp modSp new mod modAnim">
        <pc:chgData name="Блажо Ђуровић" userId="5694572e-f064-495d-ac23-a1610d1060de" providerId="ADAL" clId="{E3DA9801-B37D-45BD-90FC-FF65784C3D41}" dt="2021-11-09T21:33:13.863" v="1663"/>
        <pc:sldMkLst>
          <pc:docMk/>
          <pc:sldMk cId="3794267429" sldId="277"/>
        </pc:sldMkLst>
        <pc:spChg chg="mod">
          <ac:chgData name="Блажо Ђуровић" userId="5694572e-f064-495d-ac23-a1610d1060de" providerId="ADAL" clId="{E3DA9801-B37D-45BD-90FC-FF65784C3D41}" dt="2021-11-09T21:25:42.281" v="1293" actId="20577"/>
          <ac:spMkLst>
            <pc:docMk/>
            <pc:sldMk cId="3794267429" sldId="277"/>
            <ac:spMk id="2" creationId="{CE7D4A69-09C3-4500-91B4-CBDE4310FA07}"/>
          </ac:spMkLst>
        </pc:spChg>
        <pc:spChg chg="mod">
          <ac:chgData name="Блажо Ђуровић" userId="5694572e-f064-495d-ac23-a1610d1060de" providerId="ADAL" clId="{E3DA9801-B37D-45BD-90FC-FF65784C3D41}" dt="2021-11-09T21:28:16.128" v="1504" actId="14100"/>
          <ac:spMkLst>
            <pc:docMk/>
            <pc:sldMk cId="3794267429" sldId="277"/>
            <ac:spMk id="3" creationId="{B7447601-F74D-42BD-9722-CCE107C33EF4}"/>
          </ac:spMkLst>
        </pc:spChg>
        <pc:spChg chg="add mod">
          <ac:chgData name="Блажо Ђуровић" userId="5694572e-f064-495d-ac23-a1610d1060de" providerId="ADAL" clId="{E3DA9801-B37D-45BD-90FC-FF65784C3D41}" dt="2021-11-09T21:32:47.755" v="1656" actId="403"/>
          <ac:spMkLst>
            <pc:docMk/>
            <pc:sldMk cId="3794267429" sldId="277"/>
            <ac:spMk id="11" creationId="{4B40287C-D551-4A2B-8B1D-753E136B0BE6}"/>
          </ac:spMkLst>
        </pc:spChg>
        <pc:spChg chg="add mod">
          <ac:chgData name="Блажо Ђуровић" userId="5694572e-f064-495d-ac23-a1610d1060de" providerId="ADAL" clId="{E3DA9801-B37D-45BD-90FC-FF65784C3D41}" dt="2021-11-09T21:32:47.755" v="1656" actId="403"/>
          <ac:spMkLst>
            <pc:docMk/>
            <pc:sldMk cId="3794267429" sldId="277"/>
            <ac:spMk id="12" creationId="{41DEE87B-3135-4109-8CC4-72AFD9E233BC}"/>
          </ac:spMkLst>
        </pc:spChg>
        <pc:spChg chg="add mod">
          <ac:chgData name="Блажо Ђуровић" userId="5694572e-f064-495d-ac23-a1610d1060de" providerId="ADAL" clId="{E3DA9801-B37D-45BD-90FC-FF65784C3D41}" dt="2021-11-09T21:33:01.897" v="1661" actId="1076"/>
          <ac:spMkLst>
            <pc:docMk/>
            <pc:sldMk cId="3794267429" sldId="277"/>
            <ac:spMk id="13" creationId="{E22CB732-FFA1-4A4E-907C-28C6636370E4}"/>
          </ac:spMkLst>
        </pc:spChg>
        <pc:spChg chg="add mod">
          <ac:chgData name="Блажо Ђуровић" userId="5694572e-f064-495d-ac23-a1610d1060de" providerId="ADAL" clId="{E3DA9801-B37D-45BD-90FC-FF65784C3D41}" dt="2021-11-09T21:32:01.271" v="1650" actId="1076"/>
          <ac:spMkLst>
            <pc:docMk/>
            <pc:sldMk cId="3794267429" sldId="277"/>
            <ac:spMk id="14" creationId="{541FAD1B-60BA-4318-89B1-2A18794F055B}"/>
          </ac:spMkLst>
        </pc:spChg>
        <pc:spChg chg="add mod">
          <ac:chgData name="Блажо Ђуровић" userId="5694572e-f064-495d-ac23-a1610d1060de" providerId="ADAL" clId="{E3DA9801-B37D-45BD-90FC-FF65784C3D41}" dt="2021-11-09T21:32:53.899" v="1658" actId="1076"/>
          <ac:spMkLst>
            <pc:docMk/>
            <pc:sldMk cId="3794267429" sldId="277"/>
            <ac:spMk id="19" creationId="{D7EADB2A-6F90-4B38-82B7-23F9CB1B5AAD}"/>
          </ac:spMkLst>
        </pc:spChg>
        <pc:spChg chg="add del mod">
          <ac:chgData name="Блажо Ђуровић" userId="5694572e-f064-495d-ac23-a1610d1060de" providerId="ADAL" clId="{E3DA9801-B37D-45BD-90FC-FF65784C3D41}" dt="2021-11-09T21:30:52.660" v="1627" actId="478"/>
          <ac:spMkLst>
            <pc:docMk/>
            <pc:sldMk cId="3794267429" sldId="277"/>
            <ac:spMk id="20" creationId="{27E246B7-A72D-470C-8E90-6B59ED054A60}"/>
          </ac:spMkLst>
        </pc:spChg>
        <pc:spChg chg="add mod">
          <ac:chgData name="Блажо Ђуровић" userId="5694572e-f064-495d-ac23-a1610d1060de" providerId="ADAL" clId="{E3DA9801-B37D-45BD-90FC-FF65784C3D41}" dt="2021-11-09T21:32:35.655" v="1655" actId="1582"/>
          <ac:spMkLst>
            <pc:docMk/>
            <pc:sldMk cId="3794267429" sldId="277"/>
            <ac:spMk id="26" creationId="{41D54E1E-D3D8-439D-A46C-CFFB32A8FA73}"/>
          </ac:spMkLst>
        </pc:sp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5" creationId="{16C3E8C6-E15C-4645-ABA4-2FAF7632E1A0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8" creationId="{F2FB6723-EF1B-4BBD-936F-BFDB10E46F0A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9" creationId="{E3DD3C93-8A41-41CE-96C5-1276DAC7F2CC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10" creationId="{B9821948-8188-4A54-B8CE-587068507B42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15" creationId="{7AFA65A1-7A82-4FC2-89C7-BECEE87C5D3E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16" creationId="{0267EC52-71EA-4AD8-9F3F-87F3D6EC1F08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17" creationId="{1810510F-3643-4D47-A13C-FD2E86C09CA1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18" creationId="{94E23EEE-9168-4D6D-BD33-E156D229856A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21" creationId="{255FD5D8-C8DC-4FDD-9A30-FA959E9A1585}"/>
          </ac:cxnSpMkLst>
        </pc:cxnChg>
        <pc:cxnChg chg="add mod">
          <ac:chgData name="Блажо Ђуровић" userId="5694572e-f064-495d-ac23-a1610d1060de" providerId="ADAL" clId="{E3DA9801-B37D-45BD-90FC-FF65784C3D41}" dt="2021-11-09T21:32:35.655" v="1655" actId="1582"/>
          <ac:cxnSpMkLst>
            <pc:docMk/>
            <pc:sldMk cId="3794267429" sldId="277"/>
            <ac:cxnSpMk id="23" creationId="{DE3198C1-BD08-4451-AAB0-31BCB8DE5B83}"/>
          </ac:cxnSpMkLst>
        </pc:cxnChg>
      </pc:sldChg>
      <pc:sldChg chg="addSp delSp modSp new mod modClrScheme delAnim modAnim chgLayout">
        <pc:chgData name="Блажо Ђуровић" userId="5694572e-f064-495d-ac23-a1610d1060de" providerId="ADAL" clId="{E3DA9801-B37D-45BD-90FC-FF65784C3D41}" dt="2021-11-09T21:45:14.124" v="1953" actId="1076"/>
        <pc:sldMkLst>
          <pc:docMk/>
          <pc:sldMk cId="2209483381" sldId="278"/>
        </pc:sldMkLst>
        <pc:spChg chg="mod ord">
          <ac:chgData name="Блажо Ђуровић" userId="5694572e-f064-495d-ac23-a1610d1060de" providerId="ADAL" clId="{E3DA9801-B37D-45BD-90FC-FF65784C3D41}" dt="2021-11-09T21:34:09.482" v="1679" actId="700"/>
          <ac:spMkLst>
            <pc:docMk/>
            <pc:sldMk cId="2209483381" sldId="278"/>
            <ac:spMk id="2" creationId="{92DC1575-EF4F-40A8-85E9-EBA296194E22}"/>
          </ac:spMkLst>
        </pc:spChg>
        <pc:spChg chg="del mod ord">
          <ac:chgData name="Блажо Ђуровић" userId="5694572e-f064-495d-ac23-a1610d1060de" providerId="ADAL" clId="{E3DA9801-B37D-45BD-90FC-FF65784C3D41}" dt="2021-11-09T21:34:09.482" v="1679" actId="700"/>
          <ac:spMkLst>
            <pc:docMk/>
            <pc:sldMk cId="2209483381" sldId="278"/>
            <ac:spMk id="3" creationId="{78DFBEE5-4007-4070-8774-1B6E15FA3941}"/>
          </ac:spMkLst>
        </pc:spChg>
        <pc:spChg chg="add mod ord">
          <ac:chgData name="Блажо Ђуровић" userId="5694572e-f064-495d-ac23-a1610d1060de" providerId="ADAL" clId="{E3DA9801-B37D-45BD-90FC-FF65784C3D41}" dt="2021-11-09T21:44:03.747" v="1952" actId="20577"/>
          <ac:spMkLst>
            <pc:docMk/>
            <pc:sldMk cId="2209483381" sldId="278"/>
            <ac:spMk id="4" creationId="{E418F3BF-2BD9-428B-B25C-1E357E997028}"/>
          </ac:spMkLst>
        </pc:spChg>
        <pc:spChg chg="add del mod ord">
          <ac:chgData name="Блажо Ђуровић" userId="5694572e-f064-495d-ac23-a1610d1060de" providerId="ADAL" clId="{E3DA9801-B37D-45BD-90FC-FF65784C3D41}" dt="2021-11-09T21:34:30.280" v="1690" actId="478"/>
          <ac:spMkLst>
            <pc:docMk/>
            <pc:sldMk cId="2209483381" sldId="278"/>
            <ac:spMk id="5" creationId="{6C66CBF5-1D21-4A0F-9CBF-FDE62D8CE242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6" creationId="{8D5E5BC5-6512-46EB-AAAB-1A7CB23805C0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7" creationId="{F19B191A-2005-4030-B9EE-406175DD55DC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8" creationId="{16E769AE-DF3C-4109-8867-091E117A9629}"/>
          </ac:spMkLst>
        </pc:spChg>
        <pc:spChg chg="add del mod">
          <ac:chgData name="Блажо Ђуровић" userId="5694572e-f064-495d-ac23-a1610d1060de" providerId="ADAL" clId="{E3DA9801-B37D-45BD-90FC-FF65784C3D41}" dt="2021-11-09T21:36:10.671" v="1718" actId="478"/>
          <ac:spMkLst>
            <pc:docMk/>
            <pc:sldMk cId="2209483381" sldId="278"/>
            <ac:spMk id="17" creationId="{83ACCDFF-157A-4B25-865C-B2BAF5C98E89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18" creationId="{B813DA60-5014-4268-BFB6-075E7A86E925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19" creationId="{40143507-5748-4CD3-BB60-49303F35DD68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20" creationId="{118F125A-BE37-4EEA-996F-9107531053CA}"/>
          </ac:spMkLst>
        </pc:spChg>
        <pc:spChg chg="add del mod">
          <ac:chgData name="Блажо Ђуровић" userId="5694572e-f064-495d-ac23-a1610d1060de" providerId="ADAL" clId="{E3DA9801-B37D-45BD-90FC-FF65784C3D41}" dt="2021-11-09T21:37:24.867" v="1741" actId="478"/>
          <ac:spMkLst>
            <pc:docMk/>
            <pc:sldMk cId="2209483381" sldId="278"/>
            <ac:spMk id="23" creationId="{DF3C5C40-4A1A-4CDD-8591-B445B7C54CC3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24" creationId="{EE752934-E9EA-4711-9142-9DDDFC72F17D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26" creationId="{C48DE9AB-C58C-4196-9A75-F754BFE4053A}"/>
          </ac:spMkLst>
        </pc:spChg>
        <pc:spChg chg="add mod">
          <ac:chgData name="Блажо Ђуровић" userId="5694572e-f064-495d-ac23-a1610d1060de" providerId="ADAL" clId="{E3DA9801-B37D-45BD-90FC-FF65784C3D41}" dt="2021-11-09T21:38:48.811" v="1764" actId="1076"/>
          <ac:spMkLst>
            <pc:docMk/>
            <pc:sldMk cId="2209483381" sldId="278"/>
            <ac:spMk id="28" creationId="{DF64F227-E4B9-45C6-BB36-C6A7AD3D10DB}"/>
          </ac:spMkLst>
        </pc:spChg>
        <pc:spChg chg="add mod">
          <ac:chgData name="Блажо Ђуровић" userId="5694572e-f064-495d-ac23-a1610d1060de" providerId="ADAL" clId="{E3DA9801-B37D-45BD-90FC-FF65784C3D41}" dt="2021-11-09T21:45:14.124" v="1953" actId="1076"/>
          <ac:spMkLst>
            <pc:docMk/>
            <pc:sldMk cId="2209483381" sldId="278"/>
            <ac:spMk id="29" creationId="{070793F6-D1C1-42C7-A28D-987BB7F22D10}"/>
          </ac:spMkLst>
        </pc:spChg>
        <pc:spChg chg="add del mod">
          <ac:chgData name="Блажо Ђуровић" userId="5694572e-f064-495d-ac23-a1610d1060de" providerId="ADAL" clId="{E3DA9801-B37D-45BD-90FC-FF65784C3D41}" dt="2021-11-09T21:41:06.140" v="1880"/>
          <ac:spMkLst>
            <pc:docMk/>
            <pc:sldMk cId="2209483381" sldId="278"/>
            <ac:spMk id="30" creationId="{81D24C3E-DC4A-4322-857C-A97027C4D56F}"/>
          </ac:spMkLst>
        </pc:spChg>
        <pc:spChg chg="add del mod">
          <ac:chgData name="Блажо Ђуровић" userId="5694572e-f064-495d-ac23-a1610d1060de" providerId="ADAL" clId="{E3DA9801-B37D-45BD-90FC-FF65784C3D41}" dt="2021-11-09T21:41:06.140" v="1880"/>
          <ac:spMkLst>
            <pc:docMk/>
            <pc:sldMk cId="2209483381" sldId="278"/>
            <ac:spMk id="32" creationId="{F8E4E604-771B-441D-A4D5-64DCFDA2A7B3}"/>
          </ac:spMkLst>
        </pc:spChg>
        <pc:spChg chg="add mod">
          <ac:chgData name="Блажо Ђуровић" userId="5694572e-f064-495d-ac23-a1610d1060de" providerId="ADAL" clId="{E3DA9801-B37D-45BD-90FC-FF65784C3D41}" dt="2021-11-09T21:43:34.225" v="1948" actId="1076"/>
          <ac:spMkLst>
            <pc:docMk/>
            <pc:sldMk cId="2209483381" sldId="278"/>
            <ac:spMk id="33" creationId="{49EE341B-53E2-4BEE-9A72-C0D9B9125AB2}"/>
          </ac:spMkLst>
        </pc:spChg>
        <pc:spChg chg="add mod">
          <ac:chgData name="Блажо Ђуровић" userId="5694572e-f064-495d-ac23-a1610d1060de" providerId="ADAL" clId="{E3DA9801-B37D-45BD-90FC-FF65784C3D41}" dt="2021-11-09T21:43:34.225" v="1948" actId="1076"/>
          <ac:spMkLst>
            <pc:docMk/>
            <pc:sldMk cId="2209483381" sldId="278"/>
            <ac:spMk id="40" creationId="{21F6639D-B3E8-4C56-9BC3-D8CF0094CEC8}"/>
          </ac:spMkLst>
        </pc:spChg>
        <pc:spChg chg="add mod">
          <ac:chgData name="Блажо Ђуровић" userId="5694572e-f064-495d-ac23-a1610d1060de" providerId="ADAL" clId="{E3DA9801-B37D-45BD-90FC-FF65784C3D41}" dt="2021-11-09T21:43:34.225" v="1948" actId="1076"/>
          <ac:spMkLst>
            <pc:docMk/>
            <pc:sldMk cId="2209483381" sldId="278"/>
            <ac:spMk id="45" creationId="{2D0A2875-6077-4066-99CB-756016FB31A3}"/>
          </ac:spMkLst>
        </pc:spChg>
        <pc:cxnChg chg="add mod">
          <ac:chgData name="Блажо Ђуровић" userId="5694572e-f064-495d-ac23-a1610d1060de" providerId="ADAL" clId="{E3DA9801-B37D-45BD-90FC-FF65784C3D41}" dt="2021-11-09T21:41:05.913" v="1879" actId="1076"/>
          <ac:cxnSpMkLst>
            <pc:docMk/>
            <pc:sldMk cId="2209483381" sldId="278"/>
            <ac:cxnSpMk id="10" creationId="{7608F20F-B51A-47A9-BBB8-BCF30916992D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12" creationId="{7856297D-63F9-4AD9-93F8-66BA9C2EAD95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14" creationId="{3FDFE012-B5C4-4DD6-B6B9-63CEFD218A27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15" creationId="{F7AD81F5-0830-47AF-9E81-0B09272CF553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22" creationId="{0F952470-F8AF-4DE7-9613-0FEF3D67B76A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25" creationId="{720C3FC1-38ED-49EF-BFC3-3046B6D92AAE}"/>
          </ac:cxnSpMkLst>
        </pc:cxnChg>
        <pc:cxnChg chg="add mod">
          <ac:chgData name="Блажо Ђуровић" userId="5694572e-f064-495d-ac23-a1610d1060de" providerId="ADAL" clId="{E3DA9801-B37D-45BD-90FC-FF65784C3D41}" dt="2021-11-09T21:38:48.811" v="1764" actId="1076"/>
          <ac:cxnSpMkLst>
            <pc:docMk/>
            <pc:sldMk cId="2209483381" sldId="278"/>
            <ac:cxnSpMk id="27" creationId="{389F1127-6C30-41A4-A07C-6785B90F5471}"/>
          </ac:cxnSpMkLst>
        </pc:cxnChg>
        <pc:cxnChg chg="add del mod">
          <ac:chgData name="Блажо Ђуровић" userId="5694572e-f064-495d-ac23-a1610d1060de" providerId="ADAL" clId="{E3DA9801-B37D-45BD-90FC-FF65784C3D41}" dt="2021-11-09T21:41:06.140" v="1880"/>
          <ac:cxnSpMkLst>
            <pc:docMk/>
            <pc:sldMk cId="2209483381" sldId="278"/>
            <ac:cxnSpMk id="31" creationId="{9EF6214E-8FC4-4423-BFF5-B1AB7A70132D}"/>
          </ac:cxnSpMkLst>
        </pc:cxnChg>
        <pc:cxnChg chg="add mod">
          <ac:chgData name="Блажо Ђуровић" userId="5694572e-f064-495d-ac23-a1610d1060de" providerId="ADAL" clId="{E3DA9801-B37D-45BD-90FC-FF65784C3D41}" dt="2021-11-09T21:43:34.225" v="1948" actId="1076"/>
          <ac:cxnSpMkLst>
            <pc:docMk/>
            <pc:sldMk cId="2209483381" sldId="278"/>
            <ac:cxnSpMk id="34" creationId="{DC289DA4-A2CC-4491-93BE-83502980DBA8}"/>
          </ac:cxnSpMkLst>
        </pc:cxnChg>
        <pc:cxnChg chg="add del mod">
          <ac:chgData name="Блажо Ђуровић" userId="5694572e-f064-495d-ac23-a1610d1060de" providerId="ADAL" clId="{E3DA9801-B37D-45BD-90FC-FF65784C3D41}" dt="2021-11-09T21:41:20.575" v="1885" actId="478"/>
          <ac:cxnSpMkLst>
            <pc:docMk/>
            <pc:sldMk cId="2209483381" sldId="278"/>
            <ac:cxnSpMk id="35" creationId="{E29AC05F-145C-4969-ABCB-D2DB8055AED3}"/>
          </ac:cxnSpMkLst>
        </pc:cxnChg>
        <pc:cxnChg chg="add mod">
          <ac:chgData name="Блажо Ђуровић" userId="5694572e-f064-495d-ac23-a1610d1060de" providerId="ADAL" clId="{E3DA9801-B37D-45BD-90FC-FF65784C3D41}" dt="2021-11-09T21:43:34.225" v="1948" actId="1076"/>
          <ac:cxnSpMkLst>
            <pc:docMk/>
            <pc:sldMk cId="2209483381" sldId="278"/>
            <ac:cxnSpMk id="41" creationId="{4E1C5730-E159-426E-9DB3-0CC6966224F7}"/>
          </ac:cxnSpMkLst>
        </pc:cxnChg>
        <pc:cxnChg chg="add mod">
          <ac:chgData name="Блажо Ђуровић" userId="5694572e-f064-495d-ac23-a1610d1060de" providerId="ADAL" clId="{E3DA9801-B37D-45BD-90FC-FF65784C3D41}" dt="2021-11-09T21:43:34.225" v="1948" actId="1076"/>
          <ac:cxnSpMkLst>
            <pc:docMk/>
            <pc:sldMk cId="2209483381" sldId="278"/>
            <ac:cxnSpMk id="43" creationId="{89453A46-DD32-4A88-906D-449BD2C9CDCD}"/>
          </ac:cxnSpMkLst>
        </pc:cxnChg>
        <pc:cxnChg chg="add mod">
          <ac:chgData name="Блажо Ђуровић" userId="5694572e-f064-495d-ac23-a1610d1060de" providerId="ADAL" clId="{E3DA9801-B37D-45BD-90FC-FF65784C3D41}" dt="2021-11-09T21:43:34.225" v="1948" actId="1076"/>
          <ac:cxnSpMkLst>
            <pc:docMk/>
            <pc:sldMk cId="2209483381" sldId="278"/>
            <ac:cxnSpMk id="44" creationId="{EEB255F7-A0D4-47F7-9C20-FD639911A132}"/>
          </ac:cxnSpMkLst>
        </pc:cxnChg>
      </pc:sldChg>
      <pc:sldChg chg="addSp delSp modSp new mod modAnim">
        <pc:chgData name="Блажо Ђуровић" userId="5694572e-f064-495d-ac23-a1610d1060de" providerId="ADAL" clId="{E3DA9801-B37D-45BD-90FC-FF65784C3D41}" dt="2021-11-15T00:13:15.310" v="2518"/>
        <pc:sldMkLst>
          <pc:docMk/>
          <pc:sldMk cId="486276726" sldId="279"/>
        </pc:sldMkLst>
        <pc:spChg chg="mod">
          <ac:chgData name="Блажо Ђуровић" userId="5694572e-f064-495d-ac23-a1610d1060de" providerId="ADAL" clId="{E3DA9801-B37D-45BD-90FC-FF65784C3D41}" dt="2021-11-14T23:47:38.130" v="1968" actId="20577"/>
          <ac:spMkLst>
            <pc:docMk/>
            <pc:sldMk cId="486276726" sldId="279"/>
            <ac:spMk id="2" creationId="{3C15DF22-AAC6-4AAB-9FF8-211D325078C2}"/>
          </ac:spMkLst>
        </pc:spChg>
        <pc:spChg chg="mod">
          <ac:chgData name="Блажо Ђуровић" userId="5694572e-f064-495d-ac23-a1610d1060de" providerId="ADAL" clId="{E3DA9801-B37D-45BD-90FC-FF65784C3D41}" dt="2021-11-15T00:12:39.054" v="2517" actId="20577"/>
          <ac:spMkLst>
            <pc:docMk/>
            <pc:sldMk cId="486276726" sldId="279"/>
            <ac:spMk id="3" creationId="{CE2334E3-DD6B-4459-AB46-BF68C7A68BC3}"/>
          </ac:spMkLst>
        </pc:spChg>
        <pc:spChg chg="del">
          <ac:chgData name="Блажо Ђуровић" userId="5694572e-f064-495d-ac23-a1610d1060de" providerId="ADAL" clId="{E3DA9801-B37D-45BD-90FC-FF65784C3D41}" dt="2021-11-14T23:47:56.514" v="1969" actId="478"/>
          <ac:spMkLst>
            <pc:docMk/>
            <pc:sldMk cId="486276726" sldId="279"/>
            <ac:spMk id="4" creationId="{E89A0420-F69E-4884-8CE7-6505C73EFADF}"/>
          </ac:spMkLst>
        </pc:spChg>
        <pc:spChg chg="add mod topLvl">
          <ac:chgData name="Блажо Ђуровић" userId="5694572e-f064-495d-ac23-a1610d1060de" providerId="ADAL" clId="{E3DA9801-B37D-45BD-90FC-FF65784C3D41}" dt="2021-11-14T23:54:05.319" v="2051" actId="164"/>
          <ac:spMkLst>
            <pc:docMk/>
            <pc:sldMk cId="486276726" sldId="279"/>
            <ac:spMk id="5" creationId="{0659B1D1-DB00-4E04-AAEE-4D288432D1EE}"/>
          </ac:spMkLst>
        </pc:spChg>
        <pc:spChg chg="add mod topLvl">
          <ac:chgData name="Блажо Ђуровић" userId="5694572e-f064-495d-ac23-a1610d1060de" providerId="ADAL" clId="{E3DA9801-B37D-45BD-90FC-FF65784C3D41}" dt="2021-11-14T23:54:05.319" v="2051" actId="164"/>
          <ac:spMkLst>
            <pc:docMk/>
            <pc:sldMk cId="486276726" sldId="279"/>
            <ac:spMk id="6" creationId="{EDB984E8-D8D4-4E10-8A6D-66BEE3D39898}"/>
          </ac:spMkLst>
        </pc:spChg>
        <pc:spChg chg="add mod topLvl">
          <ac:chgData name="Блажо Ђуровић" userId="5694572e-f064-495d-ac23-a1610d1060de" providerId="ADAL" clId="{E3DA9801-B37D-45BD-90FC-FF65784C3D41}" dt="2021-11-14T23:55:23.068" v="2062" actId="164"/>
          <ac:spMkLst>
            <pc:docMk/>
            <pc:sldMk cId="486276726" sldId="279"/>
            <ac:spMk id="7" creationId="{C8E4FE65-AB4C-4312-A4D2-3CC8FFE5A658}"/>
          </ac:spMkLst>
        </pc:spChg>
        <pc:spChg chg="add mod topLvl">
          <ac:chgData name="Блажо Ђуровић" userId="5694572e-f064-495d-ac23-a1610d1060de" providerId="ADAL" clId="{E3DA9801-B37D-45BD-90FC-FF65784C3D41}" dt="2021-11-14T23:55:23.068" v="2062" actId="164"/>
          <ac:spMkLst>
            <pc:docMk/>
            <pc:sldMk cId="486276726" sldId="279"/>
            <ac:spMk id="8" creationId="{F11D649D-0B40-496B-8902-9CAB2525262F}"/>
          </ac:spMkLst>
        </pc:spChg>
        <pc:spChg chg="add mod topLvl">
          <ac:chgData name="Блажо Ђуровић" userId="5694572e-f064-495d-ac23-a1610d1060de" providerId="ADAL" clId="{E3DA9801-B37D-45BD-90FC-FF65784C3D41}" dt="2021-11-14T23:55:23.068" v="2062" actId="164"/>
          <ac:spMkLst>
            <pc:docMk/>
            <pc:sldMk cId="486276726" sldId="279"/>
            <ac:spMk id="9" creationId="{1E0BF308-0882-405B-A603-6F495E08C9D7}"/>
          </ac:spMkLst>
        </pc:spChg>
        <pc:spChg chg="add mod topLvl">
          <ac:chgData name="Блажо Ђуровић" userId="5694572e-f064-495d-ac23-a1610d1060de" providerId="ADAL" clId="{E3DA9801-B37D-45BD-90FC-FF65784C3D41}" dt="2021-11-15T00:01:45.770" v="2126" actId="1076"/>
          <ac:spMkLst>
            <pc:docMk/>
            <pc:sldMk cId="486276726" sldId="279"/>
            <ac:spMk id="10" creationId="{7AE35C5D-69CA-4740-ABCE-55FB275DDD7D}"/>
          </ac:spMkLst>
        </pc:spChg>
        <pc:spChg chg="add mod topLvl">
          <ac:chgData name="Блажо Ђуровић" userId="5694572e-f064-495d-ac23-a1610d1060de" providerId="ADAL" clId="{E3DA9801-B37D-45BD-90FC-FF65784C3D41}" dt="2021-11-14T23:54:05.319" v="2051" actId="164"/>
          <ac:spMkLst>
            <pc:docMk/>
            <pc:sldMk cId="486276726" sldId="279"/>
            <ac:spMk id="23" creationId="{B744C64D-1A31-4791-88D5-8D193B6DCC24}"/>
          </ac:spMkLst>
        </pc:spChg>
        <pc:spChg chg="add mod topLvl">
          <ac:chgData name="Блажо Ђуровић" userId="5694572e-f064-495d-ac23-a1610d1060de" providerId="ADAL" clId="{E3DA9801-B37D-45BD-90FC-FF65784C3D41}" dt="2021-11-14T23:55:23.068" v="2062" actId="164"/>
          <ac:spMkLst>
            <pc:docMk/>
            <pc:sldMk cId="486276726" sldId="279"/>
            <ac:spMk id="24" creationId="{00573A72-B14B-44C5-98DF-EE8C7BD82694}"/>
          </ac:spMkLst>
        </pc:spChg>
        <pc:spChg chg="add mod topLvl">
          <ac:chgData name="Блажо Ђуровић" userId="5694572e-f064-495d-ac23-a1610d1060de" providerId="ADAL" clId="{E3DA9801-B37D-45BD-90FC-FF65784C3D41}" dt="2021-11-14T23:55:23.068" v="2062" actId="164"/>
          <ac:spMkLst>
            <pc:docMk/>
            <pc:sldMk cId="486276726" sldId="279"/>
            <ac:spMk id="25" creationId="{560D64E9-C94F-43F4-AA00-1C5E382CB429}"/>
          </ac:spMkLst>
        </pc:spChg>
        <pc:spChg chg="add mod topLvl">
          <ac:chgData name="Блажо Ђуровић" userId="5694572e-f064-495d-ac23-a1610d1060de" providerId="ADAL" clId="{E3DA9801-B37D-45BD-90FC-FF65784C3D41}" dt="2021-11-14T23:54:05.319" v="2051" actId="164"/>
          <ac:spMkLst>
            <pc:docMk/>
            <pc:sldMk cId="486276726" sldId="279"/>
            <ac:spMk id="26" creationId="{6552CBA8-61D5-45C8-84A1-8ACD9FD210B4}"/>
          </ac:spMkLst>
        </pc:spChg>
        <pc:spChg chg="add mod">
          <ac:chgData name="Блажо Ђуровић" userId="5694572e-f064-495d-ac23-a1610d1060de" providerId="ADAL" clId="{E3DA9801-B37D-45BD-90FC-FF65784C3D41}" dt="2021-11-15T00:02:08.516" v="2133" actId="1076"/>
          <ac:spMkLst>
            <pc:docMk/>
            <pc:sldMk cId="486276726" sldId="279"/>
            <ac:spMk id="33" creationId="{FCCC693E-1387-4922-8257-6FD386771729}"/>
          </ac:spMkLst>
        </pc:spChg>
        <pc:spChg chg="add mod">
          <ac:chgData name="Блажо Ђуровић" userId="5694572e-f064-495d-ac23-a1610d1060de" providerId="ADAL" clId="{E3DA9801-B37D-45BD-90FC-FF65784C3D41}" dt="2021-11-14T23:56:38.559" v="2082" actId="164"/>
          <ac:spMkLst>
            <pc:docMk/>
            <pc:sldMk cId="486276726" sldId="279"/>
            <ac:spMk id="36" creationId="{455DAEFA-3490-434B-9685-757DCB991643}"/>
          </ac:spMkLst>
        </pc:spChg>
        <pc:spChg chg="mod">
          <ac:chgData name="Блажо Ђуровић" userId="5694572e-f064-495d-ac23-a1610d1060de" providerId="ADAL" clId="{E3DA9801-B37D-45BD-90FC-FF65784C3D41}" dt="2021-11-14T23:57:03.318" v="2089" actId="20577"/>
          <ac:spMkLst>
            <pc:docMk/>
            <pc:sldMk cId="486276726" sldId="279"/>
            <ac:spMk id="40" creationId="{DF0FBAD9-D080-4F41-A21A-38199617DF22}"/>
          </ac:spMkLst>
        </pc:spChg>
        <pc:spChg chg="mod">
          <ac:chgData name="Блажо Ђуровић" userId="5694572e-f064-495d-ac23-a1610d1060de" providerId="ADAL" clId="{E3DA9801-B37D-45BD-90FC-FF65784C3D41}" dt="2021-11-14T23:57:05.694" v="2091" actId="20577"/>
          <ac:spMkLst>
            <pc:docMk/>
            <pc:sldMk cId="486276726" sldId="279"/>
            <ac:spMk id="43" creationId="{BDC306A2-32CD-4259-82A7-3FD3CE697BA0}"/>
          </ac:spMkLst>
        </pc:spChg>
        <pc:spChg chg="add mod">
          <ac:chgData name="Блажо Ђуровић" userId="5694572e-f064-495d-ac23-a1610d1060de" providerId="ADAL" clId="{E3DA9801-B37D-45BD-90FC-FF65784C3D41}" dt="2021-11-15T00:00:56.290" v="2110" actId="164"/>
          <ac:spMkLst>
            <pc:docMk/>
            <pc:sldMk cId="486276726" sldId="279"/>
            <ac:spMk id="50" creationId="{00DB89F1-D178-4F39-B181-05AC34D13228}"/>
          </ac:spMkLst>
        </pc:spChg>
        <pc:spChg chg="add mod">
          <ac:chgData name="Блажо Ђуровић" userId="5694572e-f064-495d-ac23-a1610d1060de" providerId="ADAL" clId="{E3DA9801-B37D-45BD-90FC-FF65784C3D41}" dt="2021-11-15T00:00:56.290" v="2110" actId="164"/>
          <ac:spMkLst>
            <pc:docMk/>
            <pc:sldMk cId="486276726" sldId="279"/>
            <ac:spMk id="51" creationId="{F11417B7-050B-4B2E-95F2-75E4E33E90A4}"/>
          </ac:spMkLst>
        </pc:spChg>
        <pc:spChg chg="mod">
          <ac:chgData name="Блажо Ђуровић" userId="5694572e-f064-495d-ac23-a1610d1060de" providerId="ADAL" clId="{E3DA9801-B37D-45BD-90FC-FF65784C3D41}" dt="2021-11-15T00:01:35.591" v="2123" actId="20577"/>
          <ac:spMkLst>
            <pc:docMk/>
            <pc:sldMk cId="486276726" sldId="279"/>
            <ac:spMk id="57" creationId="{23CB358E-EBE3-40ED-BD1D-B2CC0E77C44F}"/>
          </ac:spMkLst>
        </pc:spChg>
        <pc:spChg chg="mod">
          <ac:chgData name="Блажо Ђуровић" userId="5694572e-f064-495d-ac23-a1610d1060de" providerId="ADAL" clId="{E3DA9801-B37D-45BD-90FC-FF65784C3D41}" dt="2021-11-15T00:01:35.591" v="2123" actId="20577"/>
          <ac:spMkLst>
            <pc:docMk/>
            <pc:sldMk cId="486276726" sldId="279"/>
            <ac:spMk id="58" creationId="{4C0DA409-FAAB-417A-9E4F-B23AB70CFB14}"/>
          </ac:spMkLst>
        </pc:spChg>
        <pc:spChg chg="mod">
          <ac:chgData name="Блажо Ђуровић" userId="5694572e-f064-495d-ac23-a1610d1060de" providerId="ADAL" clId="{E3DA9801-B37D-45BD-90FC-FF65784C3D41}" dt="2021-11-15T00:02:01.345" v="2132" actId="20577"/>
          <ac:spMkLst>
            <pc:docMk/>
            <pc:sldMk cId="486276726" sldId="279"/>
            <ac:spMk id="63" creationId="{9001ECB8-9482-4C86-98CE-B79E7F65D754}"/>
          </ac:spMkLst>
        </pc:spChg>
        <pc:spChg chg="mod">
          <ac:chgData name="Блажо Ђуровић" userId="5694572e-f064-495d-ac23-a1610d1060de" providerId="ADAL" clId="{E3DA9801-B37D-45BD-90FC-FF65784C3D41}" dt="2021-11-15T00:02:01.345" v="2132" actId="20577"/>
          <ac:spMkLst>
            <pc:docMk/>
            <pc:sldMk cId="486276726" sldId="279"/>
            <ac:spMk id="64" creationId="{F31A8572-5120-4340-8835-6E5F87EDD188}"/>
          </ac:spMkLst>
        </pc:spChg>
        <pc:spChg chg="add mod">
          <ac:chgData name="Блажо Ђуровић" userId="5694572e-f064-495d-ac23-a1610d1060de" providerId="ADAL" clId="{E3DA9801-B37D-45BD-90FC-FF65784C3D41}" dt="2021-11-15T00:04:24.698" v="2267" actId="164"/>
          <ac:spMkLst>
            <pc:docMk/>
            <pc:sldMk cId="486276726" sldId="279"/>
            <ac:spMk id="65" creationId="{A10D7936-269E-4F8C-BC9A-C957337273B0}"/>
          </ac:spMkLst>
        </pc:spChg>
        <pc:spChg chg="add mod">
          <ac:chgData name="Блажо Ђуровић" userId="5694572e-f064-495d-ac23-a1610d1060de" providerId="ADAL" clId="{E3DA9801-B37D-45BD-90FC-FF65784C3D41}" dt="2021-11-15T00:04:24.698" v="2267" actId="164"/>
          <ac:spMkLst>
            <pc:docMk/>
            <pc:sldMk cId="486276726" sldId="279"/>
            <ac:spMk id="66" creationId="{34E57845-B853-4C38-B517-6C59A391354C}"/>
          </ac:spMkLst>
        </pc:spChg>
        <pc:spChg chg="mod">
          <ac:chgData name="Блажо Ђуровић" userId="5694572e-f064-495d-ac23-a1610d1060de" providerId="ADAL" clId="{E3DA9801-B37D-45BD-90FC-FF65784C3D41}" dt="2021-11-15T00:05:07.345" v="2276" actId="208"/>
          <ac:spMkLst>
            <pc:docMk/>
            <pc:sldMk cId="486276726" sldId="279"/>
            <ac:spMk id="69" creationId="{99C45E96-CCE6-4EF2-86D3-5FEAD91EA35C}"/>
          </ac:spMkLst>
        </pc:spChg>
        <pc:spChg chg="mod">
          <ac:chgData name="Блажо Ђуровић" userId="5694572e-f064-495d-ac23-a1610d1060de" providerId="ADAL" clId="{E3DA9801-B37D-45BD-90FC-FF65784C3D41}" dt="2021-11-15T00:05:15.106" v="2277" actId="207"/>
          <ac:spMkLst>
            <pc:docMk/>
            <pc:sldMk cId="486276726" sldId="279"/>
            <ac:spMk id="70" creationId="{D47FBA99-3723-4C34-BE8A-8A691442B6B3}"/>
          </ac:spMkLst>
        </pc:spChg>
        <pc:spChg chg="add del mod">
          <ac:chgData name="Блажо Ђуровић" userId="5694572e-f064-495d-ac23-a1610d1060de" providerId="ADAL" clId="{E3DA9801-B37D-45BD-90FC-FF65784C3D41}" dt="2021-11-15T00:08:57.240" v="2430" actId="478"/>
          <ac:spMkLst>
            <pc:docMk/>
            <pc:sldMk cId="486276726" sldId="279"/>
            <ac:spMk id="71" creationId="{036E9A4A-0C0D-4A52-9554-CD489DA681B1}"/>
          </ac:spMkLst>
        </pc:spChg>
        <pc:spChg chg="add mod">
          <ac:chgData name="Блажо Ђуровић" userId="5694572e-f064-495d-ac23-a1610d1060de" providerId="ADAL" clId="{E3DA9801-B37D-45BD-90FC-FF65784C3D41}" dt="2021-11-15T00:11:10.668" v="2483" actId="1076"/>
          <ac:spMkLst>
            <pc:docMk/>
            <pc:sldMk cId="486276726" sldId="279"/>
            <ac:spMk id="72" creationId="{B7521A29-7500-409B-913E-C520074D67BE}"/>
          </ac:spMkLst>
        </pc:spChg>
        <pc:grpChg chg="add del mod">
          <ac:chgData name="Блажо Ђуровић" userId="5694572e-f064-495d-ac23-a1610d1060de" providerId="ADAL" clId="{E3DA9801-B37D-45BD-90FC-FF65784C3D41}" dt="2021-11-14T23:52:24.861" v="2026" actId="165"/>
          <ac:grpSpMkLst>
            <pc:docMk/>
            <pc:sldMk cId="486276726" sldId="279"/>
            <ac:grpSpMk id="27" creationId="{D735EAC4-F38D-4692-9C49-F26B6E030FFB}"/>
          </ac:grpSpMkLst>
        </pc:grpChg>
        <pc:grpChg chg="add del mod">
          <ac:chgData name="Блажо Ђуровић" userId="5694572e-f064-495d-ac23-a1610d1060de" providerId="ADAL" clId="{E3DA9801-B37D-45BD-90FC-FF65784C3D41}" dt="2021-11-14T23:54:00.339" v="2050" actId="165"/>
          <ac:grpSpMkLst>
            <pc:docMk/>
            <pc:sldMk cId="486276726" sldId="279"/>
            <ac:grpSpMk id="28" creationId="{01796447-EC89-4CB8-98F8-21B7302006F3}"/>
          </ac:grpSpMkLst>
        </pc:grpChg>
        <pc:grpChg chg="add mod">
          <ac:chgData name="Блажо Ђуровић" userId="5694572e-f064-495d-ac23-a1610d1060de" providerId="ADAL" clId="{E3DA9801-B37D-45BD-90FC-FF65784C3D41}" dt="2021-11-14T23:55:23.068" v="2062" actId="164"/>
          <ac:grpSpMkLst>
            <pc:docMk/>
            <pc:sldMk cId="486276726" sldId="279"/>
            <ac:grpSpMk id="29" creationId="{C3279659-AEE0-421D-9565-AD1AC271671D}"/>
          </ac:grpSpMkLst>
        </pc:grpChg>
        <pc:grpChg chg="add mod">
          <ac:chgData name="Блажо Ђуровић" userId="5694572e-f064-495d-ac23-a1610d1060de" providerId="ADAL" clId="{E3DA9801-B37D-45BD-90FC-FF65784C3D41}" dt="2021-11-15T00:02:08.516" v="2133" actId="1076"/>
          <ac:grpSpMkLst>
            <pc:docMk/>
            <pc:sldMk cId="486276726" sldId="279"/>
            <ac:grpSpMk id="30" creationId="{4DBA5F46-FFC9-4BBF-BA2A-9266BAD6D184}"/>
          </ac:grpSpMkLst>
        </pc:grpChg>
        <pc:grpChg chg="add mod">
          <ac:chgData name="Блажо Ђуровић" userId="5694572e-f064-495d-ac23-a1610d1060de" providerId="ADAL" clId="{E3DA9801-B37D-45BD-90FC-FF65784C3D41}" dt="2021-11-14T23:57:15.437" v="2092" actId="164"/>
          <ac:grpSpMkLst>
            <pc:docMk/>
            <pc:sldMk cId="486276726" sldId="279"/>
            <ac:grpSpMk id="37" creationId="{9C3364D2-FB7B-4B7D-8DE6-170E4164B63D}"/>
          </ac:grpSpMkLst>
        </pc:grpChg>
        <pc:grpChg chg="add mod">
          <ac:chgData name="Блажо Ђуровић" userId="5694572e-f064-495d-ac23-a1610d1060de" providerId="ADAL" clId="{E3DA9801-B37D-45BD-90FC-FF65784C3D41}" dt="2021-11-14T23:57:15.437" v="2092" actId="164"/>
          <ac:grpSpMkLst>
            <pc:docMk/>
            <pc:sldMk cId="486276726" sldId="279"/>
            <ac:grpSpMk id="38" creationId="{8960E207-BE9E-4DF7-8CBA-8ABBD92A20F3}"/>
          </ac:grpSpMkLst>
        </pc:grpChg>
        <pc:grpChg chg="add mod">
          <ac:chgData name="Блажо Ђуровић" userId="5694572e-f064-495d-ac23-a1610d1060de" providerId="ADAL" clId="{E3DA9801-B37D-45BD-90FC-FF65784C3D41}" dt="2021-11-14T23:57:15.437" v="2092" actId="164"/>
          <ac:grpSpMkLst>
            <pc:docMk/>
            <pc:sldMk cId="486276726" sldId="279"/>
            <ac:grpSpMk id="41" creationId="{DFB2C55F-DD8F-44BE-9474-5E5BED985B0F}"/>
          </ac:grpSpMkLst>
        </pc:grpChg>
        <pc:grpChg chg="add mod">
          <ac:chgData name="Блажо Ђуровић" userId="5694572e-f064-495d-ac23-a1610d1060de" providerId="ADAL" clId="{E3DA9801-B37D-45BD-90FC-FF65784C3D41}" dt="2021-11-15T00:02:08.516" v="2133" actId="1076"/>
          <ac:grpSpMkLst>
            <pc:docMk/>
            <pc:sldMk cId="486276726" sldId="279"/>
            <ac:grpSpMk id="44" creationId="{46197E22-23B4-4D97-87A9-083C97916FD9}"/>
          </ac:grpSpMkLst>
        </pc:grpChg>
        <pc:grpChg chg="add mod">
          <ac:chgData name="Блажо Ђуровић" userId="5694572e-f064-495d-ac23-a1610d1060de" providerId="ADAL" clId="{E3DA9801-B37D-45BD-90FC-FF65784C3D41}" dt="2021-11-15T00:02:08.516" v="2133" actId="1076"/>
          <ac:grpSpMkLst>
            <pc:docMk/>
            <pc:sldMk cId="486276726" sldId="279"/>
            <ac:grpSpMk id="52" creationId="{F62A4AB9-F805-47EA-9110-525E1C9C0D7E}"/>
          </ac:grpSpMkLst>
        </pc:grpChg>
        <pc:grpChg chg="add mod">
          <ac:chgData name="Блажо Ђуровић" userId="5694572e-f064-495d-ac23-a1610d1060de" providerId="ADAL" clId="{E3DA9801-B37D-45BD-90FC-FF65784C3D41}" dt="2021-11-15T00:02:08.516" v="2133" actId="1076"/>
          <ac:grpSpMkLst>
            <pc:docMk/>
            <pc:sldMk cId="486276726" sldId="279"/>
            <ac:grpSpMk id="53" creationId="{9CEB5C15-80BA-4ED6-8DEA-4AE2763BEF64}"/>
          </ac:grpSpMkLst>
        </pc:grpChg>
        <pc:grpChg chg="add mod">
          <ac:chgData name="Блажо Ђуровић" userId="5694572e-f064-495d-ac23-a1610d1060de" providerId="ADAL" clId="{E3DA9801-B37D-45BD-90FC-FF65784C3D41}" dt="2021-11-15T00:02:08.516" v="2133" actId="1076"/>
          <ac:grpSpMkLst>
            <pc:docMk/>
            <pc:sldMk cId="486276726" sldId="279"/>
            <ac:grpSpMk id="59" creationId="{3434176A-1C3D-47EC-ADCC-BA33B1F473C3}"/>
          </ac:grpSpMkLst>
        </pc:grpChg>
        <pc:grpChg chg="add mod">
          <ac:chgData name="Блажо Ђуровић" userId="5694572e-f064-495d-ac23-a1610d1060de" providerId="ADAL" clId="{E3DA9801-B37D-45BD-90FC-FF65784C3D41}" dt="2021-11-15T00:04:24.698" v="2267" actId="164"/>
          <ac:grpSpMkLst>
            <pc:docMk/>
            <pc:sldMk cId="486276726" sldId="279"/>
            <ac:grpSpMk id="67" creationId="{ABEB9301-F40B-42AA-8303-674D9348743A}"/>
          </ac:grpSpMkLst>
        </pc:grpChg>
        <pc:grpChg chg="add mod">
          <ac:chgData name="Блажо Ђуровић" userId="5694572e-f064-495d-ac23-a1610d1060de" providerId="ADAL" clId="{E3DA9801-B37D-45BD-90FC-FF65784C3D41}" dt="2021-11-15T00:05:23.712" v="2278" actId="1076"/>
          <ac:grpSpMkLst>
            <pc:docMk/>
            <pc:sldMk cId="486276726" sldId="279"/>
            <ac:grpSpMk id="68" creationId="{25748897-4E47-4AC5-9841-178CCC9CBF4C}"/>
          </ac:grpSpMkLst>
        </pc:grp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12" creationId="{DD455AB2-A1A2-46FD-A09F-42C5BD04EA40}"/>
          </ac:cxnSpMkLst>
        </pc:cxn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13" creationId="{2FF76F11-37D4-4BE9-A240-5BC2258B7C31}"/>
          </ac:cxnSpMkLst>
        </pc:cxnChg>
        <pc:cxnChg chg="add mod topLvl">
          <ac:chgData name="Блажо Ђуровић" userId="5694572e-f064-495d-ac23-a1610d1060de" providerId="ADAL" clId="{E3DA9801-B37D-45BD-90FC-FF65784C3D41}" dt="2021-11-14T23:54:05.319" v="2051" actId="164"/>
          <ac:cxnSpMkLst>
            <pc:docMk/>
            <pc:sldMk cId="486276726" sldId="279"/>
            <ac:cxnSpMk id="14" creationId="{583C199B-B349-4BA7-80BD-5EBF88167AA6}"/>
          </ac:cxnSpMkLst>
        </pc:cxnChg>
        <pc:cxnChg chg="add mod topLvl">
          <ac:chgData name="Блажо Ђуровић" userId="5694572e-f064-495d-ac23-a1610d1060de" providerId="ADAL" clId="{E3DA9801-B37D-45BD-90FC-FF65784C3D41}" dt="2021-11-14T23:54:05.319" v="2051" actId="164"/>
          <ac:cxnSpMkLst>
            <pc:docMk/>
            <pc:sldMk cId="486276726" sldId="279"/>
            <ac:cxnSpMk id="15" creationId="{2249E7B2-0300-4C7C-B3C2-91FC5CA201B8}"/>
          </ac:cxnSpMkLst>
        </pc:cxn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16" creationId="{15C85778-D3F4-466A-B610-128773EBFEE1}"/>
          </ac:cxnSpMkLst>
        </pc:cxn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17" creationId="{74741D23-300E-46ED-83B4-0740230AE9CC}"/>
          </ac:cxnSpMkLst>
        </pc:cxn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18" creationId="{1DE06D63-9425-4EEE-B9C7-5AB79A1602A0}"/>
          </ac:cxnSpMkLst>
        </pc:cxnChg>
        <pc:cxnChg chg="add mod topLvl">
          <ac:chgData name="Блажо Ђуровић" userId="5694572e-f064-495d-ac23-a1610d1060de" providerId="ADAL" clId="{E3DA9801-B37D-45BD-90FC-FF65784C3D41}" dt="2021-11-14T23:55:23.068" v="2062" actId="164"/>
          <ac:cxnSpMkLst>
            <pc:docMk/>
            <pc:sldMk cId="486276726" sldId="279"/>
            <ac:cxnSpMk id="22" creationId="{E694FBC0-E606-40E5-B11A-EC21EDF130FB}"/>
          </ac:cxnSpMkLst>
        </pc:cxnChg>
        <pc:cxnChg chg="add mod">
          <ac:chgData name="Блажо Ђуровић" userId="5694572e-f064-495d-ac23-a1610d1060de" providerId="ADAL" clId="{E3DA9801-B37D-45BD-90FC-FF65784C3D41}" dt="2021-11-15T00:02:08.516" v="2133" actId="1076"/>
          <ac:cxnSpMkLst>
            <pc:docMk/>
            <pc:sldMk cId="486276726" sldId="279"/>
            <ac:cxnSpMk id="32" creationId="{95FCB61F-4C9F-47B5-9109-D1A61E87BE18}"/>
          </ac:cxnSpMkLst>
        </pc:cxnChg>
        <pc:cxnChg chg="add mod">
          <ac:chgData name="Блажо Ђуровић" userId="5694572e-f064-495d-ac23-a1610d1060de" providerId="ADAL" clId="{E3DA9801-B37D-45BD-90FC-FF65784C3D41}" dt="2021-11-14T23:56:38.559" v="2082" actId="164"/>
          <ac:cxnSpMkLst>
            <pc:docMk/>
            <pc:sldMk cId="486276726" sldId="279"/>
            <ac:cxnSpMk id="35" creationId="{B7FBB011-A451-4F4D-B25E-313EBE9BC16C}"/>
          </ac:cxnSpMkLst>
        </pc:cxnChg>
        <pc:cxnChg chg="mod">
          <ac:chgData name="Блажо Ђуровић" userId="5694572e-f064-495d-ac23-a1610d1060de" providerId="ADAL" clId="{E3DA9801-B37D-45BD-90FC-FF65784C3D41}" dt="2021-11-14T23:57:03.318" v="2089" actId="20577"/>
          <ac:cxnSpMkLst>
            <pc:docMk/>
            <pc:sldMk cId="486276726" sldId="279"/>
            <ac:cxnSpMk id="39" creationId="{5119BC09-3F4B-4AE0-853B-E709EDE0AF5E}"/>
          </ac:cxnSpMkLst>
        </pc:cxnChg>
        <pc:cxnChg chg="mod">
          <ac:chgData name="Блажо Ђуровић" userId="5694572e-f064-495d-ac23-a1610d1060de" providerId="ADAL" clId="{E3DA9801-B37D-45BD-90FC-FF65784C3D41}" dt="2021-11-14T23:57:05.694" v="2091" actId="20577"/>
          <ac:cxnSpMkLst>
            <pc:docMk/>
            <pc:sldMk cId="486276726" sldId="279"/>
            <ac:cxnSpMk id="42" creationId="{2AD121D1-CAD5-4358-B344-15F442F23C6A}"/>
          </ac:cxnSpMkLst>
        </pc:cxnChg>
        <pc:cxnChg chg="add mod">
          <ac:chgData name="Блажо Ђуровић" userId="5694572e-f064-495d-ac23-a1610d1060de" providerId="ADAL" clId="{E3DA9801-B37D-45BD-90FC-FF65784C3D41}" dt="2021-11-15T00:00:56.290" v="2110" actId="164"/>
          <ac:cxnSpMkLst>
            <pc:docMk/>
            <pc:sldMk cId="486276726" sldId="279"/>
            <ac:cxnSpMk id="46" creationId="{2415481C-5237-4093-966A-0560902F5950}"/>
          </ac:cxnSpMkLst>
        </pc:cxnChg>
        <pc:cxnChg chg="add mod">
          <ac:chgData name="Блажо Ђуровић" userId="5694572e-f064-495d-ac23-a1610d1060de" providerId="ADAL" clId="{E3DA9801-B37D-45BD-90FC-FF65784C3D41}" dt="2021-11-15T00:00:56.290" v="2110" actId="164"/>
          <ac:cxnSpMkLst>
            <pc:docMk/>
            <pc:sldMk cId="486276726" sldId="279"/>
            <ac:cxnSpMk id="47" creationId="{8AAC3AC8-9802-4F1F-949B-BDAA78EBEBA7}"/>
          </ac:cxnSpMkLst>
        </pc:cxnChg>
        <pc:cxnChg chg="add mod">
          <ac:chgData name="Блажо Ђуровић" userId="5694572e-f064-495d-ac23-a1610d1060de" providerId="ADAL" clId="{E3DA9801-B37D-45BD-90FC-FF65784C3D41}" dt="2021-11-15T00:00:56.290" v="2110" actId="164"/>
          <ac:cxnSpMkLst>
            <pc:docMk/>
            <pc:sldMk cId="486276726" sldId="279"/>
            <ac:cxnSpMk id="49" creationId="{C9A09019-5FAD-4839-94F3-9C4A5EF66701}"/>
          </ac:cxnSpMkLst>
        </pc:cxnChg>
        <pc:cxnChg chg="mod">
          <ac:chgData name="Блажо Ђуровић" userId="5694572e-f064-495d-ac23-a1610d1060de" providerId="ADAL" clId="{E3DA9801-B37D-45BD-90FC-FF65784C3D41}" dt="2021-11-15T00:01:35.591" v="2123" actId="20577"/>
          <ac:cxnSpMkLst>
            <pc:docMk/>
            <pc:sldMk cId="486276726" sldId="279"/>
            <ac:cxnSpMk id="54" creationId="{9FC389D7-EE13-479F-AFEF-99B167A2B1A4}"/>
          </ac:cxnSpMkLst>
        </pc:cxnChg>
        <pc:cxnChg chg="mod">
          <ac:chgData name="Блажо Ђуровић" userId="5694572e-f064-495d-ac23-a1610d1060de" providerId="ADAL" clId="{E3DA9801-B37D-45BD-90FC-FF65784C3D41}" dt="2021-11-15T00:01:35.591" v="2123" actId="20577"/>
          <ac:cxnSpMkLst>
            <pc:docMk/>
            <pc:sldMk cId="486276726" sldId="279"/>
            <ac:cxnSpMk id="55" creationId="{11D3CBDE-7B61-434F-AA24-88006663443A}"/>
          </ac:cxnSpMkLst>
        </pc:cxnChg>
        <pc:cxnChg chg="mod">
          <ac:chgData name="Блажо Ђуровић" userId="5694572e-f064-495d-ac23-a1610d1060de" providerId="ADAL" clId="{E3DA9801-B37D-45BD-90FC-FF65784C3D41}" dt="2021-11-15T00:01:35.591" v="2123" actId="20577"/>
          <ac:cxnSpMkLst>
            <pc:docMk/>
            <pc:sldMk cId="486276726" sldId="279"/>
            <ac:cxnSpMk id="56" creationId="{EED76260-A8B7-4D92-A7DE-41F61AAB5553}"/>
          </ac:cxnSpMkLst>
        </pc:cxnChg>
        <pc:cxnChg chg="mod">
          <ac:chgData name="Блажо Ђуровић" userId="5694572e-f064-495d-ac23-a1610d1060de" providerId="ADAL" clId="{E3DA9801-B37D-45BD-90FC-FF65784C3D41}" dt="2021-11-15T00:02:01.345" v="2132" actId="20577"/>
          <ac:cxnSpMkLst>
            <pc:docMk/>
            <pc:sldMk cId="486276726" sldId="279"/>
            <ac:cxnSpMk id="60" creationId="{DD9E062F-A8F4-4BB6-8B6E-F24367204B18}"/>
          </ac:cxnSpMkLst>
        </pc:cxnChg>
        <pc:cxnChg chg="mod">
          <ac:chgData name="Блажо Ђуровић" userId="5694572e-f064-495d-ac23-a1610d1060de" providerId="ADAL" clId="{E3DA9801-B37D-45BD-90FC-FF65784C3D41}" dt="2021-11-15T00:02:01.345" v="2132" actId="20577"/>
          <ac:cxnSpMkLst>
            <pc:docMk/>
            <pc:sldMk cId="486276726" sldId="279"/>
            <ac:cxnSpMk id="61" creationId="{EFD7929B-AC36-4610-B32D-12EB3B0535F1}"/>
          </ac:cxnSpMkLst>
        </pc:cxnChg>
        <pc:cxnChg chg="mod">
          <ac:chgData name="Блажо Ђуровић" userId="5694572e-f064-495d-ac23-a1610d1060de" providerId="ADAL" clId="{E3DA9801-B37D-45BD-90FC-FF65784C3D41}" dt="2021-11-15T00:02:01.345" v="2132" actId="20577"/>
          <ac:cxnSpMkLst>
            <pc:docMk/>
            <pc:sldMk cId="486276726" sldId="279"/>
            <ac:cxnSpMk id="62" creationId="{0803BFF4-F91D-4780-A953-559706D66B1E}"/>
          </ac:cxnSpMkLst>
        </pc:cxnChg>
      </pc:sldChg>
      <pc:sldChg chg="delSp modSp new mod modClrScheme chgLayout">
        <pc:chgData name="Блажо Ђуровић" userId="5694572e-f064-495d-ac23-a1610d1060de" providerId="ADAL" clId="{E3DA9801-B37D-45BD-90FC-FF65784C3D41}" dt="2021-11-15T00:19:14.040" v="2820" actId="20577"/>
        <pc:sldMkLst>
          <pc:docMk/>
          <pc:sldMk cId="503364732" sldId="280"/>
        </pc:sldMkLst>
        <pc:spChg chg="mod ord">
          <ac:chgData name="Блажо Ђуровић" userId="5694572e-f064-495d-ac23-a1610d1060de" providerId="ADAL" clId="{E3DA9801-B37D-45BD-90FC-FF65784C3D41}" dt="2021-11-15T00:16:30.042" v="2661" actId="700"/>
          <ac:spMkLst>
            <pc:docMk/>
            <pc:sldMk cId="503364732" sldId="280"/>
            <ac:spMk id="2" creationId="{C70356B7-3B0E-4672-8883-1F9B1CCECA30}"/>
          </ac:spMkLst>
        </pc:spChg>
        <pc:spChg chg="mod ord">
          <ac:chgData name="Блажо Ђуровић" userId="5694572e-f064-495d-ac23-a1610d1060de" providerId="ADAL" clId="{E3DA9801-B37D-45BD-90FC-FF65784C3D41}" dt="2021-11-15T00:19:14.040" v="2820" actId="20577"/>
          <ac:spMkLst>
            <pc:docMk/>
            <pc:sldMk cId="503364732" sldId="280"/>
            <ac:spMk id="3" creationId="{79E5F8A9-8A4E-44E4-AE55-EA48082F109C}"/>
          </ac:spMkLst>
        </pc:spChg>
        <pc:spChg chg="del">
          <ac:chgData name="Блажо Ђуровић" userId="5694572e-f064-495d-ac23-a1610d1060de" providerId="ADAL" clId="{E3DA9801-B37D-45BD-90FC-FF65784C3D41}" dt="2021-11-15T00:16:30.042" v="2661" actId="700"/>
          <ac:spMkLst>
            <pc:docMk/>
            <pc:sldMk cId="503364732" sldId="280"/>
            <ac:spMk id="4" creationId="{0AC8AF3B-7A38-4687-A67C-E07687337075}"/>
          </ac:spMkLst>
        </pc:spChg>
      </pc:sldChg>
      <pc:sldChg chg="addSp delSp modSp new mod modClrScheme modAnim chgLayout">
        <pc:chgData name="Блажо Ђуровић" userId="5694572e-f064-495d-ac23-a1610d1060de" providerId="ADAL" clId="{E3DA9801-B37D-45BD-90FC-FF65784C3D41}" dt="2021-11-15T22:04:17.674" v="3603" actId="20577"/>
        <pc:sldMkLst>
          <pc:docMk/>
          <pc:sldMk cId="158901552" sldId="281"/>
        </pc:sldMkLst>
        <pc:spChg chg="del mod ord">
          <ac:chgData name="Блажо Ђуровић" userId="5694572e-f064-495d-ac23-a1610d1060de" providerId="ADAL" clId="{E3DA9801-B37D-45BD-90FC-FF65784C3D41}" dt="2021-11-15T21:52:37.827" v="2899" actId="700"/>
          <ac:spMkLst>
            <pc:docMk/>
            <pc:sldMk cId="158901552" sldId="281"/>
            <ac:spMk id="2" creationId="{CD7CC9B3-9488-4B75-AA24-28D30638C875}"/>
          </ac:spMkLst>
        </pc:spChg>
        <pc:spChg chg="mod ord">
          <ac:chgData name="Блажо Ђуровић" userId="5694572e-f064-495d-ac23-a1610d1060de" providerId="ADAL" clId="{E3DA9801-B37D-45BD-90FC-FF65784C3D41}" dt="2021-11-15T22:04:17.674" v="3603" actId="20577"/>
          <ac:spMkLst>
            <pc:docMk/>
            <pc:sldMk cId="158901552" sldId="281"/>
            <ac:spMk id="3" creationId="{86F56F1B-8262-4864-91A1-AF4C3F970547}"/>
          </ac:spMkLst>
        </pc:spChg>
        <pc:spChg chg="add mod ord">
          <ac:chgData name="Блажо Ђуровић" userId="5694572e-f064-495d-ac23-a1610d1060de" providerId="ADAL" clId="{E3DA9801-B37D-45BD-90FC-FF65784C3D41}" dt="2021-11-15T21:58:18.030" v="3215" actId="20577"/>
          <ac:spMkLst>
            <pc:docMk/>
            <pc:sldMk cId="158901552" sldId="281"/>
            <ac:spMk id="4" creationId="{12810233-C346-4D09-9FC5-8BB260CB258C}"/>
          </ac:spMkLst>
        </pc:spChg>
        <pc:spChg chg="add del mod ord">
          <ac:chgData name="Блажо Ђуровић" userId="5694572e-f064-495d-ac23-a1610d1060de" providerId="ADAL" clId="{E3DA9801-B37D-45BD-90FC-FF65784C3D41}" dt="2021-11-15T21:52:46.027" v="2900" actId="478"/>
          <ac:spMkLst>
            <pc:docMk/>
            <pc:sldMk cId="158901552" sldId="281"/>
            <ac:spMk id="5" creationId="{027D7931-2E6E-4EA9-BCC3-1E5F6EAA513B}"/>
          </ac:spMkLst>
        </pc:spChg>
        <pc:spChg chg="add mod">
          <ac:chgData name="Блажо Ђуровић" userId="5694572e-f064-495d-ac23-a1610d1060de" providerId="ADAL" clId="{E3DA9801-B37D-45BD-90FC-FF65784C3D41}" dt="2021-11-15T21:54:39.314" v="2927" actId="164"/>
          <ac:spMkLst>
            <pc:docMk/>
            <pc:sldMk cId="158901552" sldId="281"/>
            <ac:spMk id="6" creationId="{5CE1216F-8FB1-4B1B-BAC7-11081709DF98}"/>
          </ac:spMkLst>
        </pc:spChg>
        <pc:spChg chg="add mod">
          <ac:chgData name="Блажо Ђуровић" userId="5694572e-f064-495d-ac23-a1610d1060de" providerId="ADAL" clId="{E3DA9801-B37D-45BD-90FC-FF65784C3D41}" dt="2021-11-15T21:54:39.314" v="2927" actId="164"/>
          <ac:spMkLst>
            <pc:docMk/>
            <pc:sldMk cId="158901552" sldId="281"/>
            <ac:spMk id="7" creationId="{32D0F5ED-30F9-4128-A92A-8517909B0E62}"/>
          </ac:spMkLst>
        </pc:spChg>
        <pc:spChg chg="add mod">
          <ac:chgData name="Блажо Ђуровић" userId="5694572e-f064-495d-ac23-a1610d1060de" providerId="ADAL" clId="{E3DA9801-B37D-45BD-90FC-FF65784C3D41}" dt="2021-11-15T21:54:39.314" v="2927" actId="164"/>
          <ac:spMkLst>
            <pc:docMk/>
            <pc:sldMk cId="158901552" sldId="281"/>
            <ac:spMk id="8" creationId="{0871246D-1F11-4094-A2C9-428F0F69713F}"/>
          </ac:spMkLst>
        </pc:spChg>
        <pc:spChg chg="add mod">
          <ac:chgData name="Блажо Ђуровић" userId="5694572e-f064-495d-ac23-a1610d1060de" providerId="ADAL" clId="{E3DA9801-B37D-45BD-90FC-FF65784C3D41}" dt="2021-11-15T21:54:39.314" v="2927" actId="164"/>
          <ac:spMkLst>
            <pc:docMk/>
            <pc:sldMk cId="158901552" sldId="281"/>
            <ac:spMk id="11" creationId="{7A33D2D0-9E15-4306-8CE3-8895F66A25C2}"/>
          </ac:spMkLst>
        </pc:spChg>
        <pc:spChg chg="add mod">
          <ac:chgData name="Блажо Ђуровић" userId="5694572e-f064-495d-ac23-a1610d1060de" providerId="ADAL" clId="{E3DA9801-B37D-45BD-90FC-FF65784C3D41}" dt="2021-11-15T21:54:39.314" v="2927" actId="164"/>
          <ac:spMkLst>
            <pc:docMk/>
            <pc:sldMk cId="158901552" sldId="281"/>
            <ac:spMk id="12" creationId="{D66FC3D3-90DB-4371-A15A-20126AC0952C}"/>
          </ac:spMkLst>
        </pc:spChg>
        <pc:spChg chg="add mod">
          <ac:chgData name="Блажо Ђуровић" userId="5694572e-f064-495d-ac23-a1610d1060de" providerId="ADAL" clId="{E3DA9801-B37D-45BD-90FC-FF65784C3D41}" dt="2021-11-15T21:55:30.600" v="2943" actId="164"/>
          <ac:spMkLst>
            <pc:docMk/>
            <pc:sldMk cId="158901552" sldId="281"/>
            <ac:spMk id="23" creationId="{9B674DC6-C61A-469E-8D3E-64529B46A723}"/>
          </ac:spMkLst>
        </pc:spChg>
        <pc:spChg chg="add mod">
          <ac:chgData name="Блажо Ђуровић" userId="5694572e-f064-495d-ac23-a1610d1060de" providerId="ADAL" clId="{E3DA9801-B37D-45BD-90FC-FF65784C3D41}" dt="2021-11-15T21:55:30.600" v="2943" actId="164"/>
          <ac:spMkLst>
            <pc:docMk/>
            <pc:sldMk cId="158901552" sldId="281"/>
            <ac:spMk id="24" creationId="{D98A09DB-7D92-410C-9509-DAE89C097C9B}"/>
          </ac:spMkLst>
        </pc:spChg>
        <pc:spChg chg="add mod">
          <ac:chgData name="Блажо Ђуровић" userId="5694572e-f064-495d-ac23-a1610d1060de" providerId="ADAL" clId="{E3DA9801-B37D-45BD-90FC-FF65784C3D41}" dt="2021-11-15T22:03:05.778" v="3420" actId="1076"/>
          <ac:spMkLst>
            <pc:docMk/>
            <pc:sldMk cId="158901552" sldId="281"/>
            <ac:spMk id="30" creationId="{2F39E63C-3339-4A15-9297-87C33100B387}"/>
          </ac:spMkLst>
        </pc:spChg>
        <pc:spChg chg="mod topLvl">
          <ac:chgData name="Блажо Ђуровић" userId="5694572e-f064-495d-ac23-a1610d1060de" providerId="ADAL" clId="{E3DA9801-B37D-45BD-90FC-FF65784C3D41}" dt="2021-11-15T21:59:46.569" v="3229" actId="164"/>
          <ac:spMkLst>
            <pc:docMk/>
            <pc:sldMk cId="158901552" sldId="281"/>
            <ac:spMk id="32" creationId="{878A635C-1218-442E-8B77-D73F864EB14F}"/>
          </ac:spMkLst>
        </pc:spChg>
        <pc:spChg chg="mod topLvl">
          <ac:chgData name="Блажо Ђуровић" userId="5694572e-f064-495d-ac23-a1610d1060de" providerId="ADAL" clId="{E3DA9801-B37D-45BD-90FC-FF65784C3D41}" dt="2021-11-15T21:59:46.569" v="3229" actId="164"/>
          <ac:spMkLst>
            <pc:docMk/>
            <pc:sldMk cId="158901552" sldId="281"/>
            <ac:spMk id="33" creationId="{FDE75DA5-EB64-4B4C-AFBE-2EDEB7FF955D}"/>
          </ac:spMkLst>
        </pc:spChg>
        <pc:spChg chg="mod topLvl">
          <ac:chgData name="Блажо Ђуровић" userId="5694572e-f064-495d-ac23-a1610d1060de" providerId="ADAL" clId="{E3DA9801-B37D-45BD-90FC-FF65784C3D41}" dt="2021-11-15T21:59:46.569" v="3229" actId="164"/>
          <ac:spMkLst>
            <pc:docMk/>
            <pc:sldMk cId="158901552" sldId="281"/>
            <ac:spMk id="34" creationId="{2409FD32-D353-4C0A-9950-19F8F5AFAE05}"/>
          </ac:spMkLst>
        </pc:spChg>
        <pc:spChg chg="del mod topLvl">
          <ac:chgData name="Блажо Ђуровић" userId="5694572e-f064-495d-ac23-a1610d1060de" providerId="ADAL" clId="{E3DA9801-B37D-45BD-90FC-FF65784C3D41}" dt="2021-11-15T21:59:41.467" v="3228" actId="478"/>
          <ac:spMkLst>
            <pc:docMk/>
            <pc:sldMk cId="158901552" sldId="281"/>
            <ac:spMk id="35" creationId="{1644F345-B65A-47EB-BA25-68CC96D13589}"/>
          </ac:spMkLst>
        </pc:spChg>
        <pc:spChg chg="del mod topLvl">
          <ac:chgData name="Блажо Ђуровић" userId="5694572e-f064-495d-ac23-a1610d1060de" providerId="ADAL" clId="{E3DA9801-B37D-45BD-90FC-FF65784C3D41}" dt="2021-11-15T21:59:41.467" v="3228" actId="478"/>
          <ac:spMkLst>
            <pc:docMk/>
            <pc:sldMk cId="158901552" sldId="281"/>
            <ac:spMk id="36" creationId="{C7B1BB36-AA1C-426D-9D34-7967203F60D3}"/>
          </ac:spMkLst>
        </pc:spChg>
        <pc:spChg chg="mod">
          <ac:chgData name="Блажо Ђуровић" userId="5694572e-f064-495d-ac23-a1610d1060de" providerId="ADAL" clId="{E3DA9801-B37D-45BD-90FC-FF65784C3D41}" dt="2021-11-15T21:59:15.932" v="3223"/>
          <ac:spMkLst>
            <pc:docMk/>
            <pc:sldMk cId="158901552" sldId="281"/>
            <ac:spMk id="41" creationId="{91222DBD-0F0C-48C6-9D35-C214CFE712B0}"/>
          </ac:spMkLst>
        </pc:spChg>
        <pc:spChg chg="mod">
          <ac:chgData name="Блажо Ђуровић" userId="5694572e-f064-495d-ac23-a1610d1060de" providerId="ADAL" clId="{E3DA9801-B37D-45BD-90FC-FF65784C3D41}" dt="2021-11-15T21:59:15.932" v="3223"/>
          <ac:spMkLst>
            <pc:docMk/>
            <pc:sldMk cId="158901552" sldId="281"/>
            <ac:spMk id="42" creationId="{ABA8FBA7-6DF8-4406-A6CA-E7FABA6123C5}"/>
          </ac:spMkLst>
        </pc:spChg>
        <pc:spChg chg="add del mod">
          <ac:chgData name="Блажо Ђуровић" userId="5694572e-f064-495d-ac23-a1610d1060de" providerId="ADAL" clId="{E3DA9801-B37D-45BD-90FC-FF65784C3D41}" dt="2021-11-15T22:00:18.853" v="3235" actId="478"/>
          <ac:spMkLst>
            <pc:docMk/>
            <pc:sldMk cId="158901552" sldId="281"/>
            <ac:spMk id="46" creationId="{21F78AE4-4B96-49FD-8565-28DE250AA277}"/>
          </ac:spMkLst>
        </pc:spChg>
        <pc:spChg chg="add del mod">
          <ac:chgData name="Блажо Ђуровић" userId="5694572e-f064-495d-ac23-a1610d1060de" providerId="ADAL" clId="{E3DA9801-B37D-45BD-90FC-FF65784C3D41}" dt="2021-11-15T22:00:37.465" v="3268"/>
          <ac:spMkLst>
            <pc:docMk/>
            <pc:sldMk cId="158901552" sldId="281"/>
            <ac:spMk id="47" creationId="{A4FC83D6-F0D2-4B2F-89CA-A19F3B98410C}"/>
          </ac:spMkLst>
        </pc:spChg>
        <pc:spChg chg="add mod">
          <ac:chgData name="Блажо Ђуровић" userId="5694572e-f064-495d-ac23-a1610d1060de" providerId="ADAL" clId="{E3DA9801-B37D-45BD-90FC-FF65784C3D41}" dt="2021-11-15T22:03:05.778" v="3420" actId="1076"/>
          <ac:spMkLst>
            <pc:docMk/>
            <pc:sldMk cId="158901552" sldId="281"/>
            <ac:spMk id="48" creationId="{6D8AC22F-0F2B-4CAA-A50B-0F1595AAE61F}"/>
          </ac:spMkLst>
        </pc:spChg>
        <pc:grpChg chg="add mod">
          <ac:chgData name="Блажо Ђуровић" userId="5694572e-f064-495d-ac23-a1610d1060de" providerId="ADAL" clId="{E3DA9801-B37D-45BD-90FC-FF65784C3D41}" dt="2021-11-15T22:03:05.778" v="3420" actId="1076"/>
          <ac:grpSpMkLst>
            <pc:docMk/>
            <pc:sldMk cId="158901552" sldId="281"/>
            <ac:grpSpMk id="20" creationId="{70413659-1781-4D26-8369-FD6979263636}"/>
          </ac:grpSpMkLst>
        </pc:grpChg>
        <pc:grpChg chg="add mod">
          <ac:chgData name="Блажо Ђуровић" userId="5694572e-f064-495d-ac23-a1610d1060de" providerId="ADAL" clId="{E3DA9801-B37D-45BD-90FC-FF65784C3D41}" dt="2021-11-15T22:03:05.778" v="3420" actId="1076"/>
          <ac:grpSpMkLst>
            <pc:docMk/>
            <pc:sldMk cId="158901552" sldId="281"/>
            <ac:grpSpMk id="25" creationId="{F0D3453F-CD6A-438D-B0BC-F5633C6FDC01}"/>
          </ac:grpSpMkLst>
        </pc:grpChg>
        <pc:grpChg chg="add del mod">
          <ac:chgData name="Блажо Ђуровић" userId="5694572e-f064-495d-ac23-a1610d1060de" providerId="ADAL" clId="{E3DA9801-B37D-45BD-90FC-FF65784C3D41}" dt="2021-11-15T21:59:27.919" v="3225" actId="165"/>
          <ac:grpSpMkLst>
            <pc:docMk/>
            <pc:sldMk cId="158901552" sldId="281"/>
            <ac:grpSpMk id="31" creationId="{F81F689E-728C-498F-9955-E03A12EAA288}"/>
          </ac:grpSpMkLst>
        </pc:grpChg>
        <pc:grpChg chg="add mod">
          <ac:chgData name="Блажо Ђуровић" userId="5694572e-f064-495d-ac23-a1610d1060de" providerId="ADAL" clId="{E3DA9801-B37D-45BD-90FC-FF65784C3D41}" dt="2021-11-15T21:59:46.569" v="3229" actId="164"/>
          <ac:grpSpMkLst>
            <pc:docMk/>
            <pc:sldMk cId="158901552" sldId="281"/>
            <ac:grpSpMk id="39" creationId="{37A1DF93-DC9F-4367-9F3B-A47EF3A59F73}"/>
          </ac:grpSpMkLst>
        </pc:grpChg>
        <pc:grpChg chg="add mod">
          <ac:chgData name="Блажо Ђуровић" userId="5694572e-f064-495d-ac23-a1610d1060de" providerId="ADAL" clId="{E3DA9801-B37D-45BD-90FC-FF65784C3D41}" dt="2021-11-15T22:03:05.778" v="3420" actId="1076"/>
          <ac:grpSpMkLst>
            <pc:docMk/>
            <pc:sldMk cId="158901552" sldId="281"/>
            <ac:grpSpMk id="45" creationId="{101ED10B-F4F0-46B2-8D81-C313367D4CB9}"/>
          </ac:grpSpMkLst>
        </pc:grpChg>
        <pc:cxnChg chg="add del mod">
          <ac:chgData name="Блажо Ђуровић" userId="5694572e-f064-495d-ac23-a1610d1060de" providerId="ADAL" clId="{E3DA9801-B37D-45BD-90FC-FF65784C3D41}" dt="2021-11-15T21:53:36.124" v="2915" actId="478"/>
          <ac:cxnSpMkLst>
            <pc:docMk/>
            <pc:sldMk cId="158901552" sldId="281"/>
            <ac:cxnSpMk id="10" creationId="{D3A1875A-C476-49D7-B9D4-4E58BBF48FE6}"/>
          </ac:cxnSpMkLst>
        </pc:cxnChg>
        <pc:cxnChg chg="add mod">
          <ac:chgData name="Блажо Ђуровић" userId="5694572e-f064-495d-ac23-a1610d1060de" providerId="ADAL" clId="{E3DA9801-B37D-45BD-90FC-FF65784C3D41}" dt="2021-11-15T21:54:39.314" v="2927" actId="164"/>
          <ac:cxnSpMkLst>
            <pc:docMk/>
            <pc:sldMk cId="158901552" sldId="281"/>
            <ac:cxnSpMk id="14" creationId="{63C7FBEC-389C-46D8-9154-52CE50D0539A}"/>
          </ac:cxnSpMkLst>
        </pc:cxnChg>
        <pc:cxnChg chg="add mod">
          <ac:chgData name="Блажо Ђуровић" userId="5694572e-f064-495d-ac23-a1610d1060de" providerId="ADAL" clId="{E3DA9801-B37D-45BD-90FC-FF65784C3D41}" dt="2021-11-15T21:54:39.314" v="2927" actId="164"/>
          <ac:cxnSpMkLst>
            <pc:docMk/>
            <pc:sldMk cId="158901552" sldId="281"/>
            <ac:cxnSpMk id="17" creationId="{D0A5B709-7ECA-4117-B446-82BB8BACAA91}"/>
          </ac:cxnSpMkLst>
        </pc:cxnChg>
        <pc:cxnChg chg="add mod">
          <ac:chgData name="Блажо Ђуровић" userId="5694572e-f064-495d-ac23-a1610d1060de" providerId="ADAL" clId="{E3DA9801-B37D-45BD-90FC-FF65784C3D41}" dt="2021-11-15T21:55:30.600" v="2943" actId="164"/>
          <ac:cxnSpMkLst>
            <pc:docMk/>
            <pc:sldMk cId="158901552" sldId="281"/>
            <ac:cxnSpMk id="22" creationId="{AF12EC0A-0F7F-43BE-8505-40B3A3CC1D02}"/>
          </ac:cxnSpMkLst>
        </pc:cxnChg>
        <pc:cxnChg chg="add mod">
          <ac:chgData name="Блажо Ђуровић" userId="5694572e-f064-495d-ac23-a1610d1060de" providerId="ADAL" clId="{E3DA9801-B37D-45BD-90FC-FF65784C3D41}" dt="2021-11-15T22:03:05.778" v="3420" actId="1076"/>
          <ac:cxnSpMkLst>
            <pc:docMk/>
            <pc:sldMk cId="158901552" sldId="281"/>
            <ac:cxnSpMk id="27" creationId="{4FCEF382-1A46-442C-BC00-96F013AF1CFA}"/>
          </ac:cxnSpMkLst>
        </pc:cxnChg>
        <pc:cxnChg chg="add mod">
          <ac:chgData name="Блажо Ђуровић" userId="5694572e-f064-495d-ac23-a1610d1060de" providerId="ADAL" clId="{E3DA9801-B37D-45BD-90FC-FF65784C3D41}" dt="2021-11-15T22:03:05.778" v="3420" actId="1076"/>
          <ac:cxnSpMkLst>
            <pc:docMk/>
            <pc:sldMk cId="158901552" sldId="281"/>
            <ac:cxnSpMk id="29" creationId="{0A5B3FA5-4AA7-482A-81F2-AE0CB8045B9C}"/>
          </ac:cxnSpMkLst>
        </pc:cxnChg>
        <pc:cxnChg chg="mod topLvl">
          <ac:chgData name="Блажо Ђуровић" userId="5694572e-f064-495d-ac23-a1610d1060de" providerId="ADAL" clId="{E3DA9801-B37D-45BD-90FC-FF65784C3D41}" dt="2021-11-15T21:59:46.569" v="3229" actId="164"/>
          <ac:cxnSpMkLst>
            <pc:docMk/>
            <pc:sldMk cId="158901552" sldId="281"/>
            <ac:cxnSpMk id="37" creationId="{F191BD45-21FE-4257-82D1-18F699622698}"/>
          </ac:cxnSpMkLst>
        </pc:cxnChg>
        <pc:cxnChg chg="mod topLvl">
          <ac:chgData name="Блажо Ђуровић" userId="5694572e-f064-495d-ac23-a1610d1060de" providerId="ADAL" clId="{E3DA9801-B37D-45BD-90FC-FF65784C3D41}" dt="2021-11-15T21:59:46.569" v="3229" actId="164"/>
          <ac:cxnSpMkLst>
            <pc:docMk/>
            <pc:sldMk cId="158901552" sldId="281"/>
            <ac:cxnSpMk id="38" creationId="{0CBCD674-C51B-4AB9-9F56-0C79F284EE83}"/>
          </ac:cxnSpMkLst>
        </pc:cxnChg>
        <pc:cxnChg chg="mod">
          <ac:chgData name="Блажо Ђуровић" userId="5694572e-f064-495d-ac23-a1610d1060de" providerId="ADAL" clId="{E3DA9801-B37D-45BD-90FC-FF65784C3D41}" dt="2021-11-15T21:59:15.932" v="3223"/>
          <ac:cxnSpMkLst>
            <pc:docMk/>
            <pc:sldMk cId="158901552" sldId="281"/>
            <ac:cxnSpMk id="40" creationId="{9FDE818D-7E68-471E-9AB4-5B46A38BD79D}"/>
          </ac:cxnSpMkLst>
        </pc:cxnChg>
      </pc:sldChg>
      <pc:sldChg chg="modSp new mod">
        <pc:chgData name="Блажо Ђуровић" userId="5694572e-f064-495d-ac23-a1610d1060de" providerId="ADAL" clId="{E3DA9801-B37D-45BD-90FC-FF65784C3D41}" dt="2021-11-15T22:12:54.526" v="4085" actId="20577"/>
        <pc:sldMkLst>
          <pc:docMk/>
          <pc:sldMk cId="4096966276" sldId="282"/>
        </pc:sldMkLst>
        <pc:spChg chg="mod">
          <ac:chgData name="Блажо Ђуровић" userId="5694572e-f064-495d-ac23-a1610d1060de" providerId="ADAL" clId="{E3DA9801-B37D-45BD-90FC-FF65784C3D41}" dt="2021-11-15T22:08:14.874" v="3615" actId="20577"/>
          <ac:spMkLst>
            <pc:docMk/>
            <pc:sldMk cId="4096966276" sldId="282"/>
            <ac:spMk id="2" creationId="{E9553ACD-E997-4736-9041-397ECE12C9EB}"/>
          </ac:spMkLst>
        </pc:spChg>
        <pc:spChg chg="mod">
          <ac:chgData name="Блажо Ђуровић" userId="5694572e-f064-495d-ac23-a1610d1060de" providerId="ADAL" clId="{E3DA9801-B37D-45BD-90FC-FF65784C3D41}" dt="2021-11-15T22:10:23.642" v="3958" actId="20577"/>
          <ac:spMkLst>
            <pc:docMk/>
            <pc:sldMk cId="4096966276" sldId="282"/>
            <ac:spMk id="3" creationId="{ED89B02D-5382-412D-B581-FABDCE0FB3DD}"/>
          </ac:spMkLst>
        </pc:spChg>
        <pc:spChg chg="mod">
          <ac:chgData name="Блажо Ђуровић" userId="5694572e-f064-495d-ac23-a1610d1060de" providerId="ADAL" clId="{E3DA9801-B37D-45BD-90FC-FF65784C3D41}" dt="2021-11-15T22:12:54.526" v="4085" actId="20577"/>
          <ac:spMkLst>
            <pc:docMk/>
            <pc:sldMk cId="4096966276" sldId="282"/>
            <ac:spMk id="4" creationId="{F5D63D3D-336C-491F-B6CC-5C94B6F81777}"/>
          </ac:spMkLst>
        </pc:spChg>
      </pc:sldChg>
      <pc:sldChg chg="addSp delSp modSp new mod modAnim">
        <pc:chgData name="Блажо Ђуровић" userId="5694572e-f064-495d-ac23-a1610d1060de" providerId="ADAL" clId="{E3DA9801-B37D-45BD-90FC-FF65784C3D41}" dt="2021-11-22T23:05:22.300" v="4943"/>
        <pc:sldMkLst>
          <pc:docMk/>
          <pc:sldMk cId="646783659" sldId="283"/>
        </pc:sldMkLst>
        <pc:spChg chg="mod">
          <ac:chgData name="Блажо Ђуровић" userId="5694572e-f064-495d-ac23-a1610d1060de" providerId="ADAL" clId="{E3DA9801-B37D-45BD-90FC-FF65784C3D41}" dt="2021-11-22T22:22:36.542" v="4212" actId="14100"/>
          <ac:spMkLst>
            <pc:docMk/>
            <pc:sldMk cId="646783659" sldId="283"/>
            <ac:spMk id="2" creationId="{66D7B773-EF60-4377-B638-DB402B50C032}"/>
          </ac:spMkLst>
        </pc:spChg>
        <pc:spChg chg="mod">
          <ac:chgData name="Блажо Ђуровић" userId="5694572e-f064-495d-ac23-a1610d1060de" providerId="ADAL" clId="{E3DA9801-B37D-45BD-90FC-FF65784C3D41}" dt="2021-11-22T23:01:27.553" v="4873" actId="27636"/>
          <ac:spMkLst>
            <pc:docMk/>
            <pc:sldMk cId="646783659" sldId="283"/>
            <ac:spMk id="3" creationId="{100A4502-FAB8-4EC2-901B-2483459DEE5F}"/>
          </ac:spMkLst>
        </pc:spChg>
        <pc:spChg chg="del">
          <ac:chgData name="Блажо Ђуровић" userId="5694572e-f064-495d-ac23-a1610d1060de" providerId="ADAL" clId="{E3DA9801-B37D-45BD-90FC-FF65784C3D41}" dt="2021-11-22T22:12:07.294" v="4118" actId="478"/>
          <ac:spMkLst>
            <pc:docMk/>
            <pc:sldMk cId="646783659" sldId="283"/>
            <ac:spMk id="4" creationId="{30C33D08-AE32-4A7E-8D58-BE09F8DD8899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7" creationId="{CAFF76C9-C0C5-4A22-BC34-8AAAFFA03E3B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9" creationId="{B211B4D2-0366-4064-BFEA-40F6ADB56A61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14" creationId="{B8538D8B-8881-4BF8-9C4C-EB481C55B670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18" creationId="{28A4F095-95C0-40F3-A43D-155D9DA8B05F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22" creationId="{14B5B8F4-9800-4154-81AF-95120234E08F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25" creationId="{FEA334AF-A90B-4861-BB5C-E7CA0C481B05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26" creationId="{F7FEB369-9CEA-4A9D-847A-C7466CAAD9F2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27" creationId="{56D30201-4B76-4259-921E-12D9A4DCCEC4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29" creationId="{71014B3D-5B6B-48EE-9539-7C30F82A8BDA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37" creationId="{BFCBC7C4-A8CB-470E-90C5-B0B85AA57DBD}"/>
          </ac:spMkLst>
        </pc:spChg>
        <pc:spChg chg="add mod">
          <ac:chgData name="Блажо Ђуровић" userId="5694572e-f064-495d-ac23-a1610d1060de" providerId="ADAL" clId="{E3DA9801-B37D-45BD-90FC-FF65784C3D41}" dt="2021-11-22T22:26:48.198" v="4262" actId="164"/>
          <ac:spMkLst>
            <pc:docMk/>
            <pc:sldMk cId="646783659" sldId="283"/>
            <ac:spMk id="40" creationId="{F442C2B8-B0C6-4C9E-8278-3F93CD30FE13}"/>
          </ac:spMkLst>
        </pc:spChg>
        <pc:spChg chg="add mod">
          <ac:chgData name="Блажо Ђуровић" userId="5694572e-f064-495d-ac23-a1610d1060de" providerId="ADAL" clId="{E3DA9801-B37D-45BD-90FC-FF65784C3D41}" dt="2021-11-22T22:26:38.669" v="4261" actId="164"/>
          <ac:spMkLst>
            <pc:docMk/>
            <pc:sldMk cId="646783659" sldId="283"/>
            <ac:spMk id="42" creationId="{E62223B4-0E20-490C-B75B-0E8841B65985}"/>
          </ac:spMkLst>
        </pc:spChg>
        <pc:spChg chg="add mod">
          <ac:chgData name="Блажо Ђуровић" userId="5694572e-f064-495d-ac23-a1610d1060de" providerId="ADAL" clId="{E3DA9801-B37D-45BD-90FC-FF65784C3D41}" dt="2021-11-22T22:28:44.162" v="4299" actId="164"/>
          <ac:spMkLst>
            <pc:docMk/>
            <pc:sldMk cId="646783659" sldId="283"/>
            <ac:spMk id="43" creationId="{90A14D47-E9EC-4D5D-8439-741D4E07733E}"/>
          </ac:spMkLst>
        </pc:spChg>
        <pc:spChg chg="add mod">
          <ac:chgData name="Блажо Ђуровић" userId="5694572e-f064-495d-ac23-a1610d1060de" providerId="ADAL" clId="{E3DA9801-B37D-45BD-90FC-FF65784C3D41}" dt="2021-11-22T22:26:32.139" v="4260" actId="164"/>
          <ac:spMkLst>
            <pc:docMk/>
            <pc:sldMk cId="646783659" sldId="283"/>
            <ac:spMk id="80" creationId="{AD91BA9E-971A-4FA1-AD90-B7A9FACD08C3}"/>
          </ac:spMkLst>
        </pc:spChg>
        <pc:spChg chg="mod">
          <ac:chgData name="Блажо Ђуровић" userId="5694572e-f064-495d-ac23-a1610d1060de" providerId="ADAL" clId="{E3DA9801-B37D-45BD-90FC-FF65784C3D41}" dt="2021-11-22T22:27:33.598" v="4269" actId="20577"/>
          <ac:spMkLst>
            <pc:docMk/>
            <pc:sldMk cId="646783659" sldId="283"/>
            <ac:spMk id="86" creationId="{FBF1C1A6-6020-4DA1-B2D9-1D25AB76282B}"/>
          </ac:spMkLst>
        </pc:spChg>
        <pc:spChg chg="mod">
          <ac:chgData name="Блажо Ђуровић" userId="5694572e-f064-495d-ac23-a1610d1060de" providerId="ADAL" clId="{E3DA9801-B37D-45BD-90FC-FF65784C3D41}" dt="2021-11-22T22:27:41.952" v="4270"/>
          <ac:spMkLst>
            <pc:docMk/>
            <pc:sldMk cId="646783659" sldId="283"/>
            <ac:spMk id="89" creationId="{4DD07E51-5F5B-471E-8379-2FE2B910FAAE}"/>
          </ac:spMkLst>
        </pc:spChg>
        <pc:spChg chg="add mod">
          <ac:chgData name="Блажо Ђуровић" userId="5694572e-f064-495d-ac23-a1610d1060de" providerId="ADAL" clId="{E3DA9801-B37D-45BD-90FC-FF65784C3D41}" dt="2021-11-22T22:46:10.505" v="4324" actId="1038"/>
          <ac:spMkLst>
            <pc:docMk/>
            <pc:sldMk cId="646783659" sldId="283"/>
            <ac:spMk id="91" creationId="{41C80C26-C3A4-4E06-B608-A8E69F1C772F}"/>
          </ac:spMkLst>
        </pc:spChg>
        <pc:spChg chg="add mod">
          <ac:chgData name="Блажо Ђуровић" userId="5694572e-f064-495d-ac23-a1610d1060de" providerId="ADAL" clId="{E3DA9801-B37D-45BD-90FC-FF65784C3D41}" dt="2021-11-22T22:41:42.472" v="4306" actId="1076"/>
          <ac:spMkLst>
            <pc:docMk/>
            <pc:sldMk cId="646783659" sldId="283"/>
            <ac:spMk id="92" creationId="{4A262045-F27B-4A16-A0BA-60EE2DEE30E6}"/>
          </ac:spMkLst>
        </pc:spChg>
        <pc:spChg chg="add mod">
          <ac:chgData name="Блажо Ђуровић" userId="5694572e-f064-495d-ac23-a1610d1060de" providerId="ADAL" clId="{E3DA9801-B37D-45BD-90FC-FF65784C3D41}" dt="2021-11-22T22:46:43.483" v="4343" actId="1076"/>
          <ac:spMkLst>
            <pc:docMk/>
            <pc:sldMk cId="646783659" sldId="283"/>
            <ac:spMk id="95" creationId="{20B1C26A-A959-4121-8666-E0E654A2453A}"/>
          </ac:spMkLst>
        </pc:spChg>
        <pc:spChg chg="add mod">
          <ac:chgData name="Блажо Ђуровић" userId="5694572e-f064-495d-ac23-a1610d1060de" providerId="ADAL" clId="{E3DA9801-B37D-45BD-90FC-FF65784C3D41}" dt="2021-11-22T22:46:50.217" v="4347" actId="1076"/>
          <ac:spMkLst>
            <pc:docMk/>
            <pc:sldMk cId="646783659" sldId="283"/>
            <ac:spMk id="96" creationId="{03673D19-634F-4DE5-A27A-BF54FDB3E5BB}"/>
          </ac:spMkLst>
        </pc:spChg>
        <pc:spChg chg="add mod">
          <ac:chgData name="Блажо Ђуровић" userId="5694572e-f064-495d-ac23-a1610d1060de" providerId="ADAL" clId="{E3DA9801-B37D-45BD-90FC-FF65784C3D41}" dt="2021-11-22T22:47:02.037" v="4351" actId="1076"/>
          <ac:spMkLst>
            <pc:docMk/>
            <pc:sldMk cId="646783659" sldId="283"/>
            <ac:spMk id="97" creationId="{38ECBC58-CC65-43A8-B4A7-3411A33B7EE0}"/>
          </ac:spMkLst>
        </pc:spChg>
        <pc:spChg chg="add mod">
          <ac:chgData name="Блажо Ђуровић" userId="5694572e-f064-495d-ac23-a1610d1060de" providerId="ADAL" clId="{E3DA9801-B37D-45BD-90FC-FF65784C3D41}" dt="2021-11-22T22:47:09.357" v="4354" actId="1076"/>
          <ac:spMkLst>
            <pc:docMk/>
            <pc:sldMk cId="646783659" sldId="283"/>
            <ac:spMk id="98" creationId="{1121694C-4B56-4A6C-BE4B-0ACC16C5C470}"/>
          </ac:spMkLst>
        </pc:spChg>
        <pc:spChg chg="add mod">
          <ac:chgData name="Блажо Ђуровић" userId="5694572e-f064-495d-ac23-a1610d1060de" providerId="ADAL" clId="{E3DA9801-B37D-45BD-90FC-FF65784C3D41}" dt="2021-11-22T22:50:36.926" v="4372" actId="1076"/>
          <ac:spMkLst>
            <pc:docMk/>
            <pc:sldMk cId="646783659" sldId="283"/>
            <ac:spMk id="99" creationId="{2D30CAA2-7949-4DA7-922D-1064B7091350}"/>
          </ac:spMkLst>
        </pc:spChg>
        <pc:spChg chg="add mod">
          <ac:chgData name="Блажо Ђуровић" userId="5694572e-f064-495d-ac23-a1610d1060de" providerId="ADAL" clId="{E3DA9801-B37D-45BD-90FC-FF65784C3D41}" dt="2021-11-22T22:50:48.342" v="4381" actId="1076"/>
          <ac:spMkLst>
            <pc:docMk/>
            <pc:sldMk cId="646783659" sldId="283"/>
            <ac:spMk id="100" creationId="{5011F078-5980-4BDD-87C8-CB9E3C76EA95}"/>
          </ac:spMkLst>
        </pc:spChg>
        <pc:spChg chg="add mod">
          <ac:chgData name="Блажо Ђуровић" userId="5694572e-f064-495d-ac23-a1610d1060de" providerId="ADAL" clId="{E3DA9801-B37D-45BD-90FC-FF65784C3D41}" dt="2021-11-22T22:51:55.260" v="4427" actId="1076"/>
          <ac:spMkLst>
            <pc:docMk/>
            <pc:sldMk cId="646783659" sldId="283"/>
            <ac:spMk id="106" creationId="{B531311F-0370-4033-A1FD-BA40F4A74633}"/>
          </ac:spMkLst>
        </pc:spChg>
        <pc:spChg chg="add mod">
          <ac:chgData name="Блажо Ђуровић" userId="5694572e-f064-495d-ac23-a1610d1060de" providerId="ADAL" clId="{E3DA9801-B37D-45BD-90FC-FF65784C3D41}" dt="2021-11-22T22:52:17.458" v="4430" actId="1076"/>
          <ac:spMkLst>
            <pc:docMk/>
            <pc:sldMk cId="646783659" sldId="283"/>
            <ac:spMk id="107" creationId="{35146B13-92BB-4AA0-B539-8A25DBC0BEB1}"/>
          </ac:spMkLst>
        </pc:spChg>
        <pc:spChg chg="add mod">
          <ac:chgData name="Блажо Ђуровић" userId="5694572e-f064-495d-ac23-a1610d1060de" providerId="ADAL" clId="{E3DA9801-B37D-45BD-90FC-FF65784C3D41}" dt="2021-11-22T22:54:07.567" v="4437" actId="20577"/>
          <ac:spMkLst>
            <pc:docMk/>
            <pc:sldMk cId="646783659" sldId="283"/>
            <ac:spMk id="111" creationId="{C42C19BA-E306-4843-93E6-60633A11D0EC}"/>
          </ac:spMkLst>
        </pc:spChg>
        <pc:spChg chg="add mod">
          <ac:chgData name="Блажо Ђуровић" userId="5694572e-f064-495d-ac23-a1610d1060de" providerId="ADAL" clId="{E3DA9801-B37D-45BD-90FC-FF65784C3D41}" dt="2021-11-22T22:54:19.422" v="4439" actId="1076"/>
          <ac:spMkLst>
            <pc:docMk/>
            <pc:sldMk cId="646783659" sldId="283"/>
            <ac:spMk id="112" creationId="{53338D14-824D-45E8-8CC5-9033060D950E}"/>
          </ac:spMkLst>
        </pc:spChg>
        <pc:spChg chg="add mod">
          <ac:chgData name="Блажо Ђуровић" userId="5694572e-f064-495d-ac23-a1610d1060de" providerId="ADAL" clId="{E3DA9801-B37D-45BD-90FC-FF65784C3D41}" dt="2021-11-22T22:55:57.190" v="4454" actId="1076"/>
          <ac:spMkLst>
            <pc:docMk/>
            <pc:sldMk cId="646783659" sldId="283"/>
            <ac:spMk id="118" creationId="{AC9EDE1C-AA45-4815-BC16-27C0BAD48304}"/>
          </ac:spMkLst>
        </pc:spChg>
        <pc:spChg chg="add mod">
          <ac:chgData name="Блажо Ђуровић" userId="5694572e-f064-495d-ac23-a1610d1060de" providerId="ADAL" clId="{E3DA9801-B37D-45BD-90FC-FF65784C3D41}" dt="2021-11-22T22:56:13.900" v="4457" actId="1076"/>
          <ac:spMkLst>
            <pc:docMk/>
            <pc:sldMk cId="646783659" sldId="283"/>
            <ac:spMk id="119" creationId="{85DD2754-0F2E-4E39-BD70-55D57E245ADB}"/>
          </ac:spMkLst>
        </pc:spChg>
        <pc:spChg chg="add mod">
          <ac:chgData name="Блажо Ђуровић" userId="5694572e-f064-495d-ac23-a1610d1060de" providerId="ADAL" clId="{E3DA9801-B37D-45BD-90FC-FF65784C3D41}" dt="2021-11-22T22:56:39.681" v="4464" actId="20577"/>
          <ac:spMkLst>
            <pc:docMk/>
            <pc:sldMk cId="646783659" sldId="283"/>
            <ac:spMk id="123" creationId="{0DC407AF-2BE5-4A21-912E-295335DA02FA}"/>
          </ac:spMkLst>
        </pc:spChg>
        <pc:spChg chg="add mod">
          <ac:chgData name="Блажо Ђуровић" userId="5694572e-f064-495d-ac23-a1610d1060de" providerId="ADAL" clId="{E3DA9801-B37D-45BD-90FC-FF65784C3D41}" dt="2021-11-22T22:56:36.993" v="4462" actId="1076"/>
          <ac:spMkLst>
            <pc:docMk/>
            <pc:sldMk cId="646783659" sldId="283"/>
            <ac:spMk id="124" creationId="{17DA0915-91F7-45E4-A9B7-B0A4F638C255}"/>
          </ac:spMkLst>
        </pc:spChg>
        <pc:spChg chg="add mod">
          <ac:chgData name="Блажо Ђуровић" userId="5694572e-f064-495d-ac23-a1610d1060de" providerId="ADAL" clId="{E3DA9801-B37D-45BD-90FC-FF65784C3D41}" dt="2021-11-22T22:57:29.556" v="4474" actId="20577"/>
          <ac:spMkLst>
            <pc:docMk/>
            <pc:sldMk cId="646783659" sldId="283"/>
            <ac:spMk id="128" creationId="{31FB556E-6D3A-441E-B1CF-858471C62409}"/>
          </ac:spMkLst>
        </pc:spChg>
        <pc:spChg chg="add mod">
          <ac:chgData name="Блажо Ђуровић" userId="5694572e-f064-495d-ac23-a1610d1060de" providerId="ADAL" clId="{E3DA9801-B37D-45BD-90FC-FF65784C3D41}" dt="2021-11-22T22:57:08.695" v="4469" actId="1076"/>
          <ac:spMkLst>
            <pc:docMk/>
            <pc:sldMk cId="646783659" sldId="283"/>
            <ac:spMk id="129" creationId="{42023CF7-5738-4A4A-8177-2DA79B20DDA7}"/>
          </ac:spMkLst>
        </pc:spChg>
        <pc:spChg chg="add mod">
          <ac:chgData name="Блажо Ђуровић" userId="5694572e-f064-495d-ac23-a1610d1060de" providerId="ADAL" clId="{E3DA9801-B37D-45BD-90FC-FF65784C3D41}" dt="2021-11-22T22:57:33.500" v="4476" actId="20577"/>
          <ac:spMkLst>
            <pc:docMk/>
            <pc:sldMk cId="646783659" sldId="283"/>
            <ac:spMk id="133" creationId="{F792CA6E-F289-459B-BFDC-D3A6D14F8BA0}"/>
          </ac:spMkLst>
        </pc:spChg>
        <pc:spChg chg="add mod">
          <ac:chgData name="Блажо Ђуровић" userId="5694572e-f064-495d-ac23-a1610d1060de" providerId="ADAL" clId="{E3DA9801-B37D-45BD-90FC-FF65784C3D41}" dt="2021-11-22T22:57:24.287" v="4472" actId="1076"/>
          <ac:spMkLst>
            <pc:docMk/>
            <pc:sldMk cId="646783659" sldId="283"/>
            <ac:spMk id="134" creationId="{3C899852-24C8-45B0-826B-416640586810}"/>
          </ac:spMkLst>
        </pc:spChg>
        <pc:spChg chg="add mod">
          <ac:chgData name="Блажо Ђуровић" userId="5694572e-f064-495d-ac23-a1610d1060de" providerId="ADAL" clId="{E3DA9801-B37D-45BD-90FC-FF65784C3D41}" dt="2021-11-22T23:04:34.351" v="4935" actId="403"/>
          <ac:spMkLst>
            <pc:docMk/>
            <pc:sldMk cId="646783659" sldId="283"/>
            <ac:spMk id="135" creationId="{831CE9CD-F715-422F-BA27-5108536614F9}"/>
          </ac:spMkLst>
        </pc:spChg>
        <pc:spChg chg="add mod">
          <ac:chgData name="Блажо Ђуровић" userId="5694572e-f064-495d-ac23-a1610d1060de" providerId="ADAL" clId="{E3DA9801-B37D-45BD-90FC-FF65784C3D41}" dt="2021-11-22T23:04:44.320" v="4936" actId="1076"/>
          <ac:spMkLst>
            <pc:docMk/>
            <pc:sldMk cId="646783659" sldId="283"/>
            <ac:spMk id="136" creationId="{ED723995-31D8-4EE2-8037-6027503EAA0B}"/>
          </ac:spMkLst>
        </pc:spChg>
        <pc:spChg chg="add mod">
          <ac:chgData name="Блажо Ђуровић" userId="5694572e-f064-495d-ac23-a1610d1060de" providerId="ADAL" clId="{E3DA9801-B37D-45BD-90FC-FF65784C3D41}" dt="2021-11-22T23:04:49.053" v="4937" actId="1076"/>
          <ac:spMkLst>
            <pc:docMk/>
            <pc:sldMk cId="646783659" sldId="283"/>
            <ac:spMk id="137" creationId="{9EE18614-AF12-4788-9D4A-0DBA446FDBAF}"/>
          </ac:spMkLst>
        </pc:spChg>
        <pc:spChg chg="add mod">
          <ac:chgData name="Блажо Ђуровић" userId="5694572e-f064-495d-ac23-a1610d1060de" providerId="ADAL" clId="{E3DA9801-B37D-45BD-90FC-FF65784C3D41}" dt="2021-11-22T23:04:57.046" v="4938" actId="1076"/>
          <ac:spMkLst>
            <pc:docMk/>
            <pc:sldMk cId="646783659" sldId="283"/>
            <ac:spMk id="138" creationId="{108FBECE-6EC5-4CAF-BCB4-A869A3E1C045}"/>
          </ac:spMkLst>
        </pc:spChg>
        <pc:spChg chg="add mod">
          <ac:chgData name="Блажо Ђуровић" userId="5694572e-f064-495d-ac23-a1610d1060de" providerId="ADAL" clId="{E3DA9801-B37D-45BD-90FC-FF65784C3D41}" dt="2021-11-22T23:05:00.198" v="4939" actId="1076"/>
          <ac:spMkLst>
            <pc:docMk/>
            <pc:sldMk cId="646783659" sldId="283"/>
            <ac:spMk id="139" creationId="{D0DF02E4-D63F-4F3A-B4E3-6072995EDB92}"/>
          </ac:spMkLst>
        </pc:spChg>
        <pc:spChg chg="add mod">
          <ac:chgData name="Блажо Ђуровић" userId="5694572e-f064-495d-ac23-a1610d1060de" providerId="ADAL" clId="{E3DA9801-B37D-45BD-90FC-FF65784C3D41}" dt="2021-11-22T23:05:04.657" v="4940" actId="1076"/>
          <ac:spMkLst>
            <pc:docMk/>
            <pc:sldMk cId="646783659" sldId="283"/>
            <ac:spMk id="140" creationId="{51087A17-F473-4D48-B3D7-102B19288E6A}"/>
          </ac:spMkLst>
        </pc:spChg>
        <pc:spChg chg="add mod">
          <ac:chgData name="Блажо Ђуровић" userId="5694572e-f064-495d-ac23-a1610d1060de" providerId="ADAL" clId="{E3DA9801-B37D-45BD-90FC-FF65784C3D41}" dt="2021-11-22T23:05:08.034" v="4941" actId="1076"/>
          <ac:spMkLst>
            <pc:docMk/>
            <pc:sldMk cId="646783659" sldId="283"/>
            <ac:spMk id="141" creationId="{9A23A997-1377-424F-9749-344632AFEDCE}"/>
          </ac:spMkLst>
        </pc:spChg>
        <pc:grpChg chg="add mod">
          <ac:chgData name="Блажо Ђуровић" userId="5694572e-f064-495d-ac23-a1610d1060de" providerId="ADAL" clId="{E3DA9801-B37D-45BD-90FC-FF65784C3D41}" dt="2021-11-22T22:28:09.072" v="4298" actId="1076"/>
          <ac:grpSpMkLst>
            <pc:docMk/>
            <pc:sldMk cId="646783659" sldId="283"/>
            <ac:grpSpMk id="81" creationId="{8FB7C4EE-F01B-4564-82EA-45D088EB8321}"/>
          </ac:grpSpMkLst>
        </pc:grpChg>
        <pc:grpChg chg="add mod">
          <ac:chgData name="Блажо Ђуровић" userId="5694572e-f064-495d-ac23-a1610d1060de" providerId="ADAL" clId="{E3DA9801-B37D-45BD-90FC-FF65784C3D41}" dt="2021-11-22T22:50:21.473" v="4363" actId="1076"/>
          <ac:grpSpMkLst>
            <pc:docMk/>
            <pc:sldMk cId="646783659" sldId="283"/>
            <ac:grpSpMk id="82" creationId="{59A82E0B-7C32-4E5A-8EA3-873D61BF76E4}"/>
          </ac:grpSpMkLst>
        </pc:grpChg>
        <pc:grpChg chg="add mod">
          <ac:chgData name="Блажо Ђуровић" userId="5694572e-f064-495d-ac23-a1610d1060de" providerId="ADAL" clId="{E3DA9801-B37D-45BD-90FC-FF65784C3D41}" dt="2021-11-22T22:48:59.754" v="4357" actId="1076"/>
          <ac:grpSpMkLst>
            <pc:docMk/>
            <pc:sldMk cId="646783659" sldId="283"/>
            <ac:grpSpMk id="83" creationId="{E5F5BA68-F9A5-410B-B0C5-462F69830E70}"/>
          </ac:grpSpMkLst>
        </pc:grpChg>
        <pc:grpChg chg="add mod">
          <ac:chgData name="Блажо Ђуровић" userId="5694572e-f064-495d-ac23-a1610d1060de" providerId="ADAL" clId="{E3DA9801-B37D-45BD-90FC-FF65784C3D41}" dt="2021-11-22T22:28:09.072" v="4298" actId="1076"/>
          <ac:grpSpMkLst>
            <pc:docMk/>
            <pc:sldMk cId="646783659" sldId="283"/>
            <ac:grpSpMk id="84" creationId="{44DC392A-6256-46AA-ABD4-54D6D7DAF441}"/>
          </ac:grpSpMkLst>
        </pc:grpChg>
        <pc:grpChg chg="add mod">
          <ac:chgData name="Блажо Ђуровић" userId="5694572e-f064-495d-ac23-a1610d1060de" providerId="ADAL" clId="{E3DA9801-B37D-45BD-90FC-FF65784C3D41}" dt="2021-11-22T22:28:09.072" v="4298" actId="1076"/>
          <ac:grpSpMkLst>
            <pc:docMk/>
            <pc:sldMk cId="646783659" sldId="283"/>
            <ac:grpSpMk id="87" creationId="{5BBEA507-B730-495B-B144-B58F29E56DF6}"/>
          </ac:grpSpMkLst>
        </pc:grpChg>
        <pc:grpChg chg="add mod">
          <ac:chgData name="Блажо Ђуровић" userId="5694572e-f064-495d-ac23-a1610d1060de" providerId="ADAL" clId="{E3DA9801-B37D-45BD-90FC-FF65784C3D41}" dt="2021-11-22T22:28:44.162" v="4299" actId="164"/>
          <ac:grpSpMkLst>
            <pc:docMk/>
            <pc:sldMk cId="646783659" sldId="283"/>
            <ac:grpSpMk id="90" creationId="{A51DB7CC-C611-4FA0-AF2A-3B0CB7E110E3}"/>
          </ac:grpSpMkLst>
        </pc:grp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6" creationId="{991A81B3-431C-4538-96E3-1B937F956EB8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8" creationId="{A3446F1F-5A5E-4BB5-A596-2B77C4EDF3AD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13" creationId="{3288A49C-8699-477A-904B-70B3FDC25160}"/>
          </ac:cxnSpMkLst>
        </pc:cxnChg>
        <pc:cxnChg chg="add del mod">
          <ac:chgData name="Блажо Ђуровић" userId="5694572e-f064-495d-ac23-a1610d1060de" providerId="ADAL" clId="{E3DA9801-B37D-45BD-90FC-FF65784C3D41}" dt="2021-11-22T22:20:14.048" v="4166" actId="478"/>
          <ac:cxnSpMkLst>
            <pc:docMk/>
            <pc:sldMk cId="646783659" sldId="283"/>
            <ac:cxnSpMk id="16" creationId="{B8763B00-C83B-43CC-B1D3-5A283BE92898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20" creationId="{DC8B5AC3-D618-4A9E-8044-6C2CD30A2A13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24" creationId="{FDD50F8D-3475-40BE-B1F4-4F6C10F7BB2A}"/>
          </ac:cxnSpMkLst>
        </pc:cxnChg>
        <pc:cxnChg chg="add del mod">
          <ac:chgData name="Блажо Ђуровић" userId="5694572e-f064-495d-ac23-a1610d1060de" providerId="ADAL" clId="{E3DA9801-B37D-45BD-90FC-FF65784C3D41}" dt="2021-11-22T22:21:25.468" v="4187" actId="478"/>
          <ac:cxnSpMkLst>
            <pc:docMk/>
            <pc:sldMk cId="646783659" sldId="283"/>
            <ac:cxnSpMk id="31" creationId="{177131F7-A82C-4CFB-A6DF-E4FE33F77E64}"/>
          </ac:cxnSpMkLst>
        </pc:cxnChg>
        <pc:cxnChg chg="add del mod">
          <ac:chgData name="Блажо Ђуровић" userId="5694572e-f064-495d-ac23-a1610d1060de" providerId="ADAL" clId="{E3DA9801-B37D-45BD-90FC-FF65784C3D41}" dt="2021-11-22T22:23:09.771" v="4216" actId="478"/>
          <ac:cxnSpMkLst>
            <pc:docMk/>
            <pc:sldMk cId="646783659" sldId="283"/>
            <ac:cxnSpMk id="33" creationId="{E6013DA9-DFDA-40D8-A7A5-A47909688782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36" creationId="{70C86BC5-AEE7-4704-92BE-0CB9B48152DE}"/>
          </ac:cxnSpMkLst>
        </pc:cxnChg>
        <pc:cxnChg chg="add mod">
          <ac:chgData name="Блажо Ђуровић" userId="5694572e-f064-495d-ac23-a1610d1060de" providerId="ADAL" clId="{E3DA9801-B37D-45BD-90FC-FF65784C3D41}" dt="2021-11-22T22:26:48.198" v="4262" actId="164"/>
          <ac:cxnSpMkLst>
            <pc:docMk/>
            <pc:sldMk cId="646783659" sldId="283"/>
            <ac:cxnSpMk id="39" creationId="{C86B20FC-783B-453D-AC03-EF1444162ADD}"/>
          </ac:cxnSpMkLst>
        </pc:cxnChg>
        <pc:cxnChg chg="add mod">
          <ac:chgData name="Блажо Ђуровић" userId="5694572e-f064-495d-ac23-a1610d1060de" providerId="ADAL" clId="{E3DA9801-B37D-45BD-90FC-FF65784C3D41}" dt="2021-11-22T22:26:38.669" v="4261" actId="164"/>
          <ac:cxnSpMkLst>
            <pc:docMk/>
            <pc:sldMk cId="646783659" sldId="283"/>
            <ac:cxnSpMk id="41" creationId="{CC76BC08-917B-43A5-8085-C05812C0CAC1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45" creationId="{91300C2A-9DE4-46E9-9757-745DC7C3AB82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47" creationId="{1BCBE9AA-86A4-4067-95D8-E3CBFB82E323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49" creationId="{247DD56B-8907-464A-B7E1-44F5E4085F2E}"/>
          </ac:cxnSpMkLst>
        </pc:cxnChg>
        <pc:cxnChg chg="add del">
          <ac:chgData name="Блажо Ђуровић" userId="5694572e-f064-495d-ac23-a1610d1060de" providerId="ADAL" clId="{E3DA9801-B37D-45BD-90FC-FF65784C3D41}" dt="2021-11-22T22:23:42.909" v="4225" actId="478"/>
          <ac:cxnSpMkLst>
            <pc:docMk/>
            <pc:sldMk cId="646783659" sldId="283"/>
            <ac:cxnSpMk id="51" creationId="{AEB96F85-C732-4695-91DB-16583F63AE9F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53" creationId="{747A2291-2204-491B-B5F7-040B73F050BE}"/>
          </ac:cxnSpMkLst>
        </pc:cxnChg>
        <pc:cxnChg chg="add mod">
          <ac:chgData name="Блажо Ђуровић" userId="5694572e-f064-495d-ac23-a1610d1060de" providerId="ADAL" clId="{E3DA9801-B37D-45BD-90FC-FF65784C3D41}" dt="2021-11-22T22:28:44.162" v="4299" actId="164"/>
          <ac:cxnSpMkLst>
            <pc:docMk/>
            <pc:sldMk cId="646783659" sldId="283"/>
            <ac:cxnSpMk id="74" creationId="{BEAAE271-4678-42FF-9396-9C6847DBFE2C}"/>
          </ac:cxnSpMkLst>
        </pc:cxnChg>
        <pc:cxnChg chg="add mod">
          <ac:chgData name="Блажо Ђуровић" userId="5694572e-f064-495d-ac23-a1610d1060de" providerId="ADAL" clId="{E3DA9801-B37D-45BD-90FC-FF65784C3D41}" dt="2021-11-22T22:26:32.139" v="4260" actId="164"/>
          <ac:cxnSpMkLst>
            <pc:docMk/>
            <pc:sldMk cId="646783659" sldId="283"/>
            <ac:cxnSpMk id="79" creationId="{7AF3E69C-2B56-4C3D-96F4-9D2C37BF9D47}"/>
          </ac:cxnSpMkLst>
        </pc:cxnChg>
        <pc:cxnChg chg="mod">
          <ac:chgData name="Блажо Ђуровић" userId="5694572e-f064-495d-ac23-a1610d1060de" providerId="ADAL" clId="{E3DA9801-B37D-45BD-90FC-FF65784C3D41}" dt="2021-11-22T22:27:33.598" v="4269" actId="20577"/>
          <ac:cxnSpMkLst>
            <pc:docMk/>
            <pc:sldMk cId="646783659" sldId="283"/>
            <ac:cxnSpMk id="85" creationId="{98B79AEC-4C29-4263-968F-84230242466C}"/>
          </ac:cxnSpMkLst>
        </pc:cxnChg>
        <pc:cxnChg chg="mod">
          <ac:chgData name="Блажо Ђуровић" userId="5694572e-f064-495d-ac23-a1610d1060de" providerId="ADAL" clId="{E3DA9801-B37D-45BD-90FC-FF65784C3D41}" dt="2021-11-22T22:28:03.302" v="4297" actId="196"/>
          <ac:cxnSpMkLst>
            <pc:docMk/>
            <pc:sldMk cId="646783659" sldId="283"/>
            <ac:cxnSpMk id="88" creationId="{156C0E89-6586-4241-B02D-FDD92F4BE003}"/>
          </ac:cxnSpMkLst>
        </pc:cxnChg>
        <pc:cxnChg chg="add mod">
          <ac:chgData name="Блажо Ђуровић" userId="5694572e-f064-495d-ac23-a1610d1060de" providerId="ADAL" clId="{E3DA9801-B37D-45BD-90FC-FF65784C3D41}" dt="2021-11-22T22:46:10.505" v="4324" actId="1038"/>
          <ac:cxnSpMkLst>
            <pc:docMk/>
            <pc:sldMk cId="646783659" sldId="283"/>
            <ac:cxnSpMk id="94" creationId="{4D943659-2949-4061-9390-B434CFB6B717}"/>
          </ac:cxnSpMkLst>
        </pc:cxnChg>
        <pc:cxnChg chg="add mod">
          <ac:chgData name="Блажо Ђуровић" userId="5694572e-f064-495d-ac23-a1610d1060de" providerId="ADAL" clId="{E3DA9801-B37D-45BD-90FC-FF65784C3D41}" dt="2021-11-22T22:51:41.254" v="4418" actId="1036"/>
          <ac:cxnSpMkLst>
            <pc:docMk/>
            <pc:sldMk cId="646783659" sldId="283"/>
            <ac:cxnSpMk id="102" creationId="{E6AA1274-9D42-45FD-8E7C-C0F48979A73F}"/>
          </ac:cxnSpMkLst>
        </pc:cxnChg>
        <pc:cxnChg chg="add mod">
          <ac:chgData name="Блажо Ђуровић" userId="5694572e-f064-495d-ac23-a1610d1060de" providerId="ADAL" clId="{E3DA9801-B37D-45BD-90FC-FF65784C3D41}" dt="2021-11-22T22:51:41.254" v="4418" actId="1036"/>
          <ac:cxnSpMkLst>
            <pc:docMk/>
            <pc:sldMk cId="646783659" sldId="283"/>
            <ac:cxnSpMk id="103" creationId="{3C111E40-6CB2-4BFF-AA45-E6D24505BF01}"/>
          </ac:cxnSpMkLst>
        </pc:cxnChg>
        <pc:cxnChg chg="add mod">
          <ac:chgData name="Блажо Ђуровић" userId="5694572e-f064-495d-ac23-a1610d1060de" providerId="ADAL" clId="{E3DA9801-B37D-45BD-90FC-FF65784C3D41}" dt="2021-11-22T22:51:30.728" v="4391" actId="1076"/>
          <ac:cxnSpMkLst>
            <pc:docMk/>
            <pc:sldMk cId="646783659" sldId="283"/>
            <ac:cxnSpMk id="105" creationId="{2F428655-08B0-4EAF-A96F-C655A1A21A35}"/>
          </ac:cxnSpMkLst>
        </pc:cxnChg>
        <pc:cxnChg chg="add mod">
          <ac:chgData name="Блажо Ђуровић" userId="5694572e-f064-495d-ac23-a1610d1060de" providerId="ADAL" clId="{E3DA9801-B37D-45BD-90FC-FF65784C3D41}" dt="2021-11-22T22:54:05.224" v="4435" actId="1076"/>
          <ac:cxnSpMkLst>
            <pc:docMk/>
            <pc:sldMk cId="646783659" sldId="283"/>
            <ac:cxnSpMk id="108" creationId="{A66F1D63-6225-4165-814E-8367776D4A7D}"/>
          </ac:cxnSpMkLst>
        </pc:cxnChg>
        <pc:cxnChg chg="add mod">
          <ac:chgData name="Блажо Ђуровић" userId="5694572e-f064-495d-ac23-a1610d1060de" providerId="ADAL" clId="{E3DA9801-B37D-45BD-90FC-FF65784C3D41}" dt="2021-11-22T22:54:05.224" v="4435" actId="1076"/>
          <ac:cxnSpMkLst>
            <pc:docMk/>
            <pc:sldMk cId="646783659" sldId="283"/>
            <ac:cxnSpMk id="109" creationId="{310B92CE-9F13-47FD-889F-DBA6D36E15F9}"/>
          </ac:cxnSpMkLst>
        </pc:cxnChg>
        <pc:cxnChg chg="add mod">
          <ac:chgData name="Блажо Ђуровић" userId="5694572e-f064-495d-ac23-a1610d1060de" providerId="ADAL" clId="{E3DA9801-B37D-45BD-90FC-FF65784C3D41}" dt="2021-11-22T22:54:05.224" v="4435" actId="1076"/>
          <ac:cxnSpMkLst>
            <pc:docMk/>
            <pc:sldMk cId="646783659" sldId="283"/>
            <ac:cxnSpMk id="110" creationId="{AF4EACE6-51D1-4578-8108-91535DDA4DBA}"/>
          </ac:cxnSpMkLst>
        </pc:cxnChg>
        <pc:cxnChg chg="add mod">
          <ac:chgData name="Блажо Ђуровић" userId="5694572e-f064-495d-ac23-a1610d1060de" providerId="ADAL" clId="{E3DA9801-B37D-45BD-90FC-FF65784C3D41}" dt="2021-11-22T22:55:17.996" v="4444" actId="13822"/>
          <ac:cxnSpMkLst>
            <pc:docMk/>
            <pc:sldMk cId="646783659" sldId="283"/>
            <ac:cxnSpMk id="114" creationId="{244EBE8B-9C25-4398-BAED-02F099A2861E}"/>
          </ac:cxnSpMkLst>
        </pc:cxnChg>
        <pc:cxnChg chg="add mod">
          <ac:chgData name="Блажо Ђуровић" userId="5694572e-f064-495d-ac23-a1610d1060de" providerId="ADAL" clId="{E3DA9801-B37D-45BD-90FC-FF65784C3D41}" dt="2021-11-22T22:55:17.996" v="4444" actId="13822"/>
          <ac:cxnSpMkLst>
            <pc:docMk/>
            <pc:sldMk cId="646783659" sldId="283"/>
            <ac:cxnSpMk id="115" creationId="{174C4889-071A-4915-AE44-9595A7C0B9A9}"/>
          </ac:cxnSpMkLst>
        </pc:cxnChg>
        <pc:cxnChg chg="add mod">
          <ac:chgData name="Блажо Ђуровић" userId="5694572e-f064-495d-ac23-a1610d1060de" providerId="ADAL" clId="{E3DA9801-B37D-45BD-90FC-FF65784C3D41}" dt="2021-11-22T22:55:21.891" v="4445" actId="1076"/>
          <ac:cxnSpMkLst>
            <pc:docMk/>
            <pc:sldMk cId="646783659" sldId="283"/>
            <ac:cxnSpMk id="117" creationId="{EBAC6D38-FC58-4080-943F-C6138D05097E}"/>
          </ac:cxnSpMkLst>
        </pc:cxnChg>
        <pc:cxnChg chg="add mod">
          <ac:chgData name="Блажо Ђуровић" userId="5694572e-f064-495d-ac23-a1610d1060de" providerId="ADAL" clId="{E3DA9801-B37D-45BD-90FC-FF65784C3D41}" dt="2021-11-22T22:56:23.861" v="4460" actId="1076"/>
          <ac:cxnSpMkLst>
            <pc:docMk/>
            <pc:sldMk cId="646783659" sldId="283"/>
            <ac:cxnSpMk id="120" creationId="{7E9F01D9-2FB3-4624-9FF0-8C7E18E65E1F}"/>
          </ac:cxnSpMkLst>
        </pc:cxnChg>
        <pc:cxnChg chg="add mod">
          <ac:chgData name="Блажо Ђуровић" userId="5694572e-f064-495d-ac23-a1610d1060de" providerId="ADAL" clId="{E3DA9801-B37D-45BD-90FC-FF65784C3D41}" dt="2021-11-22T22:56:23.861" v="4460" actId="1076"/>
          <ac:cxnSpMkLst>
            <pc:docMk/>
            <pc:sldMk cId="646783659" sldId="283"/>
            <ac:cxnSpMk id="121" creationId="{6E164B0D-7A05-42A7-84D3-9D10BFDC3747}"/>
          </ac:cxnSpMkLst>
        </pc:cxnChg>
        <pc:cxnChg chg="add mod">
          <ac:chgData name="Блажо Ђуровић" userId="5694572e-f064-495d-ac23-a1610d1060de" providerId="ADAL" clId="{E3DA9801-B37D-45BD-90FC-FF65784C3D41}" dt="2021-11-22T22:56:23.861" v="4460" actId="1076"/>
          <ac:cxnSpMkLst>
            <pc:docMk/>
            <pc:sldMk cId="646783659" sldId="283"/>
            <ac:cxnSpMk id="122" creationId="{702B86C7-4F77-435F-B139-D58B4DC10520}"/>
          </ac:cxnSpMkLst>
        </pc:cxnChg>
        <pc:cxnChg chg="add mod">
          <ac:chgData name="Блажо Ђуровић" userId="5694572e-f064-495d-ac23-a1610d1060de" providerId="ADAL" clId="{E3DA9801-B37D-45BD-90FC-FF65784C3D41}" dt="2021-11-22T22:56:54.542" v="4466" actId="1076"/>
          <ac:cxnSpMkLst>
            <pc:docMk/>
            <pc:sldMk cId="646783659" sldId="283"/>
            <ac:cxnSpMk id="125" creationId="{240A8BF1-AC2D-4067-800F-40273BB85CDB}"/>
          </ac:cxnSpMkLst>
        </pc:cxnChg>
        <pc:cxnChg chg="add mod">
          <ac:chgData name="Блажо Ђуровић" userId="5694572e-f064-495d-ac23-a1610d1060de" providerId="ADAL" clId="{E3DA9801-B37D-45BD-90FC-FF65784C3D41}" dt="2021-11-22T22:56:54.542" v="4466" actId="1076"/>
          <ac:cxnSpMkLst>
            <pc:docMk/>
            <pc:sldMk cId="646783659" sldId="283"/>
            <ac:cxnSpMk id="126" creationId="{3C1CA8FE-4688-4F58-9F30-662E9656F53C}"/>
          </ac:cxnSpMkLst>
        </pc:cxnChg>
        <pc:cxnChg chg="add mod">
          <ac:chgData name="Блажо Ђуровић" userId="5694572e-f064-495d-ac23-a1610d1060de" providerId="ADAL" clId="{E3DA9801-B37D-45BD-90FC-FF65784C3D41}" dt="2021-11-22T22:57:00.568" v="4467" actId="1076"/>
          <ac:cxnSpMkLst>
            <pc:docMk/>
            <pc:sldMk cId="646783659" sldId="283"/>
            <ac:cxnSpMk id="127" creationId="{6B430F84-3A79-470E-8FFF-77AEB5AD8596}"/>
          </ac:cxnSpMkLst>
        </pc:cxnChg>
        <pc:cxnChg chg="add mod">
          <ac:chgData name="Блажо Ђуровић" userId="5694572e-f064-495d-ac23-a1610d1060de" providerId="ADAL" clId="{E3DA9801-B37D-45BD-90FC-FF65784C3D41}" dt="2021-11-22T22:57:20.891" v="4471" actId="1076"/>
          <ac:cxnSpMkLst>
            <pc:docMk/>
            <pc:sldMk cId="646783659" sldId="283"/>
            <ac:cxnSpMk id="130" creationId="{0D773D77-7CBB-4C4E-8552-5C76494B4C55}"/>
          </ac:cxnSpMkLst>
        </pc:cxnChg>
        <pc:cxnChg chg="add mod">
          <ac:chgData name="Блажо Ђуровић" userId="5694572e-f064-495d-ac23-a1610d1060de" providerId="ADAL" clId="{E3DA9801-B37D-45BD-90FC-FF65784C3D41}" dt="2021-11-22T22:57:20.891" v="4471" actId="1076"/>
          <ac:cxnSpMkLst>
            <pc:docMk/>
            <pc:sldMk cId="646783659" sldId="283"/>
            <ac:cxnSpMk id="131" creationId="{E6C64BD1-BB7D-440A-85C4-40A8DE66A4C8}"/>
          </ac:cxnSpMkLst>
        </pc:cxnChg>
        <pc:cxnChg chg="add mod">
          <ac:chgData name="Блажо Ђуровић" userId="5694572e-f064-495d-ac23-a1610d1060de" providerId="ADAL" clId="{E3DA9801-B37D-45BD-90FC-FF65784C3D41}" dt="2021-11-22T22:57:20.891" v="4471" actId="1076"/>
          <ac:cxnSpMkLst>
            <pc:docMk/>
            <pc:sldMk cId="646783659" sldId="283"/>
            <ac:cxnSpMk id="132" creationId="{3349F5A7-E942-4465-AF19-886E495ADB25}"/>
          </ac:cxnSpMkLst>
        </pc:cxnChg>
      </pc:sldChg>
      <pc:sldChg chg="addSp delSp modSp new mod delAnim modAnim">
        <pc:chgData name="Блажо Ђуровић" userId="5694572e-f064-495d-ac23-a1610d1060de" providerId="ADAL" clId="{E3DA9801-B37D-45BD-90FC-FF65784C3D41}" dt="2021-11-30T23:16:10.446" v="5350" actId="1076"/>
        <pc:sldMkLst>
          <pc:docMk/>
          <pc:sldMk cId="2896642704" sldId="284"/>
        </pc:sldMkLst>
        <pc:spChg chg="mod">
          <ac:chgData name="Блажо Ђуровић" userId="5694572e-f064-495d-ac23-a1610d1060de" providerId="ADAL" clId="{E3DA9801-B37D-45BD-90FC-FF65784C3D41}" dt="2021-11-30T23:00:31.157" v="5137" actId="14100"/>
          <ac:spMkLst>
            <pc:docMk/>
            <pc:sldMk cId="2896642704" sldId="284"/>
            <ac:spMk id="2" creationId="{C39613EC-2B8B-477B-8A6F-99DFE37AD604}"/>
          </ac:spMkLst>
        </pc:spChg>
        <pc:spChg chg="mod">
          <ac:chgData name="Блажо Ђуровић" userId="5694572e-f064-495d-ac23-a1610d1060de" providerId="ADAL" clId="{E3DA9801-B37D-45BD-90FC-FF65784C3D41}" dt="2021-11-30T23:08:08.156" v="5216" actId="14100"/>
          <ac:spMkLst>
            <pc:docMk/>
            <pc:sldMk cId="2896642704" sldId="284"/>
            <ac:spMk id="3" creationId="{2C1008CF-4964-44FF-BF08-85D7C897B0FF}"/>
          </ac:spMkLst>
        </pc:spChg>
        <pc:spChg chg="del mod">
          <ac:chgData name="Блажо Ђуровић" userId="5694572e-f064-495d-ac23-a1610d1060de" providerId="ADAL" clId="{E3DA9801-B37D-45BD-90FC-FF65784C3D41}" dt="2021-11-30T22:53:32.597" v="5064" actId="478"/>
          <ac:spMkLst>
            <pc:docMk/>
            <pc:sldMk cId="2896642704" sldId="284"/>
            <ac:spMk id="4" creationId="{988423FE-C992-49D1-987F-8E8863DA7EBA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7" creationId="{C4436C29-E811-4606-9104-88228257E1B1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9" creationId="{B75E6D7C-2C57-44E9-8F5A-3085F8952D76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1" creationId="{0C95F758-BE37-456D-A291-9A68B643E096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2" creationId="{56E8BB07-4C0B-4825-8FA7-1DA72FABB09F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4" creationId="{C1B3001D-B515-432C-B42E-4470A5B45E46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6" creationId="{EF6AE2B2-FF39-4CBA-9EC8-7F20028452B1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7" creationId="{CE2AE1D3-6CBF-4425-AD55-DEE564766710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8" creationId="{2F66E214-2085-4783-846A-516421926371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19" creationId="{3A01CD99-6B03-4710-AEAE-A0E1A693A9E4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21" creationId="{2B5DF64C-C163-4FDE-8985-172C72012ADE}"/>
          </ac:spMkLst>
        </pc:spChg>
        <pc:spChg chg="mod">
          <ac:chgData name="Блажо Ђуровић" userId="5694572e-f064-495d-ac23-a1610d1060de" providerId="ADAL" clId="{E3DA9801-B37D-45BD-90FC-FF65784C3D41}" dt="2021-11-30T22:53:39.399" v="5065"/>
          <ac:spMkLst>
            <pc:docMk/>
            <pc:sldMk cId="2896642704" sldId="284"/>
            <ac:spMk id="22" creationId="{890CDCDB-87D1-416F-90B0-C6699C90BB8E}"/>
          </ac:spMkLst>
        </pc:spChg>
        <pc:spChg chg="add mod">
          <ac:chgData name="Блажо Ђуровић" userId="5694572e-f064-495d-ac23-a1610d1060de" providerId="ADAL" clId="{E3DA9801-B37D-45BD-90FC-FF65784C3D41}" dt="2021-11-30T23:03:48.170" v="5160" actId="1076"/>
          <ac:spMkLst>
            <pc:docMk/>
            <pc:sldMk cId="2896642704" sldId="284"/>
            <ac:spMk id="28" creationId="{93CA320E-E8FC-4C83-A381-4A7F0C4A5A44}"/>
          </ac:spMkLst>
        </pc:spChg>
        <pc:spChg chg="add mod">
          <ac:chgData name="Блажо Ђуровић" userId="5694572e-f064-495d-ac23-a1610d1060de" providerId="ADAL" clId="{E3DA9801-B37D-45BD-90FC-FF65784C3D41}" dt="2021-11-30T23:03:45.707" v="5159" actId="1076"/>
          <ac:spMkLst>
            <pc:docMk/>
            <pc:sldMk cId="2896642704" sldId="284"/>
            <ac:spMk id="29" creationId="{C450A10F-C480-4C16-B305-7C46584F3176}"/>
          </ac:spMkLst>
        </pc:spChg>
        <pc:spChg chg="add mod">
          <ac:chgData name="Блажо Ђуровић" userId="5694572e-f064-495d-ac23-a1610d1060de" providerId="ADAL" clId="{E3DA9801-B37D-45BD-90FC-FF65784C3D41}" dt="2021-11-30T22:56:14.507" v="5116" actId="164"/>
          <ac:spMkLst>
            <pc:docMk/>
            <pc:sldMk cId="2896642704" sldId="284"/>
            <ac:spMk id="30" creationId="{83DF08FF-8BA7-4077-8E50-31C52E940163}"/>
          </ac:spMkLst>
        </pc:spChg>
        <pc:spChg chg="add mod">
          <ac:chgData name="Блажо Ђуровић" userId="5694572e-f064-495d-ac23-a1610d1060de" providerId="ADAL" clId="{E3DA9801-B37D-45BD-90FC-FF65784C3D41}" dt="2021-11-30T22:56:14.507" v="5116" actId="164"/>
          <ac:spMkLst>
            <pc:docMk/>
            <pc:sldMk cId="2896642704" sldId="284"/>
            <ac:spMk id="31" creationId="{CC7A0E72-A6DD-4AFF-ACBD-F6CE38D6F5D5}"/>
          </ac:spMkLst>
        </pc:spChg>
        <pc:spChg chg="add mod">
          <ac:chgData name="Блажо Ђуровић" userId="5694572e-f064-495d-ac23-a1610d1060de" providerId="ADAL" clId="{E3DA9801-B37D-45BD-90FC-FF65784C3D41}" dt="2021-11-30T22:56:14.507" v="5116" actId="164"/>
          <ac:spMkLst>
            <pc:docMk/>
            <pc:sldMk cId="2896642704" sldId="284"/>
            <ac:spMk id="39" creationId="{42C69980-6481-40FF-80A1-4A7137F2A219}"/>
          </ac:spMkLst>
        </pc:spChg>
        <pc:spChg chg="add mod">
          <ac:chgData name="Блажо Ђуровић" userId="5694572e-f064-495d-ac23-a1610d1060de" providerId="ADAL" clId="{E3DA9801-B37D-45BD-90FC-FF65784C3D41}" dt="2021-11-30T23:02:47.492" v="5152" actId="1076"/>
          <ac:spMkLst>
            <pc:docMk/>
            <pc:sldMk cId="2896642704" sldId="284"/>
            <ac:spMk id="40" creationId="{0EA694A9-6CEF-4C43-A38C-A25358425986}"/>
          </ac:spMkLst>
        </pc:spChg>
        <pc:spChg chg="add mod">
          <ac:chgData name="Блажо Ђуровић" userId="5694572e-f064-495d-ac23-a1610d1060de" providerId="ADAL" clId="{E3DA9801-B37D-45BD-90FC-FF65784C3D41}" dt="2021-11-30T23:02:44.937" v="5151" actId="1076"/>
          <ac:spMkLst>
            <pc:docMk/>
            <pc:sldMk cId="2896642704" sldId="284"/>
            <ac:spMk id="41" creationId="{A478BB5A-0566-4897-8BC4-00ABCBE7ACC5}"/>
          </ac:spMkLst>
        </pc:spChg>
        <pc:spChg chg="add mod">
          <ac:chgData name="Блажо Ђуровић" userId="5694572e-f064-495d-ac23-a1610d1060de" providerId="ADAL" clId="{E3DA9801-B37D-45BD-90FC-FF65784C3D41}" dt="2021-11-30T23:12:06.930" v="5267" actId="1076"/>
          <ac:spMkLst>
            <pc:docMk/>
            <pc:sldMk cId="2896642704" sldId="284"/>
            <ac:spMk id="42" creationId="{CFA2842D-1BA1-4E4E-A179-14A26C17DFAA}"/>
          </ac:spMkLst>
        </pc:spChg>
        <pc:spChg chg="add mod">
          <ac:chgData name="Блажо Ђуровић" userId="5694572e-f064-495d-ac23-a1610d1060de" providerId="ADAL" clId="{E3DA9801-B37D-45BD-90FC-FF65784C3D41}" dt="2021-11-30T22:56:14.507" v="5116" actId="164"/>
          <ac:spMkLst>
            <pc:docMk/>
            <pc:sldMk cId="2896642704" sldId="284"/>
            <ac:spMk id="43" creationId="{03F19D3B-36B8-4B91-9FCE-C84856C09E8B}"/>
          </ac:spMkLst>
        </pc:spChg>
        <pc:spChg chg="add del mod">
          <ac:chgData name="Блажо Ђуровић" userId="5694572e-f064-495d-ac23-a1610d1060de" providerId="ADAL" clId="{E3DA9801-B37D-45BD-90FC-FF65784C3D41}" dt="2021-11-30T22:56:07.590" v="5115" actId="478"/>
          <ac:spMkLst>
            <pc:docMk/>
            <pc:sldMk cId="2896642704" sldId="284"/>
            <ac:spMk id="44" creationId="{73C30ADE-85EC-4F2D-9CA8-DFE444E254BB}"/>
          </ac:spMkLst>
        </pc:spChg>
        <pc:spChg chg="add mod">
          <ac:chgData name="Блажо Ђуровић" userId="5694572e-f064-495d-ac23-a1610d1060de" providerId="ADAL" clId="{E3DA9801-B37D-45BD-90FC-FF65784C3D41}" dt="2021-11-30T23:00:04.336" v="5131" actId="164"/>
          <ac:spMkLst>
            <pc:docMk/>
            <pc:sldMk cId="2896642704" sldId="284"/>
            <ac:spMk id="48" creationId="{F5D06BB0-CD18-49A2-AC9E-96C980F02C9C}"/>
          </ac:spMkLst>
        </pc:spChg>
        <pc:spChg chg="mod">
          <ac:chgData name="Блажо Ђуровић" userId="5694572e-f064-495d-ac23-a1610d1060de" providerId="ADAL" clId="{E3DA9801-B37D-45BD-90FC-FF65784C3D41}" dt="2021-11-30T23:00:23.304" v="5136" actId="20577"/>
          <ac:spMkLst>
            <pc:docMk/>
            <pc:sldMk cId="2896642704" sldId="284"/>
            <ac:spMk id="52" creationId="{44D07C42-18EE-4D58-A507-40A2E196F344}"/>
          </ac:spMkLst>
        </pc:spChg>
        <pc:spChg chg="add mod">
          <ac:chgData name="Блажо Ђуровић" userId="5694572e-f064-495d-ac23-a1610d1060de" providerId="ADAL" clId="{E3DA9801-B37D-45BD-90FC-FF65784C3D41}" dt="2021-11-30T23:01:23.831" v="5145" actId="164"/>
          <ac:spMkLst>
            <pc:docMk/>
            <pc:sldMk cId="2896642704" sldId="284"/>
            <ac:spMk id="55" creationId="{50F18512-C190-425B-8AD1-38758AB951BA}"/>
          </ac:spMkLst>
        </pc:spChg>
        <pc:spChg chg="add mod">
          <ac:chgData name="Блажо Ђуровић" userId="5694572e-f064-495d-ac23-a1610d1060de" providerId="ADAL" clId="{E3DA9801-B37D-45BD-90FC-FF65784C3D41}" dt="2021-11-30T23:06:29.734" v="5193" actId="1076"/>
          <ac:spMkLst>
            <pc:docMk/>
            <pc:sldMk cId="2896642704" sldId="284"/>
            <ac:spMk id="79" creationId="{F1881B77-3FFA-4BB6-8E03-D6F9568CA506}"/>
          </ac:spMkLst>
        </pc:spChg>
        <pc:spChg chg="add mod">
          <ac:chgData name="Блажо Ђуровић" userId="5694572e-f064-495d-ac23-a1610d1060de" providerId="ADAL" clId="{E3DA9801-B37D-45BD-90FC-FF65784C3D41}" dt="2021-11-30T23:07:37.129" v="5201" actId="164"/>
          <ac:spMkLst>
            <pc:docMk/>
            <pc:sldMk cId="2896642704" sldId="284"/>
            <ac:spMk id="80" creationId="{C900D8B1-61AA-43CF-928D-5D71EF991161}"/>
          </ac:spMkLst>
        </pc:spChg>
        <pc:spChg chg="add mod">
          <ac:chgData name="Блажо Ђуровић" userId="5694572e-f064-495d-ac23-a1610d1060de" providerId="ADAL" clId="{E3DA9801-B37D-45BD-90FC-FF65784C3D41}" dt="2021-11-30T23:07:37.129" v="5201" actId="164"/>
          <ac:spMkLst>
            <pc:docMk/>
            <pc:sldMk cId="2896642704" sldId="284"/>
            <ac:spMk id="81" creationId="{CBDBB09C-F7FE-440C-890D-B45EBD6DC822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83" creationId="{233AE5CD-21C7-431A-87A9-122E31F03208}"/>
          </ac:spMkLst>
        </pc:spChg>
        <pc:spChg chg="mod">
          <ac:chgData name="Блажо Ђуровић" userId="5694572e-f064-495d-ac23-a1610d1060de" providerId="ADAL" clId="{E3DA9801-B37D-45BD-90FC-FF65784C3D41}" dt="2021-11-30T23:08:44.724" v="5225" actId="20577"/>
          <ac:spMkLst>
            <pc:docMk/>
            <pc:sldMk cId="2896642704" sldId="284"/>
            <ac:spMk id="85" creationId="{452D161D-634B-4C31-8FE0-B0547EE7062F}"/>
          </ac:spMkLst>
        </pc:spChg>
        <pc:spChg chg="mod">
          <ac:chgData name="Блажо Ђуровић" userId="5694572e-f064-495d-ac23-a1610d1060de" providerId="ADAL" clId="{E3DA9801-B37D-45BD-90FC-FF65784C3D41}" dt="2021-11-30T23:08:47.295" v="5226" actId="20577"/>
          <ac:spMkLst>
            <pc:docMk/>
            <pc:sldMk cId="2896642704" sldId="284"/>
            <ac:spMk id="86" creationId="{CD3C05FB-D7F0-4D46-A3CD-855C55F30EA5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87" creationId="{BC276B16-39E0-496F-9BA5-76576A8C5DFF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88" creationId="{08BF59B1-A37E-4E6D-B478-A0BD43E77DCC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89" creationId="{DD0AC022-81BD-4A53-852C-3663E2424A42}"/>
          </ac:spMkLst>
        </pc:spChg>
        <pc:spChg chg="mod">
          <ac:chgData name="Блажо Ђуровић" userId="5694572e-f064-495d-ac23-a1610d1060de" providerId="ADAL" clId="{E3DA9801-B37D-45BD-90FC-FF65784C3D41}" dt="2021-11-30T23:10:07.648" v="5251"/>
          <ac:spMkLst>
            <pc:docMk/>
            <pc:sldMk cId="2896642704" sldId="284"/>
            <ac:spMk id="92" creationId="{599721A6-A1E4-4C91-8DB2-54E83BDA976E}"/>
          </ac:spMkLst>
        </pc:spChg>
        <pc:spChg chg="mod">
          <ac:chgData name="Блажо Ђуровић" userId="5694572e-f064-495d-ac23-a1610d1060de" providerId="ADAL" clId="{E3DA9801-B37D-45BD-90FC-FF65784C3D41}" dt="2021-11-30T23:10:26.149" v="5254" actId="20577"/>
          <ac:spMkLst>
            <pc:docMk/>
            <pc:sldMk cId="2896642704" sldId="284"/>
            <ac:spMk id="94" creationId="{1CFBEE4D-1A04-448C-BE1C-5AA12D0AE164}"/>
          </ac:spMkLst>
        </pc:spChg>
        <pc:spChg chg="mod">
          <ac:chgData name="Блажо Ђуровић" userId="5694572e-f064-495d-ac23-a1610d1060de" providerId="ADAL" clId="{E3DA9801-B37D-45BD-90FC-FF65784C3D41}" dt="2021-11-30T23:10:29.195" v="5255" actId="20577"/>
          <ac:spMkLst>
            <pc:docMk/>
            <pc:sldMk cId="2896642704" sldId="284"/>
            <ac:spMk id="95" creationId="{7E4C5BFD-6684-4843-B562-3128951CBCD8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96" creationId="{8B6841D9-1E27-4B0F-B7A9-A482DF39F237}"/>
          </ac:spMkLst>
        </pc:spChg>
        <pc:spChg chg="mod">
          <ac:chgData name="Блажо Ђуровић" userId="5694572e-f064-495d-ac23-a1610d1060de" providerId="ADAL" clId="{E3DA9801-B37D-45BD-90FC-FF65784C3D41}" dt="2021-11-30T23:12:14.923" v="5268" actId="20577"/>
          <ac:spMkLst>
            <pc:docMk/>
            <pc:sldMk cId="2896642704" sldId="284"/>
            <ac:spMk id="99" creationId="{19E0EFBA-14DA-41A0-A172-B7AAE860F18A}"/>
          </ac:spMkLst>
        </pc:spChg>
        <pc:spChg chg="mod">
          <ac:chgData name="Блажо Ђуровић" userId="5694572e-f064-495d-ac23-a1610d1060de" providerId="ADAL" clId="{E3DA9801-B37D-45BD-90FC-FF65784C3D41}" dt="2021-11-30T23:11:50.803" v="5265" actId="1076"/>
          <ac:spMkLst>
            <pc:docMk/>
            <pc:sldMk cId="2896642704" sldId="284"/>
            <ac:spMk id="101" creationId="{E8A25E32-DEE8-439C-B8C2-279B6F695A74}"/>
          </ac:spMkLst>
        </pc:spChg>
        <pc:spChg chg="mod">
          <ac:chgData name="Блажо Ђуровић" userId="5694572e-f064-495d-ac23-a1610d1060de" providerId="ADAL" clId="{E3DA9801-B37D-45BD-90FC-FF65784C3D41}" dt="2021-11-30T23:11:53.577" v="5266" actId="1076"/>
          <ac:spMkLst>
            <pc:docMk/>
            <pc:sldMk cId="2896642704" sldId="284"/>
            <ac:spMk id="102" creationId="{5EF8F4E9-4DF2-462C-AFEB-DECC34E20188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103" creationId="{13425E5B-F5A0-4D61-8E47-3CA62B613CA5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104" creationId="{EC6F76C8-DDAD-4BB9-AEA0-CA89BFA23F92}"/>
          </ac:spMkLst>
        </pc:spChg>
        <pc:spChg chg="add del mod">
          <ac:chgData name="Блажо Ђуровић" userId="5694572e-f064-495d-ac23-a1610d1060de" providerId="ADAL" clId="{E3DA9801-B37D-45BD-90FC-FF65784C3D41}" dt="2021-11-30T23:13:05.743" v="5280" actId="478"/>
          <ac:spMkLst>
            <pc:docMk/>
            <pc:sldMk cId="2896642704" sldId="284"/>
            <ac:spMk id="105" creationId="{8F329225-1DAB-447D-967B-F6DD730983D9}"/>
          </ac:spMkLst>
        </pc:spChg>
        <pc:spChg chg="add mod">
          <ac:chgData name="Блажо Ђуровић" userId="5694572e-f064-495d-ac23-a1610d1060de" providerId="ADAL" clId="{E3DA9801-B37D-45BD-90FC-FF65784C3D41}" dt="2021-11-30T23:16:10.446" v="5350" actId="1076"/>
          <ac:spMkLst>
            <pc:docMk/>
            <pc:sldMk cId="2896642704" sldId="284"/>
            <ac:spMk id="106" creationId="{B39AE41C-5023-4C90-8B35-A77F32AC7A84}"/>
          </ac:spMkLst>
        </pc:spChg>
        <pc:grpChg chg="add mod">
          <ac:chgData name="Блажо Ђуровић" userId="5694572e-f064-495d-ac23-a1610d1060de" providerId="ADAL" clId="{E3DA9801-B37D-45BD-90FC-FF65784C3D41}" dt="2021-11-30T22:56:14.507" v="5116" actId="164"/>
          <ac:grpSpMkLst>
            <pc:docMk/>
            <pc:sldMk cId="2896642704" sldId="284"/>
            <ac:grpSpMk id="5" creationId="{9C75E657-0886-4EC3-9921-37A15B841308}"/>
          </ac:grpSpMkLst>
        </pc:grpChg>
        <pc:grpChg chg="add mod">
          <ac:chgData name="Блажо Ђуровић" userId="5694572e-f064-495d-ac23-a1610d1060de" providerId="ADAL" clId="{E3DA9801-B37D-45BD-90FC-FF65784C3D41}" dt="2021-11-30T23:02:36.695" v="5148" actId="1076"/>
          <ac:grpSpMkLst>
            <pc:docMk/>
            <pc:sldMk cId="2896642704" sldId="284"/>
            <ac:grpSpMk id="45" creationId="{7655D20F-F314-4CC2-BCBB-26AFE639D075}"/>
          </ac:grpSpMkLst>
        </pc:grpChg>
        <pc:grpChg chg="add mod">
          <ac:chgData name="Блажо Ђуровић" userId="5694572e-f064-495d-ac23-a1610d1060de" providerId="ADAL" clId="{E3DA9801-B37D-45BD-90FC-FF65784C3D41}" dt="2021-11-30T23:02:53.670" v="5154" actId="1076"/>
          <ac:grpSpMkLst>
            <pc:docMk/>
            <pc:sldMk cId="2896642704" sldId="284"/>
            <ac:grpSpMk id="49" creationId="{92600901-1F25-4B94-B163-905ED54773A1}"/>
          </ac:grpSpMkLst>
        </pc:grpChg>
        <pc:grpChg chg="add mod">
          <ac:chgData name="Блажо Ђуровић" userId="5694572e-f064-495d-ac23-a1610d1060de" providerId="ADAL" clId="{E3DA9801-B37D-45BD-90FC-FF65784C3D41}" dt="2021-11-30T23:02:50.590" v="5153" actId="1076"/>
          <ac:grpSpMkLst>
            <pc:docMk/>
            <pc:sldMk cId="2896642704" sldId="284"/>
            <ac:grpSpMk id="50" creationId="{FB9A039F-93E4-4222-9667-3E83DC98E882}"/>
          </ac:grpSpMkLst>
        </pc:grpChg>
        <pc:grpChg chg="add mod">
          <ac:chgData name="Блажо Ђуровић" userId="5694572e-f064-495d-ac23-a1610d1060de" providerId="ADAL" clId="{E3DA9801-B37D-45BD-90FC-FF65784C3D41}" dt="2021-11-30T23:02:39.486" v="5149" actId="1076"/>
          <ac:grpSpMkLst>
            <pc:docMk/>
            <pc:sldMk cId="2896642704" sldId="284"/>
            <ac:grpSpMk id="56" creationId="{741892B1-B9E9-4B23-A744-72DB803ADA9C}"/>
          </ac:grpSpMkLst>
        </pc:grpChg>
        <pc:grpChg chg="add mod">
          <ac:chgData name="Блажо Ђуровић" userId="5694572e-f064-495d-ac23-a1610d1060de" providerId="ADAL" clId="{E3DA9801-B37D-45BD-90FC-FF65784C3D41}" dt="2021-11-30T23:07:37.129" v="5201" actId="164"/>
          <ac:grpSpMkLst>
            <pc:docMk/>
            <pc:sldMk cId="2896642704" sldId="284"/>
            <ac:grpSpMk id="82" creationId="{3CA090AA-A677-4478-8F89-AC446D62D136}"/>
          </ac:grpSpMkLst>
        </pc:grpChg>
        <pc:grpChg chg="add mod">
          <ac:chgData name="Блажо Ђуровић" userId="5694572e-f064-495d-ac23-a1610d1060de" providerId="ADAL" clId="{E3DA9801-B37D-45BD-90FC-FF65784C3D41}" dt="2021-11-30T23:08:42.056" v="5224" actId="1076"/>
          <ac:grpSpMkLst>
            <pc:docMk/>
            <pc:sldMk cId="2896642704" sldId="284"/>
            <ac:grpSpMk id="84" creationId="{ED1322B0-A2BB-43E5-8804-5BEB436F52FB}"/>
          </ac:grpSpMkLst>
        </pc:grpChg>
        <pc:grpChg chg="add mod">
          <ac:chgData name="Блажо Ђуровић" userId="5694572e-f064-495d-ac23-a1610d1060de" providerId="ADAL" clId="{E3DA9801-B37D-45BD-90FC-FF65784C3D41}" dt="2021-11-30T23:10:12.447" v="5252" actId="1076"/>
          <ac:grpSpMkLst>
            <pc:docMk/>
            <pc:sldMk cId="2896642704" sldId="284"/>
            <ac:grpSpMk id="90" creationId="{7477B42E-334B-4C2D-8CCD-B10CD597EAD6}"/>
          </ac:grpSpMkLst>
        </pc:grpChg>
        <pc:grpChg chg="add mod">
          <ac:chgData name="Блажо Ђуровић" userId="5694572e-f064-495d-ac23-a1610d1060de" providerId="ADAL" clId="{E3DA9801-B37D-45BD-90FC-FF65784C3D41}" dt="2021-11-30T23:10:12.447" v="5252" actId="1076"/>
          <ac:grpSpMkLst>
            <pc:docMk/>
            <pc:sldMk cId="2896642704" sldId="284"/>
            <ac:grpSpMk id="93" creationId="{64CB4968-162A-42E5-AED7-4AD0DEB08A67}"/>
          </ac:grpSpMkLst>
        </pc:grpChg>
        <pc:grpChg chg="add mod">
          <ac:chgData name="Блажо Ђуровић" userId="5694572e-f064-495d-ac23-a1610d1060de" providerId="ADAL" clId="{E3DA9801-B37D-45BD-90FC-FF65784C3D41}" dt="2021-11-30T23:11:30.692" v="5262" actId="1076"/>
          <ac:grpSpMkLst>
            <pc:docMk/>
            <pc:sldMk cId="2896642704" sldId="284"/>
            <ac:grpSpMk id="97" creationId="{FD16C59F-7DC1-435F-BCA3-92AA3D373E79}"/>
          </ac:grpSpMkLst>
        </pc:grpChg>
        <pc:grpChg chg="add mod">
          <ac:chgData name="Блажо Ђуровић" userId="5694572e-f064-495d-ac23-a1610d1060de" providerId="ADAL" clId="{E3DA9801-B37D-45BD-90FC-FF65784C3D41}" dt="2021-11-30T23:11:30.692" v="5262" actId="1076"/>
          <ac:grpSpMkLst>
            <pc:docMk/>
            <pc:sldMk cId="2896642704" sldId="284"/>
            <ac:grpSpMk id="100" creationId="{C78EE572-EC78-44D6-AA84-DC9CEB6B71DC}"/>
          </ac:grpSpMkLst>
        </pc:grp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6" creationId="{DFFD4CE9-7BA5-4299-855D-5E2F959E6747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8" creationId="{9668E294-247E-4533-8B7E-C9B7C0F8C891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10" creationId="{14732A6A-66C5-46C0-B8DD-0FF8489182E2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13" creationId="{94F58102-34FA-4449-8B80-3E8032CA4E36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15" creationId="{49F0C7E7-631F-4F0A-8D29-9242EE6A00C5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20" creationId="{AF7BE7C2-D9E4-406D-BA0D-5AC6D6967376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23" creationId="{9EC73FDF-F550-4CB0-BE81-7C5B186DCB8E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24" creationId="{CA17CCB1-B2C6-4479-B03A-A221922056B4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25" creationId="{01E8AE49-DA87-4094-88A6-E45BE9616BDB}"/>
          </ac:cxnSpMkLst>
        </pc:cxnChg>
        <pc:cxnChg chg="mod">
          <ac:chgData name="Блажо Ђуровић" userId="5694572e-f064-495d-ac23-a1610d1060de" providerId="ADAL" clId="{E3DA9801-B37D-45BD-90FC-FF65784C3D41}" dt="2021-11-30T22:54:58.531" v="5085" actId="14100"/>
          <ac:cxnSpMkLst>
            <pc:docMk/>
            <pc:sldMk cId="2896642704" sldId="284"/>
            <ac:cxnSpMk id="26" creationId="{497D8794-63C6-4036-826D-BAF38BA6B2F8}"/>
          </ac:cxnSpMkLst>
        </pc:cxnChg>
        <pc:cxnChg chg="mod">
          <ac:chgData name="Блажо Ђуровић" userId="5694572e-f064-495d-ac23-a1610d1060de" providerId="ADAL" clId="{E3DA9801-B37D-45BD-90FC-FF65784C3D41}" dt="2021-11-30T22:53:39.399" v="5065"/>
          <ac:cxnSpMkLst>
            <pc:docMk/>
            <pc:sldMk cId="2896642704" sldId="284"/>
            <ac:cxnSpMk id="27" creationId="{0EC4E7F6-61EC-41D1-9D14-A9F76FE21F7A}"/>
          </ac:cxnSpMkLst>
        </pc:cxnChg>
        <pc:cxnChg chg="add mod">
          <ac:chgData name="Блажо Ђуровић" userId="5694572e-f064-495d-ac23-a1610d1060de" providerId="ADAL" clId="{E3DA9801-B37D-45BD-90FC-FF65784C3D41}" dt="2021-11-30T22:56:14.507" v="5116" actId="164"/>
          <ac:cxnSpMkLst>
            <pc:docMk/>
            <pc:sldMk cId="2896642704" sldId="284"/>
            <ac:cxnSpMk id="33" creationId="{7884F17B-B12A-483D-9964-4273DE0F29A6}"/>
          </ac:cxnSpMkLst>
        </pc:cxnChg>
        <pc:cxnChg chg="add mod">
          <ac:chgData name="Блажо Ђуровић" userId="5694572e-f064-495d-ac23-a1610d1060de" providerId="ADAL" clId="{E3DA9801-B37D-45BD-90FC-FF65784C3D41}" dt="2021-11-30T22:56:14.507" v="5116" actId="164"/>
          <ac:cxnSpMkLst>
            <pc:docMk/>
            <pc:sldMk cId="2896642704" sldId="284"/>
            <ac:cxnSpMk id="37" creationId="{4F436663-8F6E-4D8E-B91C-C91C4E8F41CC}"/>
          </ac:cxnSpMkLst>
        </pc:cxnChg>
        <pc:cxnChg chg="add mod">
          <ac:chgData name="Блажо Ђуровић" userId="5694572e-f064-495d-ac23-a1610d1060de" providerId="ADAL" clId="{E3DA9801-B37D-45BD-90FC-FF65784C3D41}" dt="2021-11-30T23:00:04.336" v="5131" actId="164"/>
          <ac:cxnSpMkLst>
            <pc:docMk/>
            <pc:sldMk cId="2896642704" sldId="284"/>
            <ac:cxnSpMk id="47" creationId="{2D6CBCA7-4FDD-41BC-A3B3-1C6CB7FCA609}"/>
          </ac:cxnSpMkLst>
        </pc:cxnChg>
        <pc:cxnChg chg="mod">
          <ac:chgData name="Блажо Ђуровић" userId="5694572e-f064-495d-ac23-a1610d1060de" providerId="ADAL" clId="{E3DA9801-B37D-45BD-90FC-FF65784C3D41}" dt="2021-11-30T23:00:23.304" v="5136" actId="20577"/>
          <ac:cxnSpMkLst>
            <pc:docMk/>
            <pc:sldMk cId="2896642704" sldId="284"/>
            <ac:cxnSpMk id="51" creationId="{CC57663C-21E0-48A4-B945-8EFE145DFD33}"/>
          </ac:cxnSpMkLst>
        </pc:cxnChg>
        <pc:cxnChg chg="add mod">
          <ac:chgData name="Блажо Ђуровић" userId="5694572e-f064-495d-ac23-a1610d1060de" providerId="ADAL" clId="{E3DA9801-B37D-45BD-90FC-FF65784C3D41}" dt="2021-11-30T23:01:23.831" v="5145" actId="164"/>
          <ac:cxnSpMkLst>
            <pc:docMk/>
            <pc:sldMk cId="2896642704" sldId="284"/>
            <ac:cxnSpMk id="54" creationId="{6D29B179-14EB-4B8E-984C-F2A76AAC4118}"/>
          </ac:cxnSpMkLst>
        </pc:cxnChg>
        <pc:cxnChg chg="add mod">
          <ac:chgData name="Блажо Ђуровић" userId="5694572e-f064-495d-ac23-a1610d1060de" providerId="ADAL" clId="{E3DA9801-B37D-45BD-90FC-FF65784C3D41}" dt="2021-11-30T23:04:55.446" v="5177" actId="14100"/>
          <ac:cxnSpMkLst>
            <pc:docMk/>
            <pc:sldMk cId="2896642704" sldId="284"/>
            <ac:cxnSpMk id="58" creationId="{E9DB4974-925F-48EC-A2E0-656222E07A07}"/>
          </ac:cxnSpMkLst>
        </pc:cxnChg>
        <pc:cxnChg chg="add mod">
          <ac:chgData name="Блажо Ђуровић" userId="5694572e-f064-495d-ac23-a1610d1060de" providerId="ADAL" clId="{E3DA9801-B37D-45BD-90FC-FF65784C3D41}" dt="2021-11-30T23:04:21.858" v="5168" actId="14100"/>
          <ac:cxnSpMkLst>
            <pc:docMk/>
            <pc:sldMk cId="2896642704" sldId="284"/>
            <ac:cxnSpMk id="60" creationId="{C43A0B16-2009-441E-AAE1-C45AB0D57979}"/>
          </ac:cxnSpMkLst>
        </pc:cxnChg>
        <pc:cxnChg chg="add mod">
          <ac:chgData name="Блажо Ђуровић" userId="5694572e-f064-495d-ac23-a1610d1060de" providerId="ADAL" clId="{E3DA9801-B37D-45BD-90FC-FF65784C3D41}" dt="2021-11-30T23:04:40.943" v="5173" actId="14100"/>
          <ac:cxnSpMkLst>
            <pc:docMk/>
            <pc:sldMk cId="2896642704" sldId="284"/>
            <ac:cxnSpMk id="65" creationId="{E1567D32-34FC-4AAD-B7CA-60322D621444}"/>
          </ac:cxnSpMkLst>
        </pc:cxnChg>
        <pc:cxnChg chg="add mod">
          <ac:chgData name="Блажо Ђуровић" userId="5694572e-f064-495d-ac23-a1610d1060de" providerId="ADAL" clId="{E3DA9801-B37D-45BD-90FC-FF65784C3D41}" dt="2021-11-30T23:04:51.240" v="5176" actId="14100"/>
          <ac:cxnSpMkLst>
            <pc:docMk/>
            <pc:sldMk cId="2896642704" sldId="284"/>
            <ac:cxnSpMk id="70" creationId="{CF2E68B4-FEB1-48E1-AAEC-FB0C71695CF8}"/>
          </ac:cxnSpMkLst>
        </pc:cxnChg>
        <pc:cxnChg chg="add mod">
          <ac:chgData name="Блажо Ђуровић" userId="5694572e-f064-495d-ac23-a1610d1060de" providerId="ADAL" clId="{E3DA9801-B37D-45BD-90FC-FF65784C3D41}" dt="2021-11-30T23:06:00.082" v="5180" actId="208"/>
          <ac:cxnSpMkLst>
            <pc:docMk/>
            <pc:sldMk cId="2896642704" sldId="284"/>
            <ac:cxnSpMk id="75" creationId="{AE558CBC-C43C-47F8-BFC0-463688F9FBCE}"/>
          </ac:cxnSpMkLst>
        </pc:cxnChg>
        <pc:cxnChg chg="add mod">
          <ac:chgData name="Блажо Ђуровић" userId="5694572e-f064-495d-ac23-a1610d1060de" providerId="ADAL" clId="{E3DA9801-B37D-45BD-90FC-FF65784C3D41}" dt="2021-11-30T23:06:18.040" v="5184" actId="14100"/>
          <ac:cxnSpMkLst>
            <pc:docMk/>
            <pc:sldMk cId="2896642704" sldId="284"/>
            <ac:cxnSpMk id="76" creationId="{184E4029-14AB-4531-9B5F-C024D408F75C}"/>
          </ac:cxnSpMkLst>
        </pc:cxnChg>
        <pc:cxnChg chg="mod">
          <ac:chgData name="Блажо Ђуровић" userId="5694572e-f064-495d-ac23-a1610d1060de" providerId="ADAL" clId="{E3DA9801-B37D-45BD-90FC-FF65784C3D41}" dt="2021-11-30T23:10:21.657" v="5253" actId="196"/>
          <ac:cxnSpMkLst>
            <pc:docMk/>
            <pc:sldMk cId="2896642704" sldId="284"/>
            <ac:cxnSpMk id="91" creationId="{7896DC41-5C67-4615-8D17-08B641E93F81}"/>
          </ac:cxnSpMkLst>
        </pc:cxnChg>
        <pc:cxnChg chg="mod">
          <ac:chgData name="Блажо Ђуровић" userId="5694572e-f064-495d-ac23-a1610d1060de" providerId="ADAL" clId="{E3DA9801-B37D-45BD-90FC-FF65784C3D41}" dt="2021-11-30T23:11:26.167" v="5261"/>
          <ac:cxnSpMkLst>
            <pc:docMk/>
            <pc:sldMk cId="2896642704" sldId="284"/>
            <ac:cxnSpMk id="98" creationId="{3E69EC84-F457-48E8-9234-7B52763BDF3A}"/>
          </ac:cxnSpMkLst>
        </pc:cxnChg>
      </pc:sldChg>
    </pc:docChg>
  </pc:docChgLst>
  <pc:docChgLst>
    <pc:chgData name="Блажо Ђуровић" userId="5694572e-f064-495d-ac23-a1610d1060de" providerId="ADAL" clId="{DF5464FD-79C7-4DBB-A8F8-0F58BF3ADF12}"/>
    <pc:docChg chg="modSld sldOrd">
      <pc:chgData name="Блажо Ђуровић" userId="5694572e-f064-495d-ac23-a1610d1060de" providerId="ADAL" clId="{DF5464FD-79C7-4DBB-A8F8-0F58BF3ADF12}" dt="2022-10-27T19:40:31.878" v="25"/>
      <pc:docMkLst>
        <pc:docMk/>
      </pc:docMkLst>
      <pc:sldChg chg="addSp delSp modSp mod modAnim">
        <pc:chgData name="Блажо Ђуровић" userId="5694572e-f064-495d-ac23-a1610d1060de" providerId="ADAL" clId="{DF5464FD-79C7-4DBB-A8F8-0F58BF3ADF12}" dt="2022-09-07T20:39:36.650" v="5" actId="1076"/>
        <pc:sldMkLst>
          <pc:docMk/>
          <pc:sldMk cId="1113414804" sldId="262"/>
        </pc:sldMkLst>
        <pc:spChg chg="mod topLvl">
          <ac:chgData name="Блажо Ђуровић" userId="5694572e-f064-495d-ac23-a1610d1060de" providerId="ADAL" clId="{DF5464FD-79C7-4DBB-A8F8-0F58BF3ADF12}" dt="2022-09-07T20:37:43.810" v="1" actId="164"/>
          <ac:spMkLst>
            <pc:docMk/>
            <pc:sldMk cId="1113414804" sldId="262"/>
            <ac:spMk id="7" creationId="{8443D8E0-9B97-46A7-A373-D374FC0B2385}"/>
          </ac:spMkLst>
        </pc:spChg>
        <pc:spChg chg="mod topLvl">
          <ac:chgData name="Блажо Ђуровић" userId="5694572e-f064-495d-ac23-a1610d1060de" providerId="ADAL" clId="{DF5464FD-79C7-4DBB-A8F8-0F58BF3ADF12}" dt="2022-09-07T20:37:50.399" v="3" actId="1076"/>
          <ac:spMkLst>
            <pc:docMk/>
            <pc:sldMk cId="1113414804" sldId="262"/>
            <ac:spMk id="8" creationId="{6F8ECD1C-6C49-4D0E-9931-DD9E003F8D41}"/>
          </ac:spMkLst>
        </pc:spChg>
        <pc:spChg chg="mod topLvl">
          <ac:chgData name="Блажо Ђуровић" userId="5694572e-f064-495d-ac23-a1610d1060de" providerId="ADAL" clId="{DF5464FD-79C7-4DBB-A8F8-0F58BF3ADF12}" dt="2022-09-07T20:37:35.954" v="0" actId="165"/>
          <ac:spMkLst>
            <pc:docMk/>
            <pc:sldMk cId="1113414804" sldId="262"/>
            <ac:spMk id="9" creationId="{17E4B618-EB74-45F3-9813-8F269FA41648}"/>
          </ac:spMkLst>
        </pc:spChg>
        <pc:spChg chg="mod">
          <ac:chgData name="Блажо Ђуровић" userId="5694572e-f064-495d-ac23-a1610d1060de" providerId="ADAL" clId="{DF5464FD-79C7-4DBB-A8F8-0F58BF3ADF12}" dt="2022-09-07T20:39:36.650" v="5" actId="1076"/>
          <ac:spMkLst>
            <pc:docMk/>
            <pc:sldMk cId="1113414804" sldId="262"/>
            <ac:spMk id="47" creationId="{E958DC79-7D36-448A-AB9F-9BFEBAF072B8}"/>
          </ac:spMkLst>
        </pc:spChg>
        <pc:grpChg chg="add mod">
          <ac:chgData name="Блажо Ђуровић" userId="5694572e-f064-495d-ac23-a1610d1060de" providerId="ADAL" clId="{DF5464FD-79C7-4DBB-A8F8-0F58BF3ADF12}" dt="2022-09-07T20:37:56.177" v="4" actId="1076"/>
          <ac:grpSpMkLst>
            <pc:docMk/>
            <pc:sldMk cId="1113414804" sldId="262"/>
            <ac:grpSpMk id="2" creationId="{5175D595-D575-0212-1DF2-BB99064CCAA9}"/>
          </ac:grpSpMkLst>
        </pc:grpChg>
        <pc:grpChg chg="del">
          <ac:chgData name="Блажо Ђуровић" userId="5694572e-f064-495d-ac23-a1610d1060de" providerId="ADAL" clId="{DF5464FD-79C7-4DBB-A8F8-0F58BF3ADF12}" dt="2022-09-07T20:37:35.954" v="0" actId="165"/>
          <ac:grpSpMkLst>
            <pc:docMk/>
            <pc:sldMk cId="1113414804" sldId="262"/>
            <ac:grpSpMk id="10" creationId="{CB7E3A9D-7DE5-4338-8B33-BC5B482B55C9}"/>
          </ac:grpSpMkLst>
        </pc:grpChg>
        <pc:cxnChg chg="mod topLvl">
          <ac:chgData name="Блажо Ђуровић" userId="5694572e-f064-495d-ac23-a1610d1060de" providerId="ADAL" clId="{DF5464FD-79C7-4DBB-A8F8-0F58BF3ADF12}" dt="2022-09-07T20:37:43.810" v="1" actId="164"/>
          <ac:cxnSpMkLst>
            <pc:docMk/>
            <pc:sldMk cId="1113414804" sldId="262"/>
            <ac:cxnSpMk id="6" creationId="{FC6C9F8F-8FDC-45DE-B884-5B6E850394BA}"/>
          </ac:cxnSpMkLst>
        </pc:cxnChg>
      </pc:sldChg>
      <pc:sldChg chg="modSp mod">
        <pc:chgData name="Блажо Ђуровић" userId="5694572e-f064-495d-ac23-a1610d1060de" providerId="ADAL" clId="{DF5464FD-79C7-4DBB-A8F8-0F58BF3ADF12}" dt="2022-10-27T19:39:34.299" v="19" actId="1076"/>
        <pc:sldMkLst>
          <pc:docMk/>
          <pc:sldMk cId="3012926257" sldId="266"/>
        </pc:sldMkLst>
        <pc:spChg chg="mod">
          <ac:chgData name="Блажо Ђуровић" userId="5694572e-f064-495d-ac23-a1610d1060de" providerId="ADAL" clId="{DF5464FD-79C7-4DBB-A8F8-0F58BF3ADF12}" dt="2022-10-27T19:39:34.299" v="19" actId="1076"/>
          <ac:spMkLst>
            <pc:docMk/>
            <pc:sldMk cId="3012926257" sldId="266"/>
            <ac:spMk id="12" creationId="{E86FEE3F-9B5F-4BE9-BD3B-601E45B17BF0}"/>
          </ac:spMkLst>
        </pc:spChg>
      </pc:sldChg>
      <pc:sldChg chg="modSp">
        <pc:chgData name="Блажо Ђуровић" userId="5694572e-f064-495d-ac23-a1610d1060de" providerId="ADAL" clId="{DF5464FD-79C7-4DBB-A8F8-0F58BF3ADF12}" dt="2022-10-27T19:39:09.406" v="16" actId="403"/>
        <pc:sldMkLst>
          <pc:docMk/>
          <pc:sldMk cId="2346866050" sldId="267"/>
        </pc:sldMkLst>
        <pc:spChg chg="mod">
          <ac:chgData name="Блажо Ђуровић" userId="5694572e-f064-495d-ac23-a1610d1060de" providerId="ADAL" clId="{DF5464FD-79C7-4DBB-A8F8-0F58BF3ADF12}" dt="2022-10-27T19:39:09.406" v="16" actId="403"/>
          <ac:spMkLst>
            <pc:docMk/>
            <pc:sldMk cId="2346866050" sldId="267"/>
            <ac:spMk id="3" creationId="{2E096198-745A-464D-9223-EC08FF78EAA9}"/>
          </ac:spMkLst>
        </pc:spChg>
      </pc:sldChg>
      <pc:sldChg chg="ord">
        <pc:chgData name="Блажо Ђуровић" userId="5694572e-f064-495d-ac23-a1610d1060de" providerId="ADAL" clId="{DF5464FD-79C7-4DBB-A8F8-0F58BF3ADF12}" dt="2022-10-27T19:38:17.498" v="11"/>
        <pc:sldMkLst>
          <pc:docMk/>
          <pc:sldMk cId="1264554738" sldId="268"/>
        </pc:sldMkLst>
      </pc:sldChg>
      <pc:sldChg chg="ord">
        <pc:chgData name="Блажо Ђуровић" userId="5694572e-f064-495d-ac23-a1610d1060de" providerId="ADAL" clId="{DF5464FD-79C7-4DBB-A8F8-0F58BF3ADF12}" dt="2022-10-27T19:38:33.671" v="13"/>
        <pc:sldMkLst>
          <pc:docMk/>
          <pc:sldMk cId="2876903719" sldId="273"/>
        </pc:sldMkLst>
      </pc:sldChg>
      <pc:sldChg chg="modSp ord">
        <pc:chgData name="Блажо Ђуровић" userId="5694572e-f064-495d-ac23-a1610d1060de" providerId="ADAL" clId="{DF5464FD-79C7-4DBB-A8F8-0F58BF3ADF12}" dt="2022-10-27T19:40:21.317" v="23"/>
        <pc:sldMkLst>
          <pc:docMk/>
          <pc:sldMk cId="8483672" sldId="274"/>
        </pc:sldMkLst>
        <pc:spChg chg="mod">
          <ac:chgData name="Блажо Ђуровић" userId="5694572e-f064-495d-ac23-a1610d1060de" providerId="ADAL" clId="{DF5464FD-79C7-4DBB-A8F8-0F58BF3ADF12}" dt="2022-10-27T19:39:00.705" v="15" actId="403"/>
          <ac:spMkLst>
            <pc:docMk/>
            <pc:sldMk cId="8483672" sldId="274"/>
            <ac:spMk id="4" creationId="{8D3B19EE-1280-4340-9BCC-B3554E7D153C}"/>
          </ac:spMkLst>
        </pc:spChg>
      </pc:sldChg>
      <pc:sldChg chg="ord">
        <pc:chgData name="Блажо Ђуровић" userId="5694572e-f064-495d-ac23-a1610d1060de" providerId="ADAL" clId="{DF5464FD-79C7-4DBB-A8F8-0F58BF3ADF12}" dt="2022-10-27T19:40:31.878" v="25"/>
        <pc:sldMkLst>
          <pc:docMk/>
          <pc:sldMk cId="3670755274" sldId="276"/>
        </pc:sldMkLst>
      </pc:sldChg>
      <pc:sldChg chg="ord">
        <pc:chgData name="Блажо Ђуровић" userId="5694572e-f064-495d-ac23-a1610d1060de" providerId="ADAL" clId="{DF5464FD-79C7-4DBB-A8F8-0F58BF3ADF12}" dt="2022-10-27T19:40:31.878" v="25"/>
        <pc:sldMkLst>
          <pc:docMk/>
          <pc:sldMk cId="158901552" sldId="281"/>
        </pc:sldMkLst>
      </pc:sldChg>
    </pc:docChg>
  </pc:docChgLst>
  <pc:docChgLst>
    <pc:chgData name="Блажо Ђуровић" userId="S::blazo.djurovic@pom-ko.edu.me::5694572e-f064-495d-ac23-a1610d1060de" providerId="AD" clId="Web-{82488C51-A427-37EC-ACE7-6B83CA703130}"/>
    <pc:docChg chg="modSld">
      <pc:chgData name="Блажо Ђуровић" userId="S::blazo.djurovic@pom-ko.edu.me::5694572e-f064-495d-ac23-a1610d1060de" providerId="AD" clId="Web-{82488C51-A427-37EC-ACE7-6B83CA703130}" dt="2022-09-08T09:17:41.308" v="0"/>
      <pc:docMkLst>
        <pc:docMk/>
      </pc:docMkLst>
      <pc:sldChg chg="modSp">
        <pc:chgData name="Блажо Ђуровић" userId="S::blazo.djurovic@pom-ko.edu.me::5694572e-f064-495d-ac23-a1610d1060de" providerId="AD" clId="Web-{82488C51-A427-37EC-ACE7-6B83CA703130}" dt="2022-09-08T09:17:41.308" v="0"/>
        <pc:sldMkLst>
          <pc:docMk/>
          <pc:sldMk cId="3449634557" sldId="257"/>
        </pc:sldMkLst>
        <pc:spChg chg="mod">
          <ac:chgData name="Блажо Ђуровић" userId="S::blazo.djurovic@pom-ko.edu.me::5694572e-f064-495d-ac23-a1610d1060de" providerId="AD" clId="Web-{82488C51-A427-37EC-ACE7-6B83CA703130}" dt="2022-09-08T09:17:41.308" v="0"/>
          <ac:spMkLst>
            <pc:docMk/>
            <pc:sldMk cId="3449634557" sldId="257"/>
            <ac:spMk id="5" creationId="{A2F788EB-6185-4C21-9A60-328F69935B68}"/>
          </ac:spMkLst>
        </pc:spChg>
      </pc:sldChg>
    </pc:docChg>
  </pc:docChgLst>
  <pc:docChgLst>
    <pc:chgData name="Блажо Ђуровић" userId="S::blazo.djurovic@pom-ko.edu.me::5694572e-f064-495d-ac23-a1610d1060de" providerId="AD" clId="Web-{3B69045E-9422-9650-9EC7-3E7BBF468039}"/>
    <pc:docChg chg="modSld">
      <pc:chgData name="Блажо Ђуровић" userId="S::blazo.djurovic@pom-ko.edu.me::5694572e-f064-495d-ac23-a1610d1060de" providerId="AD" clId="Web-{3B69045E-9422-9650-9EC7-3E7BBF468039}" dt="2021-11-03T06:54:32.032" v="10" actId="1076"/>
      <pc:docMkLst>
        <pc:docMk/>
      </pc:docMkLst>
      <pc:sldChg chg="addSp modSp">
        <pc:chgData name="Блажо Ђуровић" userId="S::blazo.djurovic@pom-ko.edu.me::5694572e-f064-495d-ac23-a1610d1060de" providerId="AD" clId="Web-{3B69045E-9422-9650-9EC7-3E7BBF468039}" dt="2021-11-03T06:54:32.032" v="10" actId="1076"/>
        <pc:sldMkLst>
          <pc:docMk/>
          <pc:sldMk cId="3449634557" sldId="257"/>
        </pc:sldMkLst>
        <pc:spChg chg="add mod">
          <ac:chgData name="Блажо Ђуровић" userId="S::blazo.djurovic@pom-ko.edu.me::5694572e-f064-495d-ac23-a1610d1060de" providerId="AD" clId="Web-{3B69045E-9422-9650-9EC7-3E7BBF468039}" dt="2021-11-03T06:54:32.032" v="10" actId="1076"/>
          <ac:spMkLst>
            <pc:docMk/>
            <pc:sldMk cId="3449634557" sldId="257"/>
            <ac:spMk id="10" creationId="{D8C8A3D3-A5E1-433F-8E99-8241717AD826}"/>
          </ac:spMkLst>
        </pc:spChg>
        <pc:cxnChg chg="add mod">
          <ac:chgData name="Блажо Ђуровић" userId="S::blazo.djurovic@pom-ko.edu.me::5694572e-f064-495d-ac23-a1610d1060de" providerId="AD" clId="Web-{3B69045E-9422-9650-9EC7-3E7BBF468039}" dt="2021-11-03T06:54:15.422" v="5"/>
          <ac:cxnSpMkLst>
            <pc:docMk/>
            <pc:sldMk cId="3449634557" sldId="257"/>
            <ac:cxnSpMk id="4" creationId="{4765F1A7-47EC-41F4-A449-F68515A25D7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1497-FA19-4DDF-A7C3-B1871951D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D1938-74C7-4415-A604-C37E66873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7A96C-822B-439C-A579-158049C61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601ED-546F-4400-AB55-177C0BBDF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FFC27-88BE-41BF-8446-C8758DDB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0353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CE61-4ADC-4518-9C4A-57D5B5A11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9192-D6AB-4B2A-AFF7-838CDD4CE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23F43-FC0F-40B5-89C0-6EB03F1A3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35A4-A720-4880-821D-54BC69934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F77D6-AEA6-4A3E-BC09-77847801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1432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B66AB-0EB3-4EA8-959E-0D91FCD4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4B68-78B8-4816-A297-5AF205F22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67386-2C7A-4833-9379-26F5B3FAE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4B1CC-5D80-409A-9B84-A3614559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CBCFA-F616-461F-8913-3964E463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2854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B3D2B-F31A-4DA2-A4D1-5D79B6DA0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20D1D-8FF6-4CFB-B366-26F8D5A03B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2EB15-20E7-4FB3-93D4-B9738B7DE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13B9D-FF43-4B16-B990-14AB5BED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54568-A362-4E91-AB58-0DBE65BB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5210-B25E-4CF7-893D-4F2731862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328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42945-AD58-4342-80C0-FF14FCD5D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E216E-E819-42DC-91F2-92C161465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1F757-9977-43FA-88B9-5CD27EC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1183-A512-43A8-A556-BF741DDC8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8DE57-B2FF-4EE3-BE76-9A7DF99B6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32A85-94EC-4A69-8817-233F98F65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DB3C5C-6EF5-4298-B8BB-65BEB3CD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92B80B-4159-4ECA-B3E4-9C7D0317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693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36F2C-125C-4A69-8936-4DBAD1BE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CD057-14D0-4639-ABC1-90ABA7D9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C9D68-6807-4D3D-8FEC-F2BB6F0D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12D70-81D5-4BC5-90C7-33AE4313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2517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11D306-F836-4709-82BE-68F038AC9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279F8-F390-4370-B654-DDFD8139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388F0-DD9D-4F2D-A3EA-A4A5C2CE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6131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3029-E796-487C-8825-934F1EA7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0880E-8A5D-4FA3-B900-4CFF8EE2E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06212-F994-49F3-ADC6-3F21286B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56A8CD-3751-40FB-BF91-813BBE3AF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39E47-7803-49D3-905C-A608610BC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819C4-14A7-45C0-8C62-8AA4583B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7811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C673-8F55-4019-A569-AFAF06A06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5540B-1BAF-4AE9-97CF-BB4FD2498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7212E-1360-43FD-A7EA-31A508D8E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A71B1-5C68-44CC-803B-8151B5E6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72E20-0E44-4A13-8C81-62A60B379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AAF02-449D-411B-82BD-DD1D3A04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408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8545A-E3DD-4050-9082-943C41FC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B24448-5BF5-4D23-B5AA-453EC6B77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D366E-AA88-4765-8517-90481BF4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E7DCB-6FF0-4F34-BCBD-B5A2B0199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F0503-5DA6-40F9-AE6B-2D6CE069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70606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71674-866F-4848-8260-6E99B4EB27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C67A5-9A43-4DD8-959A-8BA37E9D4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2BB3A-BB60-417A-A5ED-BA83C8FF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7B612-9750-4722-B658-87E8E782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4059C-0058-4068-B739-4F5747BA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427687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FD0B55-CE2A-4B0C-A5D0-066FB747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77F99-EEA9-4972-8A8F-2390025E8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49357-707D-40C6-BA6E-40300787D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66AF8-F9DF-4A69-8884-E0371887D5A1}" type="datetimeFigureOut">
              <a:rPr lang="sr-Cyrl-ME" smtClean="0"/>
              <a:t>27.10.2022.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52FF6-63B7-47AA-A334-F7CBA64BE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B2D29-BF9C-4AA1-9D23-434916794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1DBAE-EDCC-4C9C-8DE2-572AFDE463C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7625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0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760.png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C1696-18B6-4A95-9F71-FE7807A6C0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Кола једносмјерне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09CBC-1DDA-41BA-9D86-DA0F1AF754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3327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BE799-F8B1-4864-ABAA-C82ECB66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Електрична струја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0E486C-1881-427B-9C16-2750F23D05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sr-Cyrl-ME" dirty="0"/>
                  <a:t>Струја представља усмјерено кретање наелектрисања.</a:t>
                </a:r>
                <a:r>
                  <a:rPr lang="sr-Latn-ME" dirty="0"/>
                  <a:t> </a:t>
                </a:r>
                <a:endParaRPr lang="sr-Cyrl-ME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sr-Cyrl-ME" dirty="0"/>
                  <a:t>Ознака: </a:t>
                </a:r>
                <a:r>
                  <a:rPr lang="sr-Latn-M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sr-Cyrl-ME" dirty="0"/>
                  <a:t>Јединица: ампер </a:t>
                </a:r>
                <a:r>
                  <a:rPr lang="sr-Latn-ME" dirty="0"/>
                  <a:t>[A]</a:t>
                </a:r>
                <a:endParaRPr lang="sr-Cyrl-ME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sr-Cyrl-ME" dirty="0"/>
                  <a:t>Сама физичка величина мјери колики је проток наелектрисања: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sr-Cyrl-ME" dirty="0"/>
                  <a:t>Да би се јавила у проводнику потребно је: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sr-Cyrl-ME" dirty="0"/>
                  <a:t>Разлика потенцијала (напон) на крајевима проводника или електрично поље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sr-Cyrl-ME" dirty="0"/>
                  <a:t>Неки начин да се на једној страни одводи вишак негативног наелектрисања а на другој страни доводи ново наелектрисање.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0E486C-1881-427B-9C16-2750F23D05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059" t="-252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ylinder 4">
            <a:extLst>
              <a:ext uri="{FF2B5EF4-FFF2-40B4-BE49-F238E27FC236}">
                <a16:creationId xmlns:a16="http://schemas.microsoft.com/office/drawing/2014/main" id="{A2F788EB-6185-4C21-9A60-328F69935B68}"/>
              </a:ext>
            </a:extLst>
          </p:cNvPr>
          <p:cNvSpPr/>
          <p:nvPr/>
        </p:nvSpPr>
        <p:spPr>
          <a:xfrm>
            <a:off x="8551816" y="1288869"/>
            <a:ext cx="949235" cy="4101737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80FBAF-AE05-4D1F-8622-DBDADCEC54DE}"/>
              </a:ext>
            </a:extLst>
          </p:cNvPr>
          <p:cNvSpPr/>
          <p:nvPr/>
        </p:nvSpPr>
        <p:spPr>
          <a:xfrm>
            <a:off x="8691154" y="2107474"/>
            <a:ext cx="217715" cy="21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endParaRPr lang="sr-Cyrl-ME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8CAAD6-5CE1-4822-BD35-6F4532C93074}"/>
              </a:ext>
            </a:extLst>
          </p:cNvPr>
          <p:cNvSpPr/>
          <p:nvPr/>
        </p:nvSpPr>
        <p:spPr>
          <a:xfrm>
            <a:off x="9130937" y="3099026"/>
            <a:ext cx="217715" cy="21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endParaRPr lang="sr-Cyrl-ME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E41CC5-ED81-4263-AD13-7CDCF5A69616}"/>
              </a:ext>
            </a:extLst>
          </p:cNvPr>
          <p:cNvSpPr/>
          <p:nvPr/>
        </p:nvSpPr>
        <p:spPr>
          <a:xfrm>
            <a:off x="8725989" y="3892436"/>
            <a:ext cx="217715" cy="21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endParaRPr lang="sr-Cyrl-M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F6E029-234B-4247-B5BE-1956EA9B33BF}"/>
              </a:ext>
            </a:extLst>
          </p:cNvPr>
          <p:cNvSpPr/>
          <p:nvPr/>
        </p:nvSpPr>
        <p:spPr>
          <a:xfrm>
            <a:off x="9130936" y="4833257"/>
            <a:ext cx="217715" cy="217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</a:t>
            </a:r>
            <a:endParaRPr lang="sr-Cyrl-M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3508B3-0B0E-4426-B594-AD2E2E660F7D}"/>
              </a:ext>
            </a:extLst>
          </p:cNvPr>
          <p:cNvCxnSpPr>
            <a:cxnSpLocks/>
          </p:cNvCxnSpPr>
          <p:nvPr/>
        </p:nvCxnSpPr>
        <p:spPr>
          <a:xfrm flipV="1">
            <a:off x="9130936" y="1467394"/>
            <a:ext cx="753293" cy="64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B798B6-47E2-45B8-BFA5-46F210E20823}"/>
              </a:ext>
            </a:extLst>
          </p:cNvPr>
          <p:cNvCxnSpPr/>
          <p:nvPr/>
        </p:nvCxnSpPr>
        <p:spPr>
          <a:xfrm>
            <a:off x="9884229" y="1467394"/>
            <a:ext cx="10014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47D5E63-094B-4FCB-A1B6-FB63B0F2957A}"/>
              </a:ext>
            </a:extLst>
          </p:cNvPr>
          <p:cNvSpPr txBox="1"/>
          <p:nvPr/>
        </p:nvSpPr>
        <p:spPr>
          <a:xfrm>
            <a:off x="9786961" y="1050608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Проводник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008EFF-8042-4046-A7CE-26C8C73BDFDC}"/>
              </a:ext>
            </a:extLst>
          </p:cNvPr>
          <p:cNvCxnSpPr>
            <a:cxnSpLocks/>
          </p:cNvCxnSpPr>
          <p:nvPr/>
        </p:nvCxnSpPr>
        <p:spPr>
          <a:xfrm>
            <a:off x="8691154" y="934065"/>
            <a:ext cx="0" cy="4729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FF6254-B6B7-4CFA-80F9-00C1AC5A5700}"/>
              </a:ext>
            </a:extLst>
          </p:cNvPr>
          <p:cNvCxnSpPr>
            <a:cxnSpLocks/>
          </p:cNvCxnSpPr>
          <p:nvPr/>
        </p:nvCxnSpPr>
        <p:spPr>
          <a:xfrm>
            <a:off x="9026433" y="952083"/>
            <a:ext cx="0" cy="4729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59F287-D7D4-40EB-A354-01F9B02BE7DE}"/>
              </a:ext>
            </a:extLst>
          </p:cNvPr>
          <p:cNvCxnSpPr>
            <a:cxnSpLocks/>
          </p:cNvCxnSpPr>
          <p:nvPr/>
        </p:nvCxnSpPr>
        <p:spPr>
          <a:xfrm>
            <a:off x="9372670" y="952083"/>
            <a:ext cx="0" cy="4729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B80CE3E-2F73-49E1-B4C4-64E907B9E93E}"/>
                  </a:ext>
                </a:extLst>
              </p:cNvPr>
              <p:cNvSpPr txBox="1"/>
              <p:nvPr/>
            </p:nvSpPr>
            <p:spPr>
              <a:xfrm>
                <a:off x="9472267" y="5370801"/>
                <a:ext cx="185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Cyrl-ME" b="0" i="1" smtClean="0">
                              <a:latin typeface="Cambria Math" panose="02040503050406030204" pitchFamily="18" charset="0"/>
                            </a:rPr>
                            <m:t>Е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B80CE3E-2F73-49E1-B4C4-64E907B9E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2267" y="5370801"/>
                <a:ext cx="185948" cy="310598"/>
              </a:xfrm>
              <a:prstGeom prst="rect">
                <a:avLst/>
              </a:prstGeom>
              <a:blipFill>
                <a:blip r:embed="rId3"/>
                <a:stretch>
                  <a:fillRect l="-33333" r="-30000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47EEFA4-FDEC-4EB6-A347-A70F1997A7A0}"/>
              </a:ext>
            </a:extLst>
          </p:cNvPr>
          <p:cNvCxnSpPr/>
          <p:nvPr/>
        </p:nvCxnSpPr>
        <p:spPr>
          <a:xfrm flipH="1">
            <a:off x="7944465" y="1419940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2780A2-1A33-46D0-BFB4-12A615011C80}"/>
              </a:ext>
            </a:extLst>
          </p:cNvPr>
          <p:cNvCxnSpPr/>
          <p:nvPr/>
        </p:nvCxnSpPr>
        <p:spPr>
          <a:xfrm flipH="1">
            <a:off x="7944465" y="5269269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F4019C2-3043-4A46-BC2C-DDCD315BB988}"/>
              </a:ext>
            </a:extLst>
          </p:cNvPr>
          <p:cNvCxnSpPr/>
          <p:nvPr/>
        </p:nvCxnSpPr>
        <p:spPr>
          <a:xfrm>
            <a:off x="8125237" y="1419940"/>
            <a:ext cx="0" cy="3850150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A87935C-067F-4353-B62D-048B2B9DB64D}"/>
                  </a:ext>
                </a:extLst>
              </p:cNvPr>
              <p:cNvSpPr txBox="1"/>
              <p:nvPr/>
            </p:nvSpPr>
            <p:spPr>
              <a:xfrm>
                <a:off x="7809556" y="3207883"/>
                <a:ext cx="2160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A87935C-067F-4353-B62D-048B2B9DB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556" y="3207883"/>
                <a:ext cx="216085" cy="276999"/>
              </a:xfrm>
              <a:prstGeom prst="rect">
                <a:avLst/>
              </a:prstGeom>
              <a:blipFill>
                <a:blip r:embed="rId4"/>
                <a:stretch>
                  <a:fillRect l="-25000" r="-22222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11B3F7BE-EBA6-4673-853D-8F03EAF455BF}"/>
              </a:ext>
            </a:extLst>
          </p:cNvPr>
          <p:cNvSpPr txBox="1"/>
          <p:nvPr/>
        </p:nvSpPr>
        <p:spPr>
          <a:xfrm>
            <a:off x="7826811" y="132135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+</a:t>
            </a:r>
            <a:endParaRPr lang="sr-Cyrl-ME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FE9A617-0835-49AF-8E34-BD8A2EB0C2D6}"/>
              </a:ext>
            </a:extLst>
          </p:cNvPr>
          <p:cNvCxnSpPr>
            <a:stCxn id="6" idx="0"/>
          </p:cNvCxnSpPr>
          <p:nvPr/>
        </p:nvCxnSpPr>
        <p:spPr>
          <a:xfrm flipH="1" flipV="1">
            <a:off x="8800011" y="1787434"/>
            <a:ext cx="1" cy="32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DADA80-3FE5-47A0-A08A-ED8F06404559}"/>
              </a:ext>
            </a:extLst>
          </p:cNvPr>
          <p:cNvCxnSpPr/>
          <p:nvPr/>
        </p:nvCxnSpPr>
        <p:spPr>
          <a:xfrm flipH="1" flipV="1">
            <a:off x="9228941" y="2782357"/>
            <a:ext cx="1" cy="32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135FB54-AC35-45AA-9E60-AE9CEA3B8891}"/>
              </a:ext>
            </a:extLst>
          </p:cNvPr>
          <p:cNvCxnSpPr/>
          <p:nvPr/>
        </p:nvCxnSpPr>
        <p:spPr>
          <a:xfrm flipH="1" flipV="1">
            <a:off x="8823926" y="3572396"/>
            <a:ext cx="1" cy="32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F82D14-C78E-4896-A9E5-19BCDD0D476E}"/>
              </a:ext>
            </a:extLst>
          </p:cNvPr>
          <p:cNvCxnSpPr/>
          <p:nvPr/>
        </p:nvCxnSpPr>
        <p:spPr>
          <a:xfrm flipH="1" flipV="1">
            <a:off x="9235404" y="4513599"/>
            <a:ext cx="1" cy="32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Prava linija spajanja sa strelicom 3">
            <a:extLst>
              <a:ext uri="{FF2B5EF4-FFF2-40B4-BE49-F238E27FC236}">
                <a16:creationId xmlns:a16="http://schemas.microsoft.com/office/drawing/2014/main" id="{4765F1A7-47EC-41F4-A449-F68515A25D78}"/>
              </a:ext>
            </a:extLst>
          </p:cNvPr>
          <p:cNvCxnSpPr>
            <a:cxnSpLocks/>
          </p:cNvCxnSpPr>
          <p:nvPr/>
        </p:nvCxnSpPr>
        <p:spPr>
          <a:xfrm>
            <a:off x="9952008" y="2482970"/>
            <a:ext cx="0" cy="176456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69CD61-CC40-4C1E-A19D-39B13FF20F72}"/>
                  </a:ext>
                </a:extLst>
              </p:cNvPr>
              <p:cNvSpPr txBox="1"/>
              <p:nvPr/>
            </p:nvSpPr>
            <p:spPr>
              <a:xfrm>
                <a:off x="10034215" y="3223887"/>
                <a:ext cx="148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69CD61-CC40-4C1E-A19D-39B13FF20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215" y="3223887"/>
                <a:ext cx="148374" cy="276999"/>
              </a:xfrm>
              <a:prstGeom prst="rect">
                <a:avLst/>
              </a:prstGeom>
              <a:blipFill>
                <a:blip r:embed="rId5"/>
                <a:stretch>
                  <a:fillRect l="-37500" r="-33333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963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22" grpId="0"/>
      <p:bldP spid="29" grpId="0"/>
      <p:bldP spid="3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F1BA-1B67-44D2-91C9-B9A7ED8E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коло / струјни круг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22C76-AB1C-4F9F-BF16-8D427D4B4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252353" cy="4351338"/>
          </a:xfrm>
        </p:spPr>
        <p:txBody>
          <a:bodyPr>
            <a:normAutofit/>
          </a:bodyPr>
          <a:lstStyle/>
          <a:p>
            <a:r>
              <a:rPr lang="sr-Cyrl-ME" dirty="0"/>
              <a:t>Основни дјелови електричног кола: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Извор електромоторне силе (ЕМС): </a:t>
            </a:r>
            <a:br>
              <a:rPr lang="sr-Cyrl-ME" dirty="0"/>
            </a:br>
            <a:r>
              <a:rPr lang="sr-Cyrl-ME" dirty="0"/>
              <a:t>нпр. извор напона. Погони наелектрисање. </a:t>
            </a:r>
            <a:r>
              <a:rPr lang="en-US" dirty="0"/>
              <a:t>[V]</a:t>
            </a:r>
            <a:endParaRPr lang="sr-Cyrl-ME" dirty="0"/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Спојни проводници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ME" dirty="0"/>
              <a:t>Потрошач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4BB685-14AF-42D4-972B-E0608783FC8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500476" y="1963806"/>
            <a:ext cx="273190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30D0EA5-6057-449A-846A-692E63BF7EC9}"/>
              </a:ext>
            </a:extLst>
          </p:cNvPr>
          <p:cNvSpPr/>
          <p:nvPr/>
        </p:nvSpPr>
        <p:spPr>
          <a:xfrm>
            <a:off x="8661974" y="1825625"/>
            <a:ext cx="1691148" cy="848305"/>
          </a:xfrm>
          <a:prstGeom prst="roundRect">
            <a:avLst/>
          </a:pr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743DC8-82E3-46AF-99A0-2686863AD578}"/>
              </a:ext>
            </a:extLst>
          </p:cNvPr>
          <p:cNvCxnSpPr>
            <a:cxnSpLocks/>
          </p:cNvCxnSpPr>
          <p:nvPr/>
        </p:nvCxnSpPr>
        <p:spPr>
          <a:xfrm flipV="1">
            <a:off x="6462584" y="2108530"/>
            <a:ext cx="2199390" cy="3490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6CFB3F-37E0-40C3-B167-91BE94237457}"/>
              </a:ext>
            </a:extLst>
          </p:cNvPr>
          <p:cNvGrpSpPr/>
          <p:nvPr/>
        </p:nvGrpSpPr>
        <p:grpSpPr>
          <a:xfrm>
            <a:off x="4267200" y="2723012"/>
            <a:ext cx="7086600" cy="1252156"/>
            <a:chOff x="4267200" y="2723012"/>
            <a:chExt cx="7086600" cy="125215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14F8E74-FFE7-4721-83F0-F6ED1B841A1F}"/>
                </a:ext>
              </a:extLst>
            </p:cNvPr>
            <p:cNvSpPr/>
            <p:nvPr/>
          </p:nvSpPr>
          <p:spPr>
            <a:xfrm>
              <a:off x="8434424" y="2723012"/>
              <a:ext cx="348311" cy="324464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B87C6F-3073-46E9-9CAC-530E02E68AB7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 flipV="1">
              <a:off x="4267200" y="2885244"/>
              <a:ext cx="4167224" cy="108992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C5DE213-873C-468A-B63B-B773E3876076}"/>
                </a:ext>
              </a:extLst>
            </p:cNvPr>
            <p:cNvSpPr/>
            <p:nvPr/>
          </p:nvSpPr>
          <p:spPr>
            <a:xfrm>
              <a:off x="11005489" y="3339802"/>
              <a:ext cx="348311" cy="324464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6DBFDBE-5189-4BF7-A604-799CB80A888D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4267200" y="3502034"/>
              <a:ext cx="6738289" cy="4731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042BBE4-C05A-4E6A-BCFD-8DC0EEFF9F71}"/>
              </a:ext>
            </a:extLst>
          </p:cNvPr>
          <p:cNvSpPr/>
          <p:nvPr/>
        </p:nvSpPr>
        <p:spPr>
          <a:xfrm>
            <a:off x="8794709" y="3766779"/>
            <a:ext cx="1691148" cy="2355055"/>
          </a:xfrm>
          <a:prstGeom prst="roundRect">
            <a:avLst/>
          </a:pr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E211F9E-5376-4077-A186-47EA03B0079F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880852" y="4385187"/>
            <a:ext cx="5913857" cy="5591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A750F0-F577-4BD4-9A05-D2150538A9E5}"/>
              </a:ext>
            </a:extLst>
          </p:cNvPr>
          <p:cNvCxnSpPr/>
          <p:nvPr/>
        </p:nvCxnSpPr>
        <p:spPr>
          <a:xfrm>
            <a:off x="10156477" y="2457620"/>
            <a:ext cx="1268361" cy="7865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2AA7A3F-AC85-4BC8-96E7-49BEB660555A}"/>
              </a:ext>
            </a:extLst>
          </p:cNvPr>
          <p:cNvCxnSpPr>
            <a:cxnSpLocks/>
          </p:cNvCxnSpPr>
          <p:nvPr/>
        </p:nvCxnSpPr>
        <p:spPr>
          <a:xfrm>
            <a:off x="11393875" y="2565775"/>
            <a:ext cx="0" cy="140939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816136-EB56-470B-99DD-6093D183A80E}"/>
              </a:ext>
            </a:extLst>
          </p:cNvPr>
          <p:cNvCxnSpPr>
            <a:cxnSpLocks/>
          </p:cNvCxnSpPr>
          <p:nvPr/>
        </p:nvCxnSpPr>
        <p:spPr>
          <a:xfrm flipH="1">
            <a:off x="9979497" y="3975168"/>
            <a:ext cx="1385353" cy="63861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C6C4BAE-FCC1-49E1-ACC5-849033D5D9DB}"/>
              </a:ext>
            </a:extLst>
          </p:cNvPr>
          <p:cNvCxnSpPr>
            <a:cxnSpLocks/>
          </p:cNvCxnSpPr>
          <p:nvPr/>
        </p:nvCxnSpPr>
        <p:spPr>
          <a:xfrm flipH="1" flipV="1">
            <a:off x="8116545" y="2796553"/>
            <a:ext cx="1862952" cy="181723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38F8F33-8B15-4DFF-B0C7-5CCBD3DF8B98}"/>
              </a:ext>
            </a:extLst>
          </p:cNvPr>
          <p:cNvCxnSpPr>
            <a:cxnSpLocks/>
          </p:cNvCxnSpPr>
          <p:nvPr/>
        </p:nvCxnSpPr>
        <p:spPr>
          <a:xfrm flipV="1">
            <a:off x="8163546" y="2295388"/>
            <a:ext cx="596875" cy="46723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animBg="1"/>
      <p:bldP spid="18" grpId="0" uiExpan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9FED08F0-C538-4F3B-B25C-04E014814406}"/>
              </a:ext>
            </a:extLst>
          </p:cNvPr>
          <p:cNvSpPr/>
          <p:nvPr/>
        </p:nvSpPr>
        <p:spPr>
          <a:xfrm>
            <a:off x="4267200" y="3548216"/>
            <a:ext cx="973394" cy="137282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2A98B2-D50D-49A3-86E6-352286452594}"/>
              </a:ext>
            </a:extLst>
          </p:cNvPr>
          <p:cNvSpPr/>
          <p:nvPr/>
        </p:nvSpPr>
        <p:spPr>
          <a:xfrm>
            <a:off x="4267200" y="1356852"/>
            <a:ext cx="1199535" cy="580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1BC289-2BF4-4474-B56A-D7B67200E2A6}"/>
              </a:ext>
            </a:extLst>
          </p:cNvPr>
          <p:cNvSpPr/>
          <p:nvPr/>
        </p:nvSpPr>
        <p:spPr>
          <a:xfrm>
            <a:off x="5466735" y="1494503"/>
            <a:ext cx="147484" cy="2851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B5F44-CE90-4C28-91CB-EC8B81F244B8}"/>
              </a:ext>
            </a:extLst>
          </p:cNvPr>
          <p:cNvSpPr/>
          <p:nvPr/>
        </p:nvSpPr>
        <p:spPr>
          <a:xfrm>
            <a:off x="4542502" y="3202858"/>
            <a:ext cx="403124" cy="452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BEC45350-E053-4091-A662-B58515161FB8}"/>
              </a:ext>
            </a:extLst>
          </p:cNvPr>
          <p:cNvSpPr/>
          <p:nvPr/>
        </p:nvSpPr>
        <p:spPr>
          <a:xfrm>
            <a:off x="4616245" y="3116826"/>
            <a:ext cx="255638" cy="86032"/>
          </a:xfrm>
          <a:prstGeom prst="trapezoid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F0265F-F00E-45A7-B1A7-337BEC449FD5}"/>
              </a:ext>
            </a:extLst>
          </p:cNvPr>
          <p:cNvCxnSpPr/>
          <p:nvPr/>
        </p:nvCxnSpPr>
        <p:spPr>
          <a:xfrm>
            <a:off x="4616245" y="3655142"/>
            <a:ext cx="0" cy="54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C8F690-5891-4CCC-AFEC-406B766A428B}"/>
              </a:ext>
            </a:extLst>
          </p:cNvPr>
          <p:cNvCxnSpPr/>
          <p:nvPr/>
        </p:nvCxnSpPr>
        <p:spPr>
          <a:xfrm>
            <a:off x="4866967" y="3655142"/>
            <a:ext cx="0" cy="579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15E3206-BE2D-46A4-859A-2B30817D97CC}"/>
              </a:ext>
            </a:extLst>
          </p:cNvPr>
          <p:cNvSpPr/>
          <p:nvPr/>
        </p:nvSpPr>
        <p:spPr>
          <a:xfrm>
            <a:off x="4611329" y="4188542"/>
            <a:ext cx="324529" cy="314632"/>
          </a:xfrm>
          <a:custGeom>
            <a:avLst/>
            <a:gdLst>
              <a:gd name="connsiteX0" fmla="*/ 0 w 324529"/>
              <a:gd name="connsiteY0" fmla="*/ 0 h 314632"/>
              <a:gd name="connsiteX1" fmla="*/ 68826 w 324529"/>
              <a:gd name="connsiteY1" fmla="*/ 206477 h 314632"/>
              <a:gd name="connsiteX2" fmla="*/ 98323 w 324529"/>
              <a:gd name="connsiteY2" fmla="*/ 196645 h 314632"/>
              <a:gd name="connsiteX3" fmla="*/ 127819 w 324529"/>
              <a:gd name="connsiteY3" fmla="*/ 137652 h 314632"/>
              <a:gd name="connsiteX4" fmla="*/ 127819 w 324529"/>
              <a:gd name="connsiteY4" fmla="*/ 9832 h 314632"/>
              <a:gd name="connsiteX5" fmla="*/ 127819 w 324529"/>
              <a:gd name="connsiteY5" fmla="*/ 235974 h 314632"/>
              <a:gd name="connsiteX6" fmla="*/ 157316 w 324529"/>
              <a:gd name="connsiteY6" fmla="*/ 255639 h 314632"/>
              <a:gd name="connsiteX7" fmla="*/ 196645 w 324529"/>
              <a:gd name="connsiteY7" fmla="*/ 196645 h 314632"/>
              <a:gd name="connsiteX8" fmla="*/ 206477 w 324529"/>
              <a:gd name="connsiteY8" fmla="*/ 157316 h 314632"/>
              <a:gd name="connsiteX9" fmla="*/ 216310 w 324529"/>
              <a:gd name="connsiteY9" fmla="*/ 127819 h 314632"/>
              <a:gd name="connsiteX10" fmla="*/ 226142 w 324529"/>
              <a:gd name="connsiteY10" fmla="*/ 78658 h 314632"/>
              <a:gd name="connsiteX11" fmla="*/ 216310 w 324529"/>
              <a:gd name="connsiteY11" fmla="*/ 137652 h 314632"/>
              <a:gd name="connsiteX12" fmla="*/ 275303 w 324529"/>
              <a:gd name="connsiteY12" fmla="*/ 304800 h 314632"/>
              <a:gd name="connsiteX13" fmla="*/ 314632 w 324529"/>
              <a:gd name="connsiteY13" fmla="*/ 314632 h 314632"/>
              <a:gd name="connsiteX14" fmla="*/ 314632 w 324529"/>
              <a:gd name="connsiteY14" fmla="*/ 117987 h 314632"/>
              <a:gd name="connsiteX15" fmla="*/ 294968 w 324529"/>
              <a:gd name="connsiteY15" fmla="*/ 78658 h 314632"/>
              <a:gd name="connsiteX16" fmla="*/ 275303 w 324529"/>
              <a:gd name="connsiteY16" fmla="*/ 58993 h 31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4529" h="314632">
                <a:moveTo>
                  <a:pt x="0" y="0"/>
                </a:moveTo>
                <a:cubicBezTo>
                  <a:pt x="9117" y="77490"/>
                  <a:pt x="-19279" y="173437"/>
                  <a:pt x="68826" y="206477"/>
                </a:cubicBezTo>
                <a:cubicBezTo>
                  <a:pt x="78530" y="210116"/>
                  <a:pt x="88491" y="199922"/>
                  <a:pt x="98323" y="196645"/>
                </a:cubicBezTo>
                <a:cubicBezTo>
                  <a:pt x="108155" y="176981"/>
                  <a:pt x="121353" y="158665"/>
                  <a:pt x="127819" y="137652"/>
                </a:cubicBezTo>
                <a:cubicBezTo>
                  <a:pt x="145601" y="79862"/>
                  <a:pt x="137050" y="65215"/>
                  <a:pt x="127819" y="9832"/>
                </a:cubicBezTo>
                <a:cubicBezTo>
                  <a:pt x="96056" y="105126"/>
                  <a:pt x="90468" y="94038"/>
                  <a:pt x="127819" y="235974"/>
                </a:cubicBezTo>
                <a:cubicBezTo>
                  <a:pt x="130826" y="247402"/>
                  <a:pt x="147484" y="249084"/>
                  <a:pt x="157316" y="255639"/>
                </a:cubicBezTo>
                <a:cubicBezTo>
                  <a:pt x="170426" y="235974"/>
                  <a:pt x="186076" y="217784"/>
                  <a:pt x="196645" y="196645"/>
                </a:cubicBezTo>
                <a:cubicBezTo>
                  <a:pt x="202688" y="184558"/>
                  <a:pt x="202765" y="170309"/>
                  <a:pt x="206477" y="157316"/>
                </a:cubicBezTo>
                <a:cubicBezTo>
                  <a:pt x="209324" y="147351"/>
                  <a:pt x="213796" y="137874"/>
                  <a:pt x="216310" y="127819"/>
                </a:cubicBezTo>
                <a:cubicBezTo>
                  <a:pt x="220363" y="111606"/>
                  <a:pt x="226142" y="61946"/>
                  <a:pt x="226142" y="78658"/>
                </a:cubicBezTo>
                <a:cubicBezTo>
                  <a:pt x="226142" y="98594"/>
                  <a:pt x="219587" y="117987"/>
                  <a:pt x="216310" y="137652"/>
                </a:cubicBezTo>
                <a:cubicBezTo>
                  <a:pt x="229979" y="233339"/>
                  <a:pt x="201833" y="268065"/>
                  <a:pt x="275303" y="304800"/>
                </a:cubicBezTo>
                <a:cubicBezTo>
                  <a:pt x="287389" y="310843"/>
                  <a:pt x="301522" y="311355"/>
                  <a:pt x="314632" y="314632"/>
                </a:cubicBezTo>
                <a:cubicBezTo>
                  <a:pt x="320388" y="239809"/>
                  <a:pt x="333684" y="187843"/>
                  <a:pt x="314632" y="117987"/>
                </a:cubicBezTo>
                <a:cubicBezTo>
                  <a:pt x="310775" y="103846"/>
                  <a:pt x="303098" y="90853"/>
                  <a:pt x="294968" y="78658"/>
                </a:cubicBezTo>
                <a:cubicBezTo>
                  <a:pt x="289826" y="70945"/>
                  <a:pt x="281858" y="65548"/>
                  <a:pt x="275303" y="5899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9EBDA45-6D76-4A41-BB1B-758CF38695B2}"/>
              </a:ext>
            </a:extLst>
          </p:cNvPr>
          <p:cNvSpPr/>
          <p:nvPr/>
        </p:nvSpPr>
        <p:spPr>
          <a:xfrm>
            <a:off x="4935794" y="1622323"/>
            <a:ext cx="1721189" cy="1812086"/>
          </a:xfrm>
          <a:custGeom>
            <a:avLst/>
            <a:gdLst>
              <a:gd name="connsiteX0" fmla="*/ 688258 w 1721189"/>
              <a:gd name="connsiteY0" fmla="*/ 0 h 1812086"/>
              <a:gd name="connsiteX1" fmla="*/ 1533832 w 1721189"/>
              <a:gd name="connsiteY1" fmla="*/ 167148 h 1812086"/>
              <a:gd name="connsiteX2" fmla="*/ 1612490 w 1721189"/>
              <a:gd name="connsiteY2" fmla="*/ 255638 h 1812086"/>
              <a:gd name="connsiteX3" fmla="*/ 1710812 w 1721189"/>
              <a:gd name="connsiteY3" fmla="*/ 501445 h 1812086"/>
              <a:gd name="connsiteX4" fmla="*/ 1710812 w 1721189"/>
              <a:gd name="connsiteY4" fmla="*/ 835742 h 1812086"/>
              <a:gd name="connsiteX5" fmla="*/ 1651819 w 1721189"/>
              <a:gd name="connsiteY5" fmla="*/ 943896 h 1812086"/>
              <a:gd name="connsiteX6" fmla="*/ 1337187 w 1721189"/>
              <a:gd name="connsiteY6" fmla="*/ 1120877 h 1812086"/>
              <a:gd name="connsiteX7" fmla="*/ 1179871 w 1721189"/>
              <a:gd name="connsiteY7" fmla="*/ 1160206 h 1812086"/>
              <a:gd name="connsiteX8" fmla="*/ 1061883 w 1721189"/>
              <a:gd name="connsiteY8" fmla="*/ 1209367 h 1812086"/>
              <a:gd name="connsiteX9" fmla="*/ 953729 w 1721189"/>
              <a:gd name="connsiteY9" fmla="*/ 1248696 h 1812086"/>
              <a:gd name="connsiteX10" fmla="*/ 766916 w 1721189"/>
              <a:gd name="connsiteY10" fmla="*/ 1366683 h 1812086"/>
              <a:gd name="connsiteX11" fmla="*/ 668593 w 1721189"/>
              <a:gd name="connsiteY11" fmla="*/ 1425677 h 1812086"/>
              <a:gd name="connsiteX12" fmla="*/ 599767 w 1721189"/>
              <a:gd name="connsiteY12" fmla="*/ 1484671 h 1812086"/>
              <a:gd name="connsiteX13" fmla="*/ 511277 w 1721189"/>
              <a:gd name="connsiteY13" fmla="*/ 1543664 h 1812086"/>
              <a:gd name="connsiteX14" fmla="*/ 442451 w 1721189"/>
              <a:gd name="connsiteY14" fmla="*/ 1602658 h 1812086"/>
              <a:gd name="connsiteX15" fmla="*/ 373625 w 1721189"/>
              <a:gd name="connsiteY15" fmla="*/ 1651819 h 1812086"/>
              <a:gd name="connsiteX16" fmla="*/ 275303 w 1721189"/>
              <a:gd name="connsiteY16" fmla="*/ 1750142 h 1812086"/>
              <a:gd name="connsiteX17" fmla="*/ 176980 w 1721189"/>
              <a:gd name="connsiteY17" fmla="*/ 1799303 h 1812086"/>
              <a:gd name="connsiteX18" fmla="*/ 0 w 1721189"/>
              <a:gd name="connsiteY18" fmla="*/ 1809135 h 18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21189" h="1812086">
                <a:moveTo>
                  <a:pt x="688258" y="0"/>
                </a:moveTo>
                <a:cubicBezTo>
                  <a:pt x="874042" y="24956"/>
                  <a:pt x="1307480" y="24631"/>
                  <a:pt x="1533832" y="167148"/>
                </a:cubicBezTo>
                <a:cubicBezTo>
                  <a:pt x="1567229" y="188176"/>
                  <a:pt x="1589384" y="223644"/>
                  <a:pt x="1612490" y="255638"/>
                </a:cubicBezTo>
                <a:cubicBezTo>
                  <a:pt x="1670977" y="336621"/>
                  <a:pt x="1679842" y="402340"/>
                  <a:pt x="1710812" y="501445"/>
                </a:cubicBezTo>
                <a:cubicBezTo>
                  <a:pt x="1715114" y="578878"/>
                  <a:pt x="1731841" y="754630"/>
                  <a:pt x="1710812" y="835742"/>
                </a:cubicBezTo>
                <a:cubicBezTo>
                  <a:pt x="1700506" y="875493"/>
                  <a:pt x="1676179" y="910836"/>
                  <a:pt x="1651819" y="943896"/>
                </a:cubicBezTo>
                <a:cubicBezTo>
                  <a:pt x="1575417" y="1047585"/>
                  <a:pt x="1463734" y="1089240"/>
                  <a:pt x="1337187" y="1120877"/>
                </a:cubicBezTo>
                <a:cubicBezTo>
                  <a:pt x="1284748" y="1133987"/>
                  <a:pt x="1231331" y="1143666"/>
                  <a:pt x="1179871" y="1160206"/>
                </a:cubicBezTo>
                <a:cubicBezTo>
                  <a:pt x="1139308" y="1173244"/>
                  <a:pt x="1101560" y="1193841"/>
                  <a:pt x="1061883" y="1209367"/>
                </a:cubicBezTo>
                <a:cubicBezTo>
                  <a:pt x="1026160" y="1223346"/>
                  <a:pt x="989084" y="1233810"/>
                  <a:pt x="953729" y="1248696"/>
                </a:cubicBezTo>
                <a:cubicBezTo>
                  <a:pt x="851902" y="1291571"/>
                  <a:pt x="873379" y="1295707"/>
                  <a:pt x="766916" y="1366683"/>
                </a:cubicBezTo>
                <a:cubicBezTo>
                  <a:pt x="735114" y="1387884"/>
                  <a:pt x="699818" y="1403635"/>
                  <a:pt x="668593" y="1425677"/>
                </a:cubicBezTo>
                <a:cubicBezTo>
                  <a:pt x="643907" y="1443102"/>
                  <a:pt x="623940" y="1466541"/>
                  <a:pt x="599767" y="1484671"/>
                </a:cubicBezTo>
                <a:cubicBezTo>
                  <a:pt x="571407" y="1505941"/>
                  <a:pt x="539637" y="1522394"/>
                  <a:pt x="511277" y="1543664"/>
                </a:cubicBezTo>
                <a:cubicBezTo>
                  <a:pt x="487104" y="1561794"/>
                  <a:pt x="466211" y="1583990"/>
                  <a:pt x="442451" y="1602658"/>
                </a:cubicBezTo>
                <a:cubicBezTo>
                  <a:pt x="420282" y="1620076"/>
                  <a:pt x="395972" y="1634629"/>
                  <a:pt x="373625" y="1651819"/>
                </a:cubicBezTo>
                <a:cubicBezTo>
                  <a:pt x="135102" y="1835298"/>
                  <a:pt x="464593" y="1581886"/>
                  <a:pt x="275303" y="1750142"/>
                </a:cubicBezTo>
                <a:cubicBezTo>
                  <a:pt x="253138" y="1769844"/>
                  <a:pt x="204975" y="1789971"/>
                  <a:pt x="176980" y="1799303"/>
                </a:cubicBezTo>
                <a:cubicBezTo>
                  <a:pt x="114100" y="1820263"/>
                  <a:pt x="79984" y="1809135"/>
                  <a:pt x="0" y="180913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285CA92-DC0B-4656-947E-A32CAF92FAB2}"/>
              </a:ext>
            </a:extLst>
          </p:cNvPr>
          <p:cNvSpPr/>
          <p:nvPr/>
        </p:nvSpPr>
        <p:spPr>
          <a:xfrm>
            <a:off x="3470747" y="1740265"/>
            <a:ext cx="1268401" cy="1386393"/>
          </a:xfrm>
          <a:custGeom>
            <a:avLst/>
            <a:gdLst>
              <a:gd name="connsiteX0" fmla="*/ 1268401 w 1268401"/>
              <a:gd name="connsiteY0" fmla="*/ 1386393 h 1386393"/>
              <a:gd name="connsiteX1" fmla="*/ 1219240 w 1268401"/>
              <a:gd name="connsiteY1" fmla="*/ 1347064 h 1386393"/>
              <a:gd name="connsiteX2" fmla="*/ 1061924 w 1268401"/>
              <a:gd name="connsiteY2" fmla="*/ 1199580 h 1386393"/>
              <a:gd name="connsiteX3" fmla="*/ 717795 w 1268401"/>
              <a:gd name="connsiteY3" fmla="*/ 1120922 h 1386393"/>
              <a:gd name="connsiteX4" fmla="*/ 422827 w 1268401"/>
              <a:gd name="connsiteY4" fmla="*/ 1130754 h 1386393"/>
              <a:gd name="connsiteX5" fmla="*/ 334337 w 1268401"/>
              <a:gd name="connsiteY5" fmla="*/ 1111090 h 1386393"/>
              <a:gd name="connsiteX6" fmla="*/ 216350 w 1268401"/>
              <a:gd name="connsiteY6" fmla="*/ 983270 h 1386393"/>
              <a:gd name="connsiteX7" fmla="*/ 19705 w 1268401"/>
              <a:gd name="connsiteY7" fmla="*/ 648974 h 1386393"/>
              <a:gd name="connsiteX8" fmla="*/ 40 w 1268401"/>
              <a:gd name="connsiteY8" fmla="*/ 540819 h 1386393"/>
              <a:gd name="connsiteX9" fmla="*/ 29537 w 1268401"/>
              <a:gd name="connsiteY9" fmla="*/ 245851 h 1386393"/>
              <a:gd name="connsiteX10" fmla="*/ 78698 w 1268401"/>
              <a:gd name="connsiteY10" fmla="*/ 177025 h 1386393"/>
              <a:gd name="connsiteX11" fmla="*/ 236014 w 1268401"/>
              <a:gd name="connsiteY11" fmla="*/ 78703 h 1386393"/>
              <a:gd name="connsiteX12" fmla="*/ 412995 w 1268401"/>
              <a:gd name="connsiteY12" fmla="*/ 49206 h 1386393"/>
              <a:gd name="connsiteX13" fmla="*/ 717795 w 1268401"/>
              <a:gd name="connsiteY13" fmla="*/ 9877 h 1386393"/>
              <a:gd name="connsiteX14" fmla="*/ 786621 w 1268401"/>
              <a:gd name="connsiteY14" fmla="*/ 45 h 138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68401" h="1386393">
                <a:moveTo>
                  <a:pt x="1268401" y="1386393"/>
                </a:moveTo>
                <a:cubicBezTo>
                  <a:pt x="1252014" y="1373283"/>
                  <a:pt x="1234802" y="1361144"/>
                  <a:pt x="1219240" y="1347064"/>
                </a:cubicBezTo>
                <a:cubicBezTo>
                  <a:pt x="1165939" y="1298839"/>
                  <a:pt x="1123879" y="1236024"/>
                  <a:pt x="1061924" y="1199580"/>
                </a:cubicBezTo>
                <a:cubicBezTo>
                  <a:pt x="1004971" y="1166078"/>
                  <a:pt x="783955" y="1132597"/>
                  <a:pt x="717795" y="1120922"/>
                </a:cubicBezTo>
                <a:cubicBezTo>
                  <a:pt x="619472" y="1124199"/>
                  <a:pt x="521172" y="1133276"/>
                  <a:pt x="422827" y="1130754"/>
                </a:cubicBezTo>
                <a:cubicBezTo>
                  <a:pt x="392621" y="1129980"/>
                  <a:pt x="358925" y="1128653"/>
                  <a:pt x="334337" y="1111090"/>
                </a:cubicBezTo>
                <a:cubicBezTo>
                  <a:pt x="287154" y="1077388"/>
                  <a:pt x="251846" y="1029119"/>
                  <a:pt x="216350" y="983270"/>
                </a:cubicBezTo>
                <a:cubicBezTo>
                  <a:pt x="110108" y="846041"/>
                  <a:pt x="93467" y="796499"/>
                  <a:pt x="19705" y="648974"/>
                </a:cubicBezTo>
                <a:cubicBezTo>
                  <a:pt x="13150" y="612922"/>
                  <a:pt x="-853" y="577451"/>
                  <a:pt x="40" y="540819"/>
                </a:cubicBezTo>
                <a:cubicBezTo>
                  <a:pt x="2449" y="442035"/>
                  <a:pt x="8655" y="342432"/>
                  <a:pt x="29537" y="245851"/>
                </a:cubicBezTo>
                <a:cubicBezTo>
                  <a:pt x="35495" y="218294"/>
                  <a:pt x="58762" y="196961"/>
                  <a:pt x="78698" y="177025"/>
                </a:cubicBezTo>
                <a:cubicBezTo>
                  <a:pt x="113920" y="141803"/>
                  <a:pt x="187868" y="95696"/>
                  <a:pt x="236014" y="78703"/>
                </a:cubicBezTo>
                <a:cubicBezTo>
                  <a:pt x="289985" y="59654"/>
                  <a:pt x="356833" y="55446"/>
                  <a:pt x="412995" y="49206"/>
                </a:cubicBezTo>
                <a:cubicBezTo>
                  <a:pt x="569959" y="-3116"/>
                  <a:pt x="470425" y="21121"/>
                  <a:pt x="717795" y="9877"/>
                </a:cubicBezTo>
                <a:cubicBezTo>
                  <a:pt x="773384" y="-1241"/>
                  <a:pt x="750244" y="45"/>
                  <a:pt x="786621" y="45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21FE86-6686-4158-9E8E-B3566B701159}"/>
              </a:ext>
            </a:extLst>
          </p:cNvPr>
          <p:cNvSpPr txBox="1"/>
          <p:nvPr/>
        </p:nvSpPr>
        <p:spPr>
          <a:xfrm>
            <a:off x="5407742" y="14376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F49E9-4601-4AC2-9555-60C75144F1B6}"/>
              </a:ext>
            </a:extLst>
          </p:cNvPr>
          <p:cNvSpPr txBox="1"/>
          <p:nvPr/>
        </p:nvSpPr>
        <p:spPr>
          <a:xfrm>
            <a:off x="4232987" y="146223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36434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0F004-295C-4A5B-9833-B58ABC93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Симболи: Потрошачи</a:t>
            </a:r>
            <a:endParaRPr lang="sr-Cyrl-M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86E3727-A628-4FFA-A543-56A5F8530A3E}"/>
              </a:ext>
            </a:extLst>
          </p:cNvPr>
          <p:cNvGrpSpPr/>
          <p:nvPr/>
        </p:nvGrpSpPr>
        <p:grpSpPr>
          <a:xfrm>
            <a:off x="941917" y="2409801"/>
            <a:ext cx="3191772" cy="491706"/>
            <a:chOff x="724620" y="2475781"/>
            <a:chExt cx="3191772" cy="491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62CBCAE-DEA8-48B9-BBD4-AA2921F3FC00}"/>
                </a:ext>
              </a:extLst>
            </p:cNvPr>
            <p:cNvSpPr/>
            <p:nvPr/>
          </p:nvSpPr>
          <p:spPr>
            <a:xfrm>
              <a:off x="1319842" y="2475781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02D9E3-0F84-4371-B4F6-673074719FF6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3321170" y="272163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9E4673-6421-414C-81D1-D729894F6D7F}"/>
                </a:ext>
              </a:extLst>
            </p:cNvPr>
            <p:cNvCxnSpPr/>
            <p:nvPr/>
          </p:nvCxnSpPr>
          <p:spPr>
            <a:xfrm>
              <a:off x="724620" y="271947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C3864A0-10B9-4200-A7F0-263F6C476707}"/>
              </a:ext>
            </a:extLst>
          </p:cNvPr>
          <p:cNvGrpSpPr/>
          <p:nvPr/>
        </p:nvGrpSpPr>
        <p:grpSpPr>
          <a:xfrm>
            <a:off x="5613235" y="2234447"/>
            <a:ext cx="4236341" cy="686310"/>
            <a:chOff x="3140016" y="3890513"/>
            <a:chExt cx="4236341" cy="68631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CCE591C-1FDB-4709-83FF-CC4CCF7B79BA}"/>
                </a:ext>
              </a:extLst>
            </p:cNvPr>
            <p:cNvCxnSpPr/>
            <p:nvPr/>
          </p:nvCxnSpPr>
          <p:spPr>
            <a:xfrm>
              <a:off x="3140016" y="4249019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BCDB066-6FBA-4E76-A871-3B504B58BE3A}"/>
                </a:ext>
              </a:extLst>
            </p:cNvPr>
            <p:cNvCxnSpPr/>
            <p:nvPr/>
          </p:nvCxnSpPr>
          <p:spPr>
            <a:xfrm flipV="1">
              <a:off x="3864635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AAE0B1F-0045-4DCB-9D2B-14DC9013B4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1091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133E1A-55DC-4A81-B34A-7BA85AFA03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13022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B0F916-7DE3-4CC3-8BC7-9B72BBA433C6}"/>
                </a:ext>
              </a:extLst>
            </p:cNvPr>
            <p:cNvCxnSpPr/>
            <p:nvPr/>
          </p:nvCxnSpPr>
          <p:spPr>
            <a:xfrm flipV="1">
              <a:off x="4389479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60E3318-48DA-4863-BC3E-DC955377148E}"/>
                </a:ext>
              </a:extLst>
            </p:cNvPr>
            <p:cNvCxnSpPr/>
            <p:nvPr/>
          </p:nvCxnSpPr>
          <p:spPr>
            <a:xfrm flipV="1">
              <a:off x="4565936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C2133C3-5FCB-450D-A986-4FA4978E0C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786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6A42DA3-4433-498B-9F1F-4778B3F8DE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9798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B485D40-6D4B-4571-B1DF-89AC8558D888}"/>
                </a:ext>
              </a:extLst>
            </p:cNvPr>
            <p:cNvCxnSpPr/>
            <p:nvPr/>
          </p:nvCxnSpPr>
          <p:spPr>
            <a:xfrm flipV="1">
              <a:off x="5086255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5A9207-508B-4FB4-89C0-3B52FB910FB1}"/>
                </a:ext>
              </a:extLst>
            </p:cNvPr>
            <p:cNvCxnSpPr/>
            <p:nvPr/>
          </p:nvCxnSpPr>
          <p:spPr>
            <a:xfrm flipV="1">
              <a:off x="525818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3B6FBE4-C7CA-4633-B4AD-EDC378CB44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34643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55197DB-7D7F-4E68-9F3F-C74810C19B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06574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B911D5D-52FA-4BCA-A558-5403F1F37FC1}"/>
                </a:ext>
              </a:extLst>
            </p:cNvPr>
            <p:cNvCxnSpPr/>
            <p:nvPr/>
          </p:nvCxnSpPr>
          <p:spPr>
            <a:xfrm flipV="1">
              <a:off x="5783031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A9A52FC-9897-42C5-B5CF-51013FE768F9}"/>
                </a:ext>
              </a:extLst>
            </p:cNvPr>
            <p:cNvCxnSpPr/>
            <p:nvPr/>
          </p:nvCxnSpPr>
          <p:spPr>
            <a:xfrm flipV="1">
              <a:off x="5959488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5A12B19-A4F9-4F82-BFD7-5C74AC094F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31419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9CA36FC-7691-435D-BACD-6928E714D3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03350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357C7C9-3DAF-4DD6-B6FD-2F7146D83C2A}"/>
                </a:ext>
              </a:extLst>
            </p:cNvPr>
            <p:cNvCxnSpPr/>
            <p:nvPr/>
          </p:nvCxnSpPr>
          <p:spPr>
            <a:xfrm flipV="1">
              <a:off x="6479807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D80B50F-CF45-4C92-A727-09C09E94BBA1}"/>
                </a:ext>
              </a:extLst>
            </p:cNvPr>
            <p:cNvCxnSpPr/>
            <p:nvPr/>
          </p:nvCxnSpPr>
          <p:spPr>
            <a:xfrm>
              <a:off x="6651738" y="4214513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DB62BE-0E4B-4D6E-A5CA-F78A66676C37}"/>
              </a:ext>
            </a:extLst>
          </p:cNvPr>
          <p:cNvSpPr txBox="1"/>
          <p:nvPr/>
        </p:nvSpPr>
        <p:spPr>
          <a:xfrm>
            <a:off x="1987011" y="1818594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Европски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EE5E124-00FA-4738-AC05-57AEE16D60A9}"/>
              </a:ext>
            </a:extLst>
          </p:cNvPr>
          <p:cNvSpPr txBox="1"/>
          <p:nvPr/>
        </p:nvSpPr>
        <p:spPr>
          <a:xfrm>
            <a:off x="6940540" y="1624948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Амерички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04EE3-9609-45CB-A5CC-D5ACE543DB5B}"/>
              </a:ext>
            </a:extLst>
          </p:cNvPr>
          <p:cNvSpPr txBox="1"/>
          <p:nvPr/>
        </p:nvSpPr>
        <p:spPr>
          <a:xfrm>
            <a:off x="838199" y="1277779"/>
            <a:ext cx="1941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b="1" dirty="0"/>
              <a:t>Отпорници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B326588-6665-4598-94AA-3AA42984B362}"/>
              </a:ext>
            </a:extLst>
          </p:cNvPr>
          <p:cNvSpPr txBox="1"/>
          <p:nvPr/>
        </p:nvSpPr>
        <p:spPr>
          <a:xfrm>
            <a:off x="838200" y="3535682"/>
            <a:ext cx="2928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b="1" dirty="0"/>
              <a:t>Други потрошачи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F153950-DFA8-47B4-98AD-152E05D91967}"/>
              </a:ext>
            </a:extLst>
          </p:cNvPr>
          <p:cNvGrpSpPr/>
          <p:nvPr/>
        </p:nvGrpSpPr>
        <p:grpSpPr>
          <a:xfrm>
            <a:off x="838200" y="4181046"/>
            <a:ext cx="2719399" cy="1097038"/>
            <a:chOff x="1811860" y="4041388"/>
            <a:chExt cx="3774739" cy="152277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A55D116-EDBD-4FE0-BFB8-60D79D37FAE9}"/>
                </a:ext>
              </a:extLst>
            </p:cNvPr>
            <p:cNvGrpSpPr/>
            <p:nvPr/>
          </p:nvGrpSpPr>
          <p:grpSpPr>
            <a:xfrm>
              <a:off x="1955828" y="4338999"/>
              <a:ext cx="3191772" cy="491706"/>
              <a:chOff x="724620" y="2475781"/>
              <a:chExt cx="3191772" cy="491706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8330F33-9796-4C3D-AEE3-13619BF40A75}"/>
                  </a:ext>
                </a:extLst>
              </p:cNvPr>
              <p:cNvSpPr/>
              <p:nvPr/>
            </p:nvSpPr>
            <p:spPr>
              <a:xfrm>
                <a:off x="1319842" y="2475781"/>
                <a:ext cx="2001328" cy="49170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3BF314BB-F990-4090-AA40-A9AE47DF59A3}"/>
                  </a:ext>
                </a:extLst>
              </p:cNvPr>
              <p:cNvCxnSpPr>
                <a:stCxn id="57" idx="3"/>
              </p:cNvCxnSpPr>
              <p:nvPr/>
            </p:nvCxnSpPr>
            <p:spPr>
              <a:xfrm>
                <a:off x="3321170" y="2721634"/>
                <a:ext cx="595222" cy="431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9F445F0-F69C-43BA-B28F-02D7DDCD2C17}"/>
                  </a:ext>
                </a:extLst>
              </p:cNvPr>
              <p:cNvCxnSpPr/>
              <p:nvPr/>
            </p:nvCxnSpPr>
            <p:spPr>
              <a:xfrm>
                <a:off x="724620" y="2719477"/>
                <a:ext cx="595222" cy="431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30945C9-D80C-4DA4-B4C7-01BBB922B3D9}"/>
                </a:ext>
              </a:extLst>
            </p:cNvPr>
            <p:cNvCxnSpPr/>
            <p:nvPr/>
          </p:nvCxnSpPr>
          <p:spPr>
            <a:xfrm flipV="1">
              <a:off x="2706326" y="4041388"/>
              <a:ext cx="1690777" cy="109555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4EA264F-1C99-41C5-8BAC-CB5145ACA798}"/>
                </a:ext>
              </a:extLst>
            </p:cNvPr>
            <p:cNvSpPr txBox="1"/>
            <p:nvPr/>
          </p:nvSpPr>
          <p:spPr>
            <a:xfrm>
              <a:off x="1811860" y="5136943"/>
              <a:ext cx="3774739" cy="427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1400" dirty="0"/>
                <a:t>Реостат / промјенљиви отпорник</a:t>
              </a:r>
              <a:endParaRPr lang="sr-Cyrl-ME" sz="1400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C2FA2A9-6CEB-4D24-9CA2-6BC4236246BB}"/>
              </a:ext>
            </a:extLst>
          </p:cNvPr>
          <p:cNvGrpSpPr/>
          <p:nvPr/>
        </p:nvGrpSpPr>
        <p:grpSpPr>
          <a:xfrm>
            <a:off x="4387766" y="3884061"/>
            <a:ext cx="2032699" cy="1616944"/>
            <a:chOff x="1946695" y="3773175"/>
            <a:chExt cx="2937842" cy="2336954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5723954-323B-40C9-8B39-AD4A1700C421}"/>
                </a:ext>
              </a:extLst>
            </p:cNvPr>
            <p:cNvSpPr/>
            <p:nvPr/>
          </p:nvSpPr>
          <p:spPr>
            <a:xfrm>
              <a:off x="2524641" y="3773175"/>
              <a:ext cx="1733904" cy="173390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DB0B8AD-3754-41C7-A863-7D4B01AAC411}"/>
                </a:ext>
              </a:extLst>
            </p:cNvPr>
            <p:cNvCxnSpPr>
              <a:stCxn id="85" idx="1"/>
              <a:endCxn id="85" idx="5"/>
            </p:cNvCxnSpPr>
            <p:nvPr/>
          </p:nvCxnSpPr>
          <p:spPr>
            <a:xfrm>
              <a:off x="2778566" y="4027100"/>
              <a:ext cx="1226055" cy="1226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656BCE9-88A3-4DA4-8E8D-DDA5732C3954}"/>
                </a:ext>
              </a:extLst>
            </p:cNvPr>
            <p:cNvCxnSpPr>
              <a:stCxn id="85" idx="3"/>
              <a:endCxn id="85" idx="7"/>
            </p:cNvCxnSpPr>
            <p:nvPr/>
          </p:nvCxnSpPr>
          <p:spPr>
            <a:xfrm flipV="1">
              <a:off x="2778566" y="4027100"/>
              <a:ext cx="1226055" cy="1226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ED9F41A-6598-4A69-87A5-278A2E030BB5}"/>
                </a:ext>
              </a:extLst>
            </p:cNvPr>
            <p:cNvCxnSpPr/>
            <p:nvPr/>
          </p:nvCxnSpPr>
          <p:spPr>
            <a:xfrm>
              <a:off x="4289315" y="4643719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4A4AA49-A444-495C-A2F7-90367C820A6D}"/>
                </a:ext>
              </a:extLst>
            </p:cNvPr>
            <p:cNvCxnSpPr/>
            <p:nvPr/>
          </p:nvCxnSpPr>
          <p:spPr>
            <a:xfrm>
              <a:off x="1946695" y="457255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BD2E790-E002-45F9-99F2-FF5C5F28B0D8}"/>
                </a:ext>
              </a:extLst>
            </p:cNvPr>
            <p:cNvSpPr txBox="1"/>
            <p:nvPr/>
          </p:nvSpPr>
          <p:spPr>
            <a:xfrm>
              <a:off x="2632607" y="5576337"/>
              <a:ext cx="1517973" cy="533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CS" dirty="0"/>
                <a:t>сијалица</a:t>
              </a:r>
              <a:endParaRPr lang="sr-Cyrl-ME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755E13A-87E9-4104-8ED3-17A16B181864}"/>
              </a:ext>
            </a:extLst>
          </p:cNvPr>
          <p:cNvGrpSpPr/>
          <p:nvPr/>
        </p:nvGrpSpPr>
        <p:grpSpPr>
          <a:xfrm>
            <a:off x="7088836" y="4033577"/>
            <a:ext cx="2502693" cy="1244507"/>
            <a:chOff x="4572000" y="3976777"/>
            <a:chExt cx="3217653" cy="1600033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E2B85C1-1CA7-4F66-870D-3839420955E4}"/>
                </a:ext>
              </a:extLst>
            </p:cNvPr>
            <p:cNvSpPr/>
            <p:nvPr/>
          </p:nvSpPr>
          <p:spPr>
            <a:xfrm>
              <a:off x="5167222" y="4592128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90E5D01-2F15-42F8-AF69-8126C56C8005}"/>
                </a:ext>
              </a:extLst>
            </p:cNvPr>
            <p:cNvCxnSpPr>
              <a:stCxn id="92" idx="3"/>
            </p:cNvCxnSpPr>
            <p:nvPr/>
          </p:nvCxnSpPr>
          <p:spPr>
            <a:xfrm>
              <a:off x="7168550" y="4837981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89C935C-3138-48B7-9638-CEDF2672A822}"/>
                </a:ext>
              </a:extLst>
            </p:cNvPr>
            <p:cNvCxnSpPr/>
            <p:nvPr/>
          </p:nvCxnSpPr>
          <p:spPr>
            <a:xfrm>
              <a:off x="4572000" y="483582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249E95B-1B4F-43D0-8B0A-BCE03630F20F}"/>
                </a:ext>
              </a:extLst>
            </p:cNvPr>
            <p:cNvCxnSpPr/>
            <p:nvPr/>
          </p:nvCxnSpPr>
          <p:spPr>
            <a:xfrm flipH="1">
              <a:off x="6167887" y="3976777"/>
              <a:ext cx="162176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769A492F-CF91-4896-B763-2A3E09FF05A8}"/>
                </a:ext>
              </a:extLst>
            </p:cNvPr>
            <p:cNvCxnSpPr>
              <a:endCxn id="92" idx="0"/>
            </p:cNvCxnSpPr>
            <p:nvPr/>
          </p:nvCxnSpPr>
          <p:spPr>
            <a:xfrm>
              <a:off x="6167886" y="3976777"/>
              <a:ext cx="0" cy="6153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3E0E1BA-86A8-4069-9275-411395F1F823}"/>
                </a:ext>
              </a:extLst>
            </p:cNvPr>
            <p:cNvSpPr txBox="1"/>
            <p:nvPr/>
          </p:nvSpPr>
          <p:spPr>
            <a:xfrm>
              <a:off x="5142605" y="5207478"/>
              <a:ext cx="17157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потенциометар</a:t>
              </a:r>
              <a:endParaRPr lang="sr-Cyrl-ME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1E851B0-65CA-47CE-ABB3-F640EF8C07D5}"/>
              </a:ext>
            </a:extLst>
          </p:cNvPr>
          <p:cNvGrpSpPr/>
          <p:nvPr/>
        </p:nvGrpSpPr>
        <p:grpSpPr>
          <a:xfrm>
            <a:off x="8774537" y="5325299"/>
            <a:ext cx="3417463" cy="1525991"/>
            <a:chOff x="8774537" y="5325299"/>
            <a:chExt cx="3417463" cy="1525991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C84695F-785D-48B8-BCD6-31A2C023CD57}"/>
                </a:ext>
              </a:extLst>
            </p:cNvPr>
            <p:cNvGrpSpPr/>
            <p:nvPr/>
          </p:nvGrpSpPr>
          <p:grpSpPr>
            <a:xfrm>
              <a:off x="9304657" y="5878110"/>
              <a:ext cx="2290917" cy="465821"/>
              <a:chOff x="9045677" y="3805084"/>
              <a:chExt cx="2290917" cy="465821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00155AD9-5D01-41D3-81F3-4D348DEBFCB7}"/>
                  </a:ext>
                </a:extLst>
              </p:cNvPr>
              <p:cNvSpPr/>
              <p:nvPr/>
            </p:nvSpPr>
            <p:spPr>
              <a:xfrm>
                <a:off x="9438969" y="3805084"/>
                <a:ext cx="1543654" cy="46582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0DB25DC6-D913-4C12-BB7A-60D639D3BC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5677" y="4037994"/>
                <a:ext cx="2290917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D23B56C-A405-4DE0-86C6-9A3EDC1A1B95}"/>
                </a:ext>
              </a:extLst>
            </p:cNvPr>
            <p:cNvSpPr txBox="1"/>
            <p:nvPr/>
          </p:nvSpPr>
          <p:spPr>
            <a:xfrm>
              <a:off x="9924180" y="6422339"/>
              <a:ext cx="1055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ME" dirty="0"/>
                <a:t>осигурач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AF6A46B-BA2B-4090-B1B7-1C1CE9D81CD2}"/>
                </a:ext>
              </a:extLst>
            </p:cNvPr>
            <p:cNvSpPr txBox="1"/>
            <p:nvPr/>
          </p:nvSpPr>
          <p:spPr>
            <a:xfrm>
              <a:off x="8801661" y="5325299"/>
              <a:ext cx="33306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000" b="1" dirty="0"/>
                <a:t>НИЈЕ отпорник ни потрошач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504A0DE-A914-4828-9FE4-03B42532CFCB}"/>
                </a:ext>
              </a:extLst>
            </p:cNvPr>
            <p:cNvSpPr/>
            <p:nvPr/>
          </p:nvSpPr>
          <p:spPr>
            <a:xfrm>
              <a:off x="8774537" y="5325299"/>
              <a:ext cx="3417463" cy="152599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</p:spTree>
    <p:extLst>
      <p:ext uri="{BB962C8B-B14F-4D97-AF65-F5344CB8AC3E}">
        <p14:creationId xmlns:p14="http://schemas.microsoft.com/office/powerpoint/2010/main" val="266628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3" grpId="0"/>
      <p:bldP spid="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DADFFA-2F2F-42CE-A7C6-00CE2AE3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Симболи: Извори ЕМС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75D595-D575-0212-1DF2-BB99064CCAA9}"/>
              </a:ext>
            </a:extLst>
          </p:cNvPr>
          <p:cNvGrpSpPr/>
          <p:nvPr/>
        </p:nvGrpSpPr>
        <p:grpSpPr>
          <a:xfrm>
            <a:off x="1440747" y="1907582"/>
            <a:ext cx="1927678" cy="878815"/>
            <a:chOff x="943897" y="1909828"/>
            <a:chExt cx="2723535" cy="1241641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C6C9F8F-8FDC-45DE-B884-5B6E850394BA}"/>
                </a:ext>
              </a:extLst>
            </p:cNvPr>
            <p:cNvCxnSpPr/>
            <p:nvPr/>
          </p:nvCxnSpPr>
          <p:spPr>
            <a:xfrm>
              <a:off x="943897" y="2546555"/>
              <a:ext cx="2723535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443D8E0-9B97-46A7-A373-D374FC0B2385}"/>
                </a:ext>
              </a:extLst>
            </p:cNvPr>
            <p:cNvSpPr/>
            <p:nvPr/>
          </p:nvSpPr>
          <p:spPr>
            <a:xfrm>
              <a:off x="1700750" y="1941641"/>
              <a:ext cx="1209828" cy="12098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8ECD1C-6C49-4D0E-9931-DD9E003F8D41}"/>
                </a:ext>
              </a:extLst>
            </p:cNvPr>
            <p:cNvSpPr txBox="1"/>
            <p:nvPr/>
          </p:nvSpPr>
          <p:spPr>
            <a:xfrm>
              <a:off x="2888473" y="1909828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3200" dirty="0"/>
                <a:t>+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7E4B618-EB74-45F3-9813-8F269FA41648}"/>
              </a:ext>
            </a:extLst>
          </p:cNvPr>
          <p:cNvSpPr txBox="1"/>
          <p:nvPr/>
        </p:nvSpPr>
        <p:spPr>
          <a:xfrm>
            <a:off x="835118" y="1496451"/>
            <a:ext cx="313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Извор једносмјерног напона: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2018D0-E2FE-48A3-9FDC-63738944AE89}"/>
              </a:ext>
            </a:extLst>
          </p:cNvPr>
          <p:cNvSpPr txBox="1"/>
          <p:nvPr/>
        </p:nvSpPr>
        <p:spPr>
          <a:xfrm>
            <a:off x="4812267" y="1316571"/>
            <a:ext cx="45081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Електрохемијски извор напона:</a:t>
            </a:r>
          </a:p>
          <a:p>
            <a:r>
              <a:rPr lang="sr-Cyrl-ME" dirty="0"/>
              <a:t>Врста извора једносмјерног напона.</a:t>
            </a:r>
            <a:br>
              <a:rPr lang="sr-Cyrl-ME" dirty="0"/>
            </a:br>
            <a:r>
              <a:rPr lang="sr-Cyrl-ME" dirty="0"/>
              <a:t>Најчешће </a:t>
            </a:r>
            <a:r>
              <a:rPr lang="sr-Cyrl-ME" b="1" dirty="0"/>
              <a:t>батерија</a:t>
            </a:r>
            <a:r>
              <a:rPr lang="sr-Cyrl-ME" dirty="0"/>
              <a:t>. + није потребно писати.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B0572B-1DCA-47F0-93B6-73B30C428DAC}"/>
              </a:ext>
            </a:extLst>
          </p:cNvPr>
          <p:cNvGrpSpPr/>
          <p:nvPr/>
        </p:nvGrpSpPr>
        <p:grpSpPr>
          <a:xfrm>
            <a:off x="5205557" y="2239901"/>
            <a:ext cx="2567466" cy="1238865"/>
            <a:chOff x="4812267" y="2290915"/>
            <a:chExt cx="2567466" cy="123886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2B7DB9A-FC03-472C-B53E-AA39DCA0AC60}"/>
                </a:ext>
              </a:extLst>
            </p:cNvPr>
            <p:cNvCxnSpPr>
              <a:cxnSpLocks/>
            </p:cNvCxnSpPr>
            <p:nvPr/>
          </p:nvCxnSpPr>
          <p:spPr>
            <a:xfrm>
              <a:off x="4812267" y="2910347"/>
              <a:ext cx="113624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89C53C-F5F0-4AC4-91FE-591A7782F4ED}"/>
                </a:ext>
              </a:extLst>
            </p:cNvPr>
            <p:cNvSpPr/>
            <p:nvPr/>
          </p:nvSpPr>
          <p:spPr>
            <a:xfrm>
              <a:off x="5928852" y="2649781"/>
              <a:ext cx="167148" cy="52113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D9D8871-268D-47CE-96F0-BF12C3748D89}"/>
                </a:ext>
              </a:extLst>
            </p:cNvPr>
            <p:cNvCxnSpPr>
              <a:cxnSpLocks/>
            </p:cNvCxnSpPr>
            <p:nvPr/>
          </p:nvCxnSpPr>
          <p:spPr>
            <a:xfrm>
              <a:off x="6243484" y="2290915"/>
              <a:ext cx="0" cy="123886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9D3B93E-D733-4381-9CD6-4FD6A471B41B}"/>
                </a:ext>
              </a:extLst>
            </p:cNvPr>
            <p:cNvCxnSpPr>
              <a:cxnSpLocks/>
            </p:cNvCxnSpPr>
            <p:nvPr/>
          </p:nvCxnSpPr>
          <p:spPr>
            <a:xfrm>
              <a:off x="6243484" y="2910347"/>
              <a:ext cx="113624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79DB32A-C93D-4BAF-9F76-DB98512F851A}"/>
                </a:ext>
              </a:extLst>
            </p:cNvPr>
            <p:cNvSpPr txBox="1"/>
            <p:nvPr/>
          </p:nvSpPr>
          <p:spPr>
            <a:xfrm>
              <a:off x="6271390" y="235739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3200" dirty="0"/>
                <a:t>+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797B95A-F43C-4299-852B-5D3092524EE2}"/>
              </a:ext>
            </a:extLst>
          </p:cNvPr>
          <p:cNvSpPr txBox="1"/>
          <p:nvPr/>
        </p:nvSpPr>
        <p:spPr>
          <a:xfrm>
            <a:off x="301719" y="3756384"/>
            <a:ext cx="3024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b="1" dirty="0">
                <a:solidFill>
                  <a:srgbClr val="FF0000"/>
                </a:solidFill>
              </a:rPr>
              <a:t>Како се батерија НЕ црта!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3DABEFA-49B1-4A48-ABAE-BF698349404C}"/>
              </a:ext>
            </a:extLst>
          </p:cNvPr>
          <p:cNvGrpSpPr/>
          <p:nvPr/>
        </p:nvGrpSpPr>
        <p:grpSpPr>
          <a:xfrm>
            <a:off x="373625" y="4156494"/>
            <a:ext cx="1548581" cy="1080000"/>
            <a:chOff x="589935" y="4156493"/>
            <a:chExt cx="1548581" cy="10800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963AABA-42ED-4738-8BAE-A7DFE950C2D2}"/>
                </a:ext>
              </a:extLst>
            </p:cNvPr>
            <p:cNvCxnSpPr>
              <a:cxnSpLocks/>
            </p:cNvCxnSpPr>
            <p:nvPr/>
          </p:nvCxnSpPr>
          <p:spPr>
            <a:xfrm>
              <a:off x="589935" y="4696493"/>
              <a:ext cx="67842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919487-87BA-482A-9F35-0B097806BD22}"/>
                </a:ext>
              </a:extLst>
            </p:cNvPr>
            <p:cNvCxnSpPr>
              <a:cxnSpLocks/>
            </p:cNvCxnSpPr>
            <p:nvPr/>
          </p:nvCxnSpPr>
          <p:spPr>
            <a:xfrm>
              <a:off x="1460090" y="4696493"/>
              <a:ext cx="67842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116A23C-EA60-4787-A24A-B65358BEE39B}"/>
                </a:ext>
              </a:extLst>
            </p:cNvPr>
            <p:cNvCxnSpPr>
              <a:cxnSpLocks/>
            </p:cNvCxnSpPr>
            <p:nvPr/>
          </p:nvCxnSpPr>
          <p:spPr>
            <a:xfrm>
              <a:off x="1268361" y="4300493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E0E6532-DB60-44A4-B8FC-8C56E89E8F40}"/>
                </a:ext>
              </a:extLst>
            </p:cNvPr>
            <p:cNvCxnSpPr>
              <a:cxnSpLocks/>
            </p:cNvCxnSpPr>
            <p:nvPr/>
          </p:nvCxnSpPr>
          <p:spPr>
            <a:xfrm>
              <a:off x="1460090" y="4156493"/>
              <a:ext cx="0" cy="1080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42129C3-10F1-459B-8C1A-2D42090A179B}"/>
              </a:ext>
            </a:extLst>
          </p:cNvPr>
          <p:cNvGrpSpPr/>
          <p:nvPr/>
        </p:nvGrpSpPr>
        <p:grpSpPr>
          <a:xfrm>
            <a:off x="505442" y="5347266"/>
            <a:ext cx="2155101" cy="1080000"/>
            <a:chOff x="589935" y="4156493"/>
            <a:chExt cx="2155101" cy="1080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4B4329F-E468-4707-B436-4DD1D18014CF}"/>
                </a:ext>
              </a:extLst>
            </p:cNvPr>
            <p:cNvCxnSpPr>
              <a:cxnSpLocks/>
            </p:cNvCxnSpPr>
            <p:nvPr/>
          </p:nvCxnSpPr>
          <p:spPr>
            <a:xfrm>
              <a:off x="589935" y="4696493"/>
              <a:ext cx="67842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AEB0E6C-E494-4B2F-90F4-263A561AE2F3}"/>
                </a:ext>
              </a:extLst>
            </p:cNvPr>
            <p:cNvCxnSpPr>
              <a:cxnSpLocks/>
            </p:cNvCxnSpPr>
            <p:nvPr/>
          </p:nvCxnSpPr>
          <p:spPr>
            <a:xfrm>
              <a:off x="2066610" y="4696493"/>
              <a:ext cx="67842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CFE2670-2417-4675-A39D-55FFBB97109E}"/>
                </a:ext>
              </a:extLst>
            </p:cNvPr>
            <p:cNvCxnSpPr>
              <a:cxnSpLocks/>
            </p:cNvCxnSpPr>
            <p:nvPr/>
          </p:nvCxnSpPr>
          <p:spPr>
            <a:xfrm>
              <a:off x="1268361" y="4300493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494F3D7-B33D-46FC-A8BC-531847F3A9C2}"/>
                </a:ext>
              </a:extLst>
            </p:cNvPr>
            <p:cNvCxnSpPr>
              <a:cxnSpLocks/>
            </p:cNvCxnSpPr>
            <p:nvPr/>
          </p:nvCxnSpPr>
          <p:spPr>
            <a:xfrm>
              <a:off x="2066610" y="4156493"/>
              <a:ext cx="0" cy="10800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6A70069-C706-4F7B-8C92-3FECFCA571F6}"/>
              </a:ext>
            </a:extLst>
          </p:cNvPr>
          <p:cNvSpPr/>
          <p:nvPr/>
        </p:nvSpPr>
        <p:spPr>
          <a:xfrm>
            <a:off x="0" y="3608440"/>
            <a:ext cx="3451122" cy="32495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F0F5F1F-B947-4183-8E61-750B29F3DACB}"/>
              </a:ext>
            </a:extLst>
          </p:cNvPr>
          <p:cNvGrpSpPr/>
          <p:nvPr/>
        </p:nvGrpSpPr>
        <p:grpSpPr>
          <a:xfrm>
            <a:off x="4129548" y="3838001"/>
            <a:ext cx="1805874" cy="1395219"/>
            <a:chOff x="6465938" y="2156552"/>
            <a:chExt cx="1805874" cy="139521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7CEE557-DA53-41BE-B693-07F761E588DF}"/>
                </a:ext>
              </a:extLst>
            </p:cNvPr>
            <p:cNvSpPr/>
            <p:nvPr/>
          </p:nvSpPr>
          <p:spPr>
            <a:xfrm>
              <a:off x="6817631" y="2446532"/>
              <a:ext cx="1120075" cy="19343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EA72E48-F5EE-4032-BA21-E6AFD9D49963}"/>
                </a:ext>
              </a:extLst>
            </p:cNvPr>
            <p:cNvSpPr/>
            <p:nvPr/>
          </p:nvSpPr>
          <p:spPr>
            <a:xfrm>
              <a:off x="7006534" y="2156552"/>
              <a:ext cx="773723" cy="7737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4E80FAA-BCAB-4334-95B0-551972CE687F}"/>
                </a:ext>
              </a:extLst>
            </p:cNvPr>
            <p:cNvCxnSpPr/>
            <p:nvPr/>
          </p:nvCxnSpPr>
          <p:spPr>
            <a:xfrm>
              <a:off x="6465938" y="2534454"/>
              <a:ext cx="4747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E268013-766E-4DDC-864D-D468C73CE3E9}"/>
                </a:ext>
              </a:extLst>
            </p:cNvPr>
            <p:cNvCxnSpPr/>
            <p:nvPr/>
          </p:nvCxnSpPr>
          <p:spPr>
            <a:xfrm>
              <a:off x="7797028" y="2534454"/>
              <a:ext cx="47478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BA34AF-534E-47A0-B629-979D76F3C546}"/>
                </a:ext>
              </a:extLst>
            </p:cNvPr>
            <p:cNvSpPr txBox="1"/>
            <p:nvPr/>
          </p:nvSpPr>
          <p:spPr>
            <a:xfrm>
              <a:off x="7145873" y="2281636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endParaRPr lang="sr-Cyrl-ME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CE6951-3156-4620-8B21-E0FA339AE835}"/>
                </a:ext>
              </a:extLst>
            </p:cNvPr>
            <p:cNvSpPr txBox="1"/>
            <p:nvPr/>
          </p:nvSpPr>
          <p:spPr>
            <a:xfrm>
              <a:off x="6789962" y="3182439"/>
              <a:ext cx="1179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CS" dirty="0"/>
                <a:t>генератор</a:t>
              </a:r>
              <a:endParaRPr lang="sr-Cyrl-ME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B22389D-DC79-4047-B032-15552638F3CE}"/>
              </a:ext>
            </a:extLst>
          </p:cNvPr>
          <p:cNvGrpSpPr/>
          <p:nvPr/>
        </p:nvGrpSpPr>
        <p:grpSpPr>
          <a:xfrm>
            <a:off x="8520843" y="5125815"/>
            <a:ext cx="3304773" cy="1301451"/>
            <a:chOff x="7287446" y="4697410"/>
            <a:chExt cx="3304773" cy="130145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6893026-AFB1-443A-BF21-826F1A57213B}"/>
                </a:ext>
              </a:extLst>
            </p:cNvPr>
            <p:cNvSpPr txBox="1"/>
            <p:nvPr/>
          </p:nvSpPr>
          <p:spPr>
            <a:xfrm>
              <a:off x="7287446" y="5207446"/>
              <a:ext cx="1417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Није извор.</a:t>
              </a:r>
            </a:p>
            <a:p>
              <a:r>
                <a:rPr lang="sr-Cyrl-CS" dirty="0"/>
                <a:t>Уземљење</a:t>
              </a:r>
              <a:r>
                <a:rPr lang="sr-Latn-CS" dirty="0"/>
                <a:t> &gt;</a:t>
              </a:r>
              <a:endParaRPr lang="sr-Cyrl-ME" dirty="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DC2780A-163D-4ACA-9085-BF52B6CE67E3}"/>
                </a:ext>
              </a:extLst>
            </p:cNvPr>
            <p:cNvGrpSpPr/>
            <p:nvPr/>
          </p:nvGrpSpPr>
          <p:grpSpPr>
            <a:xfrm>
              <a:off x="9207704" y="5207446"/>
              <a:ext cx="879894" cy="791415"/>
              <a:chOff x="7289321" y="5469147"/>
              <a:chExt cx="879894" cy="791415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AE6AFAE-CEDE-4349-8598-F5EFEF406D90}"/>
                  </a:ext>
                </a:extLst>
              </p:cNvPr>
              <p:cNvCxnSpPr/>
              <p:nvPr/>
            </p:nvCxnSpPr>
            <p:spPr>
              <a:xfrm>
                <a:off x="7729268" y="5469147"/>
                <a:ext cx="0" cy="46582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18302EC-493C-486F-8B07-15B3127147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9244" y="6099369"/>
                <a:ext cx="48004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38A318B4-3BA1-4A8C-8025-50BE8AB716F9}"/>
                  </a:ext>
                </a:extLst>
              </p:cNvPr>
              <p:cNvCxnSpPr/>
              <p:nvPr/>
            </p:nvCxnSpPr>
            <p:spPr>
              <a:xfrm>
                <a:off x="7289321" y="5943600"/>
                <a:ext cx="87989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7A16F2D-04A5-44E0-AB3E-5BF6665758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3753" y="6260562"/>
                <a:ext cx="25103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58DC79-7D36-448A-AB9F-9BFEBAF072B8}"/>
                </a:ext>
              </a:extLst>
            </p:cNvPr>
            <p:cNvSpPr txBox="1"/>
            <p:nvPr/>
          </p:nvSpPr>
          <p:spPr>
            <a:xfrm>
              <a:off x="9912225" y="4697410"/>
              <a:ext cx="67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V=0V</a:t>
              </a:r>
              <a:endParaRPr lang="sr-Cyrl-ME" dirty="0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BABA8C05-1B03-4121-8237-BB74A6C9AC1F}"/>
              </a:ext>
            </a:extLst>
          </p:cNvPr>
          <p:cNvSpPr txBox="1"/>
          <p:nvPr/>
        </p:nvSpPr>
        <p:spPr>
          <a:xfrm>
            <a:off x="7773023" y="3609310"/>
            <a:ext cx="3712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Основно својство извора ЕМС је колику </a:t>
            </a:r>
            <a:r>
              <a:rPr lang="sr-Cyrl-ME" b="1" dirty="0"/>
              <a:t>ЕМС</a:t>
            </a:r>
            <a:r>
              <a:rPr lang="sr-Cyrl-ME" dirty="0"/>
              <a:t> дају (ознака </a:t>
            </a:r>
            <a:r>
              <a:rPr lang="sr-Latn-ME" dirty="0"/>
              <a:t>E) </a:t>
            </a:r>
            <a:r>
              <a:rPr lang="sr-Cyrl-ME" dirty="0"/>
              <a:t>изражену у </a:t>
            </a:r>
            <a:r>
              <a:rPr lang="sr-Cyrl-ME" b="1" dirty="0"/>
              <a:t>ВОЛТИМА</a:t>
            </a:r>
            <a:r>
              <a:rPr lang="sr-Cyrl-ME" dirty="0"/>
              <a:t>.</a:t>
            </a:r>
          </a:p>
          <a:p>
            <a:r>
              <a:rPr lang="sr-Cyrl-ME" dirty="0"/>
              <a:t>То јесте колики је напон између + и – прикључка.</a:t>
            </a:r>
          </a:p>
        </p:txBody>
      </p:sp>
    </p:spTree>
    <p:extLst>
      <p:ext uri="{BB962C8B-B14F-4D97-AF65-F5344CB8AC3E}">
        <p14:creationId xmlns:p14="http://schemas.microsoft.com/office/powerpoint/2010/main" val="111341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36" grpId="0" animBg="1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BC60E-A312-48F0-B911-C91E3AC9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Други симболи извора ЕМС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3698A-3D54-454A-92C0-38F35901E4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26602" b="35438"/>
          <a:stretch/>
        </p:blipFill>
        <p:spPr>
          <a:xfrm>
            <a:off x="2226654" y="1690688"/>
            <a:ext cx="6607827" cy="424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96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F15F-469E-4D26-BF92-25D6A7FFB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Једноставно електрично коло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E4466DA-D3B8-4B94-8333-29AB5011B4FC}"/>
              </a:ext>
            </a:extLst>
          </p:cNvPr>
          <p:cNvGrpSpPr/>
          <p:nvPr/>
        </p:nvGrpSpPr>
        <p:grpSpPr>
          <a:xfrm>
            <a:off x="1386348" y="2133600"/>
            <a:ext cx="3161071" cy="2148351"/>
            <a:chOff x="2084438" y="2192594"/>
            <a:chExt cx="3161071" cy="214835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A82CC9-A81C-49A2-92E0-85342554E6DF}"/>
                </a:ext>
              </a:extLst>
            </p:cNvPr>
            <p:cNvSpPr/>
            <p:nvPr/>
          </p:nvSpPr>
          <p:spPr>
            <a:xfrm>
              <a:off x="2084438" y="3293807"/>
              <a:ext cx="648929" cy="64892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0AC8862-3292-4486-942D-490C8106B51A}"/>
                </a:ext>
              </a:extLst>
            </p:cNvPr>
            <p:cNvSpPr/>
            <p:nvPr/>
          </p:nvSpPr>
          <p:spPr>
            <a:xfrm>
              <a:off x="3578942" y="2418733"/>
              <a:ext cx="108155" cy="10815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8C8377B-D5BF-49BE-B9EB-1BA680F00DB8}"/>
                </a:ext>
              </a:extLst>
            </p:cNvPr>
            <p:cNvSpPr/>
            <p:nvPr/>
          </p:nvSpPr>
          <p:spPr>
            <a:xfrm>
              <a:off x="4222955" y="2418732"/>
              <a:ext cx="108155" cy="10815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C186098-9891-444E-A7B9-2B79322F90DE}"/>
                </a:ext>
              </a:extLst>
            </p:cNvPr>
            <p:cNvCxnSpPr>
              <a:stCxn id="7" idx="7"/>
            </p:cNvCxnSpPr>
            <p:nvPr/>
          </p:nvCxnSpPr>
          <p:spPr>
            <a:xfrm flipV="1">
              <a:off x="3671258" y="2192594"/>
              <a:ext cx="527116" cy="2419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0AE96C67-793D-4137-9B12-17FB91718BD5}"/>
                </a:ext>
              </a:extLst>
            </p:cNvPr>
            <p:cNvCxnSpPr>
              <a:stCxn id="6" idx="0"/>
              <a:endCxn id="7" idx="2"/>
            </p:cNvCxnSpPr>
            <p:nvPr/>
          </p:nvCxnSpPr>
          <p:spPr>
            <a:xfrm rot="5400000" flipH="1" flipV="1">
              <a:off x="2583424" y="2298290"/>
              <a:ext cx="820996" cy="1170039"/>
            </a:xfrm>
            <a:prstGeom prst="bentConnector2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CC9637-F6C8-4B60-B394-5C9C125C86CD}"/>
                </a:ext>
              </a:extLst>
            </p:cNvPr>
            <p:cNvSpPr/>
            <p:nvPr/>
          </p:nvSpPr>
          <p:spPr>
            <a:xfrm>
              <a:off x="4921044" y="2984094"/>
              <a:ext cx="324465" cy="13568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500CE179-E870-441B-BFA5-80E43EF2A14A}"/>
                </a:ext>
              </a:extLst>
            </p:cNvPr>
            <p:cNvCxnSpPr>
              <a:stCxn id="14" idx="0"/>
              <a:endCxn id="9" idx="6"/>
            </p:cNvCxnSpPr>
            <p:nvPr/>
          </p:nvCxnSpPr>
          <p:spPr>
            <a:xfrm rot="16200000" flipV="1">
              <a:off x="4451552" y="2352368"/>
              <a:ext cx="511284" cy="752167"/>
            </a:xfrm>
            <a:prstGeom prst="bentConnector2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E737F2A9-C9E0-4152-8BF2-96E799D8FA0F}"/>
                </a:ext>
              </a:extLst>
            </p:cNvPr>
            <p:cNvCxnSpPr>
              <a:stCxn id="14" idx="2"/>
              <a:endCxn id="6" idx="4"/>
            </p:cNvCxnSpPr>
            <p:nvPr/>
          </p:nvCxnSpPr>
          <p:spPr>
            <a:xfrm rot="5400000" flipH="1">
              <a:off x="3546985" y="2804654"/>
              <a:ext cx="398209" cy="2674374"/>
            </a:xfrm>
            <a:prstGeom prst="bentConnector3">
              <a:avLst>
                <a:gd name="adj1" fmla="val -57407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3C961F1-D49A-47BB-B8DC-F05206C12B7E}"/>
                </a:ext>
              </a:extLst>
            </p:cNvPr>
            <p:cNvSpPr txBox="1"/>
            <p:nvPr/>
          </p:nvSpPr>
          <p:spPr>
            <a:xfrm>
              <a:off x="2373549" y="2817084"/>
              <a:ext cx="4138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3600" dirty="0"/>
                <a:t>+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77D0AE5C-9130-4D90-8378-1BE0D06678F2}"/>
              </a:ext>
            </a:extLst>
          </p:cNvPr>
          <p:cNvSpPr/>
          <p:nvPr/>
        </p:nvSpPr>
        <p:spPr>
          <a:xfrm>
            <a:off x="2723536" y="1956619"/>
            <a:ext cx="1091380" cy="801471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CA19A7-C9DB-408D-9415-85C758346C9F}"/>
              </a:ext>
            </a:extLst>
          </p:cNvPr>
          <p:cNvSpPr txBox="1"/>
          <p:nvPr/>
        </p:nvSpPr>
        <p:spPr>
          <a:xfrm>
            <a:off x="4449097" y="1902591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прекидач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4AF103E-2D18-4C43-AE72-8B1916EF45A0}"/>
              </a:ext>
            </a:extLst>
          </p:cNvPr>
          <p:cNvCxnSpPr>
            <a:stCxn id="22" idx="1"/>
          </p:cNvCxnSpPr>
          <p:nvPr/>
        </p:nvCxnSpPr>
        <p:spPr>
          <a:xfrm flipH="1">
            <a:off x="3749916" y="2087257"/>
            <a:ext cx="699181" cy="10239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3F0363-754A-4ED9-B5AF-52AA5696E743}"/>
              </a:ext>
            </a:extLst>
          </p:cNvPr>
          <p:cNvGrpSpPr/>
          <p:nvPr/>
        </p:nvGrpSpPr>
        <p:grpSpPr>
          <a:xfrm>
            <a:off x="6635750" y="2019300"/>
            <a:ext cx="1849540" cy="439831"/>
            <a:chOff x="6635750" y="2019300"/>
            <a:chExt cx="1849540" cy="439831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79B04BB-9C45-41FA-B134-8DE4EC4AD2FC}"/>
                </a:ext>
              </a:extLst>
            </p:cNvPr>
            <p:cNvSpPr/>
            <p:nvPr/>
          </p:nvSpPr>
          <p:spPr>
            <a:xfrm>
              <a:off x="7150100" y="2351131"/>
              <a:ext cx="108000" cy="108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C30F2CA-109D-4E51-BD43-44D24891AB91}"/>
                </a:ext>
              </a:extLst>
            </p:cNvPr>
            <p:cNvSpPr/>
            <p:nvPr/>
          </p:nvSpPr>
          <p:spPr>
            <a:xfrm>
              <a:off x="7862940" y="2351131"/>
              <a:ext cx="108000" cy="108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35C30EE-F44E-4FA5-AB00-0C5E383EF0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750" y="2405131"/>
              <a:ext cx="514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47AACE5-4740-4937-B48C-707123286E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40" y="2405131"/>
              <a:ext cx="514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E715FC4-0112-49B6-B7CF-F9B8C77DB1EC}"/>
                </a:ext>
              </a:extLst>
            </p:cNvPr>
            <p:cNvCxnSpPr>
              <a:cxnSpLocks/>
              <a:endCxn id="3" idx="7"/>
            </p:cNvCxnSpPr>
            <p:nvPr/>
          </p:nvCxnSpPr>
          <p:spPr>
            <a:xfrm flipH="1">
              <a:off x="7242284" y="2019300"/>
              <a:ext cx="620656" cy="34764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9278A1A-D988-42F1-8338-70CCF04ACE09}"/>
              </a:ext>
            </a:extLst>
          </p:cNvPr>
          <p:cNvSpPr txBox="1"/>
          <p:nvPr/>
        </p:nvSpPr>
        <p:spPr>
          <a:xfrm>
            <a:off x="8718550" y="2052412"/>
            <a:ext cx="2787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Отворен</a:t>
            </a:r>
            <a:r>
              <a:rPr lang="sr-Cyrl-ME" dirty="0"/>
              <a:t> прекидач:</a:t>
            </a:r>
          </a:p>
          <a:p>
            <a:r>
              <a:rPr lang="sr-Cyrl-ME" dirty="0"/>
              <a:t>струја не може да протече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9059B37-546F-49A2-912D-ABE76B587AA5}"/>
              </a:ext>
            </a:extLst>
          </p:cNvPr>
          <p:cNvGrpSpPr/>
          <p:nvPr/>
        </p:nvGrpSpPr>
        <p:grpSpPr>
          <a:xfrm>
            <a:off x="6635750" y="3429000"/>
            <a:ext cx="1849540" cy="130405"/>
            <a:chOff x="6635750" y="2328726"/>
            <a:chExt cx="1849540" cy="130405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8280E1F-E85E-4E7E-9BB8-ACE519C8B7C0}"/>
                </a:ext>
              </a:extLst>
            </p:cNvPr>
            <p:cNvSpPr/>
            <p:nvPr/>
          </p:nvSpPr>
          <p:spPr>
            <a:xfrm>
              <a:off x="7150100" y="2351131"/>
              <a:ext cx="108000" cy="108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9072BA1-745B-49F6-8985-8798F53CDDFC}"/>
                </a:ext>
              </a:extLst>
            </p:cNvPr>
            <p:cNvSpPr/>
            <p:nvPr/>
          </p:nvSpPr>
          <p:spPr>
            <a:xfrm>
              <a:off x="7862940" y="2351131"/>
              <a:ext cx="108000" cy="108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B2317CB-6887-4555-AB0A-7CF0A30EF9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5750" y="2405131"/>
              <a:ext cx="514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3DDC147-B260-4740-AD27-A7DBAC78B1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40" y="2405131"/>
              <a:ext cx="514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3F37868-5F18-4D50-88FE-F3D01CA13B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0100" y="2328726"/>
              <a:ext cx="864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B3C8342-8244-41FC-A0B2-90ED9841F0EB}"/>
              </a:ext>
            </a:extLst>
          </p:cNvPr>
          <p:cNvSpPr txBox="1"/>
          <p:nvPr/>
        </p:nvSpPr>
        <p:spPr>
          <a:xfrm>
            <a:off x="8718550" y="3152686"/>
            <a:ext cx="2495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Затворен</a:t>
            </a:r>
            <a:r>
              <a:rPr lang="sr-Cyrl-ME" dirty="0"/>
              <a:t> прекидач:</a:t>
            </a:r>
          </a:p>
          <a:p>
            <a:r>
              <a:rPr lang="sr-Cyrl-ME" dirty="0"/>
              <a:t>струја може да протече</a:t>
            </a:r>
          </a:p>
        </p:txBody>
      </p:sp>
    </p:spTree>
    <p:extLst>
      <p:ext uri="{BB962C8B-B14F-4D97-AF65-F5344CB8AC3E}">
        <p14:creationId xmlns:p14="http://schemas.microsoft.com/office/powerpoint/2010/main" val="71327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12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DE42-603A-47DA-A490-68A263F0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Струјни круг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1CF0-47C5-4038-8A7B-B23BFA9F6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5059680" cy="4023360"/>
          </a:xfrm>
        </p:spPr>
        <p:txBody>
          <a:bodyPr/>
          <a:lstStyle/>
          <a:p>
            <a:r>
              <a:rPr lang="sr-Cyrl-ME" dirty="0"/>
              <a:t>Да би струја протекла кроз неки елемент кола мора да постоји пут од + стране извора до елемента и од елемента до – стране извора. При томе се не може користити исти проводник у оба смјера.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42094-D3DF-4882-936B-BAA29FF83F9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6480" y="1323280"/>
            <a:ext cx="5059680" cy="421144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C83AAF0-4E14-4DAB-9239-FF6BC9165F23}"/>
              </a:ext>
            </a:extLst>
          </p:cNvPr>
          <p:cNvGrpSpPr/>
          <p:nvPr/>
        </p:nvGrpSpPr>
        <p:grpSpPr>
          <a:xfrm>
            <a:off x="6469626" y="1628222"/>
            <a:ext cx="4741116" cy="4009316"/>
            <a:chOff x="6469626" y="1628222"/>
            <a:chExt cx="4741116" cy="4009316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86D9FDF-A697-4075-8FE3-F44AF0139682}"/>
                </a:ext>
              </a:extLst>
            </p:cNvPr>
            <p:cNvCxnSpPr/>
            <p:nvPr/>
          </p:nvCxnSpPr>
          <p:spPr>
            <a:xfrm flipV="1">
              <a:off x="6626942" y="1641987"/>
              <a:ext cx="0" cy="143551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0CD7815-C905-45A9-8A35-25B3AB2DB072}"/>
                </a:ext>
              </a:extLst>
            </p:cNvPr>
            <p:cNvCxnSpPr>
              <a:cxnSpLocks/>
            </p:cNvCxnSpPr>
            <p:nvPr/>
          </p:nvCxnSpPr>
          <p:spPr>
            <a:xfrm>
              <a:off x="6602361" y="1641987"/>
              <a:ext cx="215818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8D17257-B11D-4A6C-8D56-F4453215652E}"/>
                </a:ext>
              </a:extLst>
            </p:cNvPr>
            <p:cNvCxnSpPr>
              <a:cxnSpLocks/>
            </p:cNvCxnSpPr>
            <p:nvPr/>
          </p:nvCxnSpPr>
          <p:spPr>
            <a:xfrm>
              <a:off x="8760542" y="1628222"/>
              <a:ext cx="0" cy="172457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34C4864-5490-421A-8284-356A0D4B5BC0}"/>
                </a:ext>
              </a:extLst>
            </p:cNvPr>
            <p:cNvCxnSpPr>
              <a:cxnSpLocks/>
            </p:cNvCxnSpPr>
            <p:nvPr/>
          </p:nvCxnSpPr>
          <p:spPr>
            <a:xfrm>
              <a:off x="8760542" y="3352800"/>
              <a:ext cx="242561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6756CA1-9170-4A77-B2DD-423D6F483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10741" y="3352800"/>
              <a:ext cx="1" cy="228473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D65EA6D-CEB1-45BD-BCAA-21FCCC6394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69626" y="5637537"/>
              <a:ext cx="4741116" cy="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58D5747-2D8D-4AD6-A70C-FCC5CC2B65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4040" y="3687097"/>
              <a:ext cx="1" cy="195043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961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1749-C8D7-4C28-9887-DBC83D2E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Смјер струје у односу на смјер кретања наелектрисања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C997B-0EA5-4864-A524-FC8F0C15DD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8299" y="2104881"/>
            <a:ext cx="3896696" cy="3646990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A7FB8BC0-CF97-4A9B-B958-50F4C190D929}"/>
              </a:ext>
            </a:extLst>
          </p:cNvPr>
          <p:cNvSpPr/>
          <p:nvPr/>
        </p:nvSpPr>
        <p:spPr>
          <a:xfrm>
            <a:off x="3274140" y="2829232"/>
            <a:ext cx="1455175" cy="2215985"/>
          </a:xfrm>
          <a:prstGeom prst="arc">
            <a:avLst>
              <a:gd name="adj1" fmla="val 14548488"/>
              <a:gd name="adj2" fmla="val 7119425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F3A092-F5B7-4E58-BD80-A6B5FF6C88B3}"/>
              </a:ext>
            </a:extLst>
          </p:cNvPr>
          <p:cNvSpPr txBox="1"/>
          <p:nvPr/>
        </p:nvSpPr>
        <p:spPr>
          <a:xfrm>
            <a:off x="3529781" y="3116825"/>
            <a:ext cx="97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Смјер струје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E53AF0-3078-4B7B-997E-D8671DF58161}"/>
              </a:ext>
            </a:extLst>
          </p:cNvPr>
          <p:cNvGrpSpPr/>
          <p:nvPr/>
        </p:nvGrpSpPr>
        <p:grpSpPr>
          <a:xfrm>
            <a:off x="2339509" y="3653873"/>
            <a:ext cx="703288" cy="618243"/>
            <a:chOff x="2339509" y="3653873"/>
            <a:chExt cx="703288" cy="61824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26E591C-C1B8-42EA-B310-D9B04603F71C}"/>
                </a:ext>
              </a:extLst>
            </p:cNvPr>
            <p:cNvSpPr/>
            <p:nvPr/>
          </p:nvSpPr>
          <p:spPr>
            <a:xfrm>
              <a:off x="2468460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33C2ED0-1856-464F-B626-400554F9BBD8}"/>
                </a:ext>
              </a:extLst>
            </p:cNvPr>
            <p:cNvSpPr/>
            <p:nvPr/>
          </p:nvSpPr>
          <p:spPr>
            <a:xfrm>
              <a:off x="2339509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38BEAA6-8166-4F71-89C2-441274E8280B}"/>
                </a:ext>
              </a:extLst>
            </p:cNvPr>
            <p:cNvSpPr/>
            <p:nvPr/>
          </p:nvSpPr>
          <p:spPr>
            <a:xfrm>
              <a:off x="2605263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A575CB-6ADE-420C-B639-929CE749B07A}"/>
                </a:ext>
              </a:extLst>
            </p:cNvPr>
            <p:cNvSpPr/>
            <p:nvPr/>
          </p:nvSpPr>
          <p:spPr>
            <a:xfrm>
              <a:off x="2871017" y="4104968"/>
              <a:ext cx="167148" cy="16714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399879F-5F01-4746-9A66-A7DC338EDD18}"/>
                </a:ext>
              </a:extLst>
            </p:cNvPr>
            <p:cNvSpPr/>
            <p:nvPr/>
          </p:nvSpPr>
          <p:spPr>
            <a:xfrm>
              <a:off x="2665104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8360DB8-BFEC-4167-B235-81905FE13FE8}"/>
                </a:ext>
              </a:extLst>
            </p:cNvPr>
            <p:cNvSpPr/>
            <p:nvPr/>
          </p:nvSpPr>
          <p:spPr>
            <a:xfrm>
              <a:off x="2875649" y="3653873"/>
              <a:ext cx="167148" cy="16714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</a:p>
          </p:txBody>
        </p:sp>
      </p:grpSp>
      <p:sp>
        <p:nvSpPr>
          <p:cNvPr id="28" name="Arc 27">
            <a:extLst>
              <a:ext uri="{FF2B5EF4-FFF2-40B4-BE49-F238E27FC236}">
                <a16:creationId xmlns:a16="http://schemas.microsoft.com/office/drawing/2014/main" id="{8B042B97-7976-4015-86A2-949F339CF494}"/>
              </a:ext>
            </a:extLst>
          </p:cNvPr>
          <p:cNvSpPr/>
          <p:nvPr/>
        </p:nvSpPr>
        <p:spPr>
          <a:xfrm>
            <a:off x="2172930" y="1946787"/>
            <a:ext cx="3716594" cy="3822781"/>
          </a:xfrm>
          <a:prstGeom prst="arc">
            <a:avLst>
              <a:gd name="adj1" fmla="val 14548488"/>
              <a:gd name="adj2" fmla="val 7119425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EDF14E-BAB7-4D44-8C20-898DBD38A93C}"/>
              </a:ext>
            </a:extLst>
          </p:cNvPr>
          <p:cNvSpPr txBox="1"/>
          <p:nvPr/>
        </p:nvSpPr>
        <p:spPr>
          <a:xfrm>
            <a:off x="5751302" y="2193495"/>
            <a:ext cx="1769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Смјер кретања наелектрисања - електорна</a:t>
            </a:r>
          </a:p>
        </p:txBody>
      </p:sp>
    </p:spTree>
    <p:extLst>
      <p:ext uri="{BB962C8B-B14F-4D97-AF65-F5344CB8AC3E}">
        <p14:creationId xmlns:p14="http://schemas.microsoft.com/office/powerpoint/2010/main" val="287690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9CAD-74AB-4FBE-B9A2-04EC8931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Отпорност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E34086-926F-4D5C-969E-FBE17CCB4A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7852954" cy="4351338"/>
              </a:xfrm>
            </p:spPr>
            <p:txBody>
              <a:bodyPr/>
              <a:lstStyle/>
              <a:p>
                <a:r>
                  <a:rPr lang="sr-Cyrl-CS" dirty="0"/>
                  <a:t>Скаларна величина која описује колико се неки елемент </a:t>
                </a:r>
                <a:r>
                  <a:rPr lang="sr-Cyrl-CS" b="1" dirty="0"/>
                  <a:t>супротставља</a:t>
                </a:r>
                <a:r>
                  <a:rPr lang="sr-Cyrl-CS" dirty="0"/>
                  <a:t> провођењу струје.</a:t>
                </a:r>
              </a:p>
              <a:p>
                <a:r>
                  <a:rPr lang="sr-Cyrl-CS" dirty="0"/>
                  <a:t>Ознака: </a:t>
                </a:r>
                <a:r>
                  <a:rPr lang="sr-Latn-CS" dirty="0"/>
                  <a:t>R</a:t>
                </a:r>
              </a:p>
              <a:p>
                <a:r>
                  <a:rPr lang="sr-Cyrl-CS" dirty="0"/>
                  <a:t>Јединица: Ом </a:t>
                </a:r>
                <a:r>
                  <a:rPr lang="en-US" dirty="0"/>
                  <a:t>[Ω]</a:t>
                </a:r>
              </a:p>
              <a:p>
                <a:r>
                  <a:rPr lang="sr-Cyrl-CS" dirty="0"/>
                  <a:t>Отпорност жице: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E34086-926F-4D5C-969E-FBE17CCB4A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7852954" cy="4351338"/>
              </a:xfrm>
              <a:blipFill>
                <a:blip r:embed="rId2"/>
                <a:stretch>
                  <a:fillRect l="-1398" t="-224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B91C2E5-860F-4996-AEFF-C5550D11EF87}"/>
              </a:ext>
            </a:extLst>
          </p:cNvPr>
          <p:cNvSpPr txBox="1"/>
          <p:nvPr/>
        </p:nvSpPr>
        <p:spPr>
          <a:xfrm>
            <a:off x="5638715" y="5164962"/>
            <a:ext cx="159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sz="2000" dirty="0"/>
              <a:t>Површина попречног пресјека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D53A866-EE29-47D8-90A6-DEAB547E6CB6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5422405" y="4831666"/>
            <a:ext cx="1011938" cy="333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B44DCC7-EA9A-4A1B-925C-74E2F7739B76}"/>
              </a:ext>
            </a:extLst>
          </p:cNvPr>
          <p:cNvSpPr txBox="1"/>
          <p:nvPr/>
        </p:nvSpPr>
        <p:spPr>
          <a:xfrm>
            <a:off x="5907643" y="3702369"/>
            <a:ext cx="1673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000" dirty="0"/>
              <a:t>Дужина проводника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069759-2A15-4B85-B708-614C72D7F12A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5422405" y="4056312"/>
            <a:ext cx="485238" cy="269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1B6F55-44E7-4CE4-AB1D-BD7936C6ECC1}"/>
              </a:ext>
            </a:extLst>
          </p:cNvPr>
          <p:cNvSpPr txBox="1"/>
          <p:nvPr/>
        </p:nvSpPr>
        <p:spPr>
          <a:xfrm>
            <a:off x="3156154" y="5286635"/>
            <a:ext cx="2158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sz="2000" dirty="0"/>
              <a:t>Специфична отпорност</a:t>
            </a:r>
            <a:r>
              <a:rPr lang="en-US" sz="2000" dirty="0"/>
              <a:t>:</a:t>
            </a:r>
          </a:p>
          <a:p>
            <a:pPr algn="ctr"/>
            <a:r>
              <a:rPr lang="sr-Cyrl-CS" sz="2000" dirty="0"/>
              <a:t>Зависи од врсте материјала</a:t>
            </a:r>
            <a:endParaRPr lang="sr-Cyrl-ME" sz="20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D6FEE6-9C20-4B10-9419-83363D35D120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4235202" y="4748981"/>
            <a:ext cx="617083" cy="537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86FEE3F-9B5F-4BE9-BD3B-601E45B17BF0}"/>
              </a:ext>
            </a:extLst>
          </p:cNvPr>
          <p:cNvSpPr txBox="1"/>
          <p:nvPr/>
        </p:nvSpPr>
        <p:spPr>
          <a:xfrm>
            <a:off x="8325294" y="2397344"/>
            <a:ext cx="31463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b="1" dirty="0"/>
              <a:t>ПРОВОДНОСТ</a:t>
            </a:r>
          </a:p>
          <a:p>
            <a:r>
              <a:rPr lang="sr-Cyrl-ME" sz="2400" dirty="0"/>
              <a:t>Карактеристика која описује колико је нешто добар проводник електричне енергије:</a:t>
            </a:r>
          </a:p>
          <a:p>
            <a:r>
              <a:rPr lang="sr-Cyrl-ME" sz="2400" dirty="0"/>
              <a:t>Ознака: </a:t>
            </a:r>
            <a:r>
              <a:rPr lang="sr-Latn-ME" sz="2400" dirty="0"/>
              <a:t>G</a:t>
            </a:r>
            <a:endParaRPr lang="sr-Cyrl-ME" sz="2400" dirty="0"/>
          </a:p>
          <a:p>
            <a:r>
              <a:rPr lang="sr-Cyrl-ME" sz="2400" dirty="0"/>
              <a:t>Јединица:</a:t>
            </a:r>
            <a:r>
              <a:rPr lang="sr-Latn-ME" sz="2400" dirty="0"/>
              <a:t> </a:t>
            </a:r>
            <a:r>
              <a:rPr lang="sr-Cyrl-ME" sz="2400" dirty="0"/>
              <a:t>сименс </a:t>
            </a:r>
            <a:r>
              <a:rPr lang="sr-Latn-ME" sz="2400" dirty="0"/>
              <a:t>[S]</a:t>
            </a:r>
            <a:endParaRPr lang="sr-Cyrl-ME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C362B5-1CD2-42CE-8A42-DC3CF08821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4600" y="5511800"/>
            <a:ext cx="9525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2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420D0-68B1-46CD-9D35-4848DC614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b="1" dirty="0"/>
              <a:t>Омов закон</a:t>
            </a:r>
            <a:endParaRPr lang="sr-Cyrl-M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96198-745A-464D-9223-EC08FF78E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40044"/>
          </a:xfrm>
        </p:spPr>
        <p:txBody>
          <a:bodyPr>
            <a:noAutofit/>
          </a:bodyPr>
          <a:lstStyle/>
          <a:p>
            <a:r>
              <a:rPr lang="sr-Cyrl-CS" sz="3200" dirty="0"/>
              <a:t>Показује везу између струје, напона и отпорности.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sr-Cyrl-CS" sz="3200" dirty="0"/>
              <a:t>Из горњих можемо закључити:</a:t>
            </a:r>
          </a:p>
          <a:p>
            <a:pPr lvl="1"/>
            <a:r>
              <a:rPr lang="sr-Cyrl-CS" sz="2800" dirty="0"/>
              <a:t>Са већом отпорношћу струја опада.</a:t>
            </a:r>
          </a:p>
          <a:p>
            <a:pPr lvl="1"/>
            <a:r>
              <a:rPr lang="sr-Cyrl-CS" sz="2800" dirty="0"/>
              <a:t>Са већим напоном струја расте.</a:t>
            </a:r>
          </a:p>
          <a:p>
            <a:pPr lvl="1"/>
            <a:r>
              <a:rPr lang="sr-Cyrl-CS" sz="2800" dirty="0"/>
              <a:t>Ако иста струја пролази кроз елементе различите отпорности, већи напон је на ономе који има већу отпорност.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2271C4-4896-45F7-93BB-CE1B9E17AFA4}"/>
                  </a:ext>
                </a:extLst>
              </p:cNvPr>
              <p:cNvSpPr txBox="1"/>
              <p:nvPr/>
            </p:nvSpPr>
            <p:spPr>
              <a:xfrm>
                <a:off x="3435531" y="2750096"/>
                <a:ext cx="1085810" cy="9187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32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sr-Latn-CS" sz="3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2271C4-4896-45F7-93BB-CE1B9E17A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531" y="2750096"/>
                <a:ext cx="1085810" cy="9187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6DB23A-10E8-4373-9642-54DC97575312}"/>
                  </a:ext>
                </a:extLst>
              </p:cNvPr>
              <p:cNvSpPr txBox="1"/>
              <p:nvPr/>
            </p:nvSpPr>
            <p:spPr>
              <a:xfrm>
                <a:off x="5541469" y="2936557"/>
                <a:ext cx="165692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sr-Cyrl-ME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6DB23A-10E8-4373-9642-54DC97575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469" y="2936557"/>
                <a:ext cx="1656928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686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23FB-BD40-4E44-A638-005C8528F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1. Кирхофов закон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729BE-AFC7-439E-930A-D41FB48CF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2707804" cy="976124"/>
          </a:xfrm>
        </p:spPr>
        <p:txBody>
          <a:bodyPr>
            <a:normAutofit fontScale="92500" lnSpcReduction="20000"/>
          </a:bodyPr>
          <a:lstStyle/>
          <a:p>
            <a:r>
              <a:rPr lang="sr-Cyrl-ME" dirty="0"/>
              <a:t>Онолико колико струје уђе мора и да изађе.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15FBE9-6C63-41CE-87F1-F0A522A14A2C}"/>
              </a:ext>
            </a:extLst>
          </p:cNvPr>
          <p:cNvGrpSpPr/>
          <p:nvPr/>
        </p:nvGrpSpPr>
        <p:grpSpPr>
          <a:xfrm>
            <a:off x="1097280" y="2816943"/>
            <a:ext cx="2310581" cy="1486910"/>
            <a:chOff x="1097280" y="2816943"/>
            <a:chExt cx="2310581" cy="14869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8929EA6-6C52-4239-A189-C6295435CA60}"/>
                </a:ext>
              </a:extLst>
            </p:cNvPr>
            <p:cNvGrpSpPr/>
            <p:nvPr/>
          </p:nvGrpSpPr>
          <p:grpSpPr>
            <a:xfrm>
              <a:off x="1097280" y="2816943"/>
              <a:ext cx="2310581" cy="1486910"/>
              <a:chOff x="1097280" y="2816943"/>
              <a:chExt cx="2310581" cy="148691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D3B0F59-1063-461E-A1D1-E50B6E132193}"/>
                  </a:ext>
                </a:extLst>
              </p:cNvPr>
              <p:cNvCxnSpPr/>
              <p:nvPr/>
            </p:nvCxnSpPr>
            <p:spPr>
              <a:xfrm flipV="1">
                <a:off x="1097280" y="3045324"/>
                <a:ext cx="2310581" cy="9930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354BF2AA-D59F-4524-8D85-ED48741BAB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6816" y="3536937"/>
                <a:ext cx="1022554" cy="76691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FB45A8F0-8857-4590-A3C2-606B9859A5EC}"/>
                  </a:ext>
                </a:extLst>
              </p:cNvPr>
              <p:cNvCxnSpPr/>
              <p:nvPr/>
            </p:nvCxnSpPr>
            <p:spPr>
              <a:xfrm flipV="1">
                <a:off x="1264428" y="3458278"/>
                <a:ext cx="757084" cy="3539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B7E1D4-BE11-41B5-9AE0-72DD3D51114C}"/>
                  </a:ext>
                </a:extLst>
              </p:cNvPr>
              <p:cNvSpPr txBox="1"/>
              <p:nvPr/>
            </p:nvSpPr>
            <p:spPr>
              <a:xfrm>
                <a:off x="1419952" y="324934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I1</a:t>
                </a:r>
                <a:endParaRPr lang="sr-Cyrl-ME" dirty="0"/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A71174FD-5D9A-4FEF-8A22-8390ACA05C0B}"/>
                  </a:ext>
                </a:extLst>
              </p:cNvPr>
              <p:cNvCxnSpPr/>
              <p:nvPr/>
            </p:nvCxnSpPr>
            <p:spPr>
              <a:xfrm flipV="1">
                <a:off x="2377294" y="3025878"/>
                <a:ext cx="757084" cy="3539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92E7B34-8FBC-47F9-98E9-1E79324F1446}"/>
                  </a:ext>
                </a:extLst>
              </p:cNvPr>
              <p:cNvSpPr txBox="1"/>
              <p:nvPr/>
            </p:nvSpPr>
            <p:spPr>
              <a:xfrm>
                <a:off x="2532818" y="281694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I3</a:t>
                </a:r>
                <a:endParaRPr lang="sr-Cyrl-ME" dirty="0"/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A44705E7-978B-4E9D-A659-816B49AEC3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31112" y="3618676"/>
                <a:ext cx="603789" cy="4391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951BA2-8E16-48FF-A030-91191BE05D28}"/>
                  </a:ext>
                </a:extLst>
              </p:cNvPr>
              <p:cNvSpPr txBox="1"/>
              <p:nvPr/>
            </p:nvSpPr>
            <p:spPr>
              <a:xfrm>
                <a:off x="2892212" y="3478753"/>
                <a:ext cx="3593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I2</a:t>
                </a:r>
                <a:endParaRPr lang="sr-Cyrl-ME" dirty="0"/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09802AD-5FE0-4738-AFBA-CDA49A280811}"/>
                </a:ext>
              </a:extLst>
            </p:cNvPr>
            <p:cNvSpPr/>
            <p:nvPr/>
          </p:nvSpPr>
          <p:spPr>
            <a:xfrm>
              <a:off x="2233821" y="3476077"/>
              <a:ext cx="119515" cy="11951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229C60B-542D-416B-8A01-A6A2AC07BE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0356" y="1938508"/>
            <a:ext cx="3295650" cy="7905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042C0F-8A46-4A7D-A2AD-36FB7F9593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3912" y="4469135"/>
            <a:ext cx="1638300" cy="4095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64C574-E6AC-4A2F-B97E-A74C7818980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68181" y="2877056"/>
            <a:ext cx="4438650" cy="240982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013EDED-576E-4521-A6A2-53D435CED5D5}"/>
              </a:ext>
            </a:extLst>
          </p:cNvPr>
          <p:cNvSpPr/>
          <p:nvPr/>
        </p:nvSpPr>
        <p:spPr>
          <a:xfrm>
            <a:off x="6902245" y="3001609"/>
            <a:ext cx="2658643" cy="166871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AE1186-D906-4E49-840D-76A260A703CE}"/>
              </a:ext>
            </a:extLst>
          </p:cNvPr>
          <p:cNvGrpSpPr/>
          <p:nvPr/>
        </p:nvGrpSpPr>
        <p:grpSpPr>
          <a:xfrm>
            <a:off x="6582438" y="3379840"/>
            <a:ext cx="3398779" cy="843208"/>
            <a:chOff x="6582438" y="3379840"/>
            <a:chExt cx="3398779" cy="843208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7A3492A-86EF-4606-8674-09A7A82ABD3A}"/>
                </a:ext>
              </a:extLst>
            </p:cNvPr>
            <p:cNvCxnSpPr/>
            <p:nvPr/>
          </p:nvCxnSpPr>
          <p:spPr>
            <a:xfrm>
              <a:off x="6622025" y="3687501"/>
              <a:ext cx="5604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5E43C13-EDF1-402D-A0BC-B01380E330DC}"/>
                    </a:ext>
                  </a:extLst>
                </p:cNvPr>
                <p:cNvSpPr txBox="1"/>
                <p:nvPr/>
              </p:nvSpPr>
              <p:spPr>
                <a:xfrm>
                  <a:off x="6582438" y="3379840"/>
                  <a:ext cx="4142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C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5E43C13-EDF1-402D-A0BC-B01380E330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2438" y="3379840"/>
                  <a:ext cx="41421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AAD5C18-3A67-4F14-BA13-24D1E5C68876}"/>
                </a:ext>
              </a:extLst>
            </p:cNvPr>
            <p:cNvCxnSpPr/>
            <p:nvPr/>
          </p:nvCxnSpPr>
          <p:spPr>
            <a:xfrm>
              <a:off x="9420778" y="4200187"/>
              <a:ext cx="5604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EF3F3E0-C068-4D94-8413-AA56A9C0352A}"/>
                    </a:ext>
                  </a:extLst>
                </p:cNvPr>
                <p:cNvSpPr txBox="1"/>
                <p:nvPr/>
              </p:nvSpPr>
              <p:spPr>
                <a:xfrm>
                  <a:off x="9560888" y="3853716"/>
                  <a:ext cx="4195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i="1" dirty="0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EF3F3E0-C068-4D94-8413-AA56A9C035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0888" y="3853716"/>
                  <a:ext cx="41953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3EBD1E-5B26-4D13-ABF8-8A9349E93A88}"/>
                  </a:ext>
                </a:extLst>
              </p:cNvPr>
              <p:cNvSpPr txBox="1"/>
              <p:nvPr/>
            </p:nvSpPr>
            <p:spPr>
              <a:xfrm>
                <a:off x="7875122" y="5179661"/>
                <a:ext cx="7128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3EBD1E-5B26-4D13-ABF8-8A9349E93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122" y="5179661"/>
                <a:ext cx="712887" cy="276999"/>
              </a:xfrm>
              <a:prstGeom prst="rect">
                <a:avLst/>
              </a:prstGeom>
              <a:blipFill>
                <a:blip r:embed="rId7"/>
                <a:stretch>
                  <a:fillRect l="-7692" r="-3419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207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4A69-09C3-4500-91B4-CBDE4310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Чвор: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47601-F74D-42BD-9722-CCE107C33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2114395"/>
          </a:xfrm>
        </p:spPr>
        <p:txBody>
          <a:bodyPr/>
          <a:lstStyle/>
          <a:p>
            <a:r>
              <a:rPr lang="sr-Cyrl-ME" dirty="0"/>
              <a:t>Чвор представља мјесто гдје се више од два проводника спајају.</a:t>
            </a:r>
          </a:p>
          <a:p>
            <a:r>
              <a:rPr lang="sr-Cyrl-ME" dirty="0"/>
              <a:t>Два чвора који су повезани проводником без отпорника између су у ствари један чвор.</a:t>
            </a:r>
          </a:p>
          <a:p>
            <a:r>
              <a:rPr lang="sr-Cyrl-ME" dirty="0"/>
              <a:t>Два начина обиљежавања чворова: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C3E8C6-E15C-4645-ABA4-2FAF7632E1A0}"/>
              </a:ext>
            </a:extLst>
          </p:cNvPr>
          <p:cNvCxnSpPr>
            <a:cxnSpLocks/>
          </p:cNvCxnSpPr>
          <p:nvPr/>
        </p:nvCxnSpPr>
        <p:spPr>
          <a:xfrm>
            <a:off x="3720420" y="4859593"/>
            <a:ext cx="13175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FB6723-EF1B-4BBD-936F-BFDB10E46F0A}"/>
              </a:ext>
            </a:extLst>
          </p:cNvPr>
          <p:cNvCxnSpPr/>
          <p:nvPr/>
        </p:nvCxnSpPr>
        <p:spPr>
          <a:xfrm flipV="1">
            <a:off x="3961310" y="4520380"/>
            <a:ext cx="835742" cy="6784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DD3C93-8A41-41CE-96C5-1276DAC7F2CC}"/>
              </a:ext>
            </a:extLst>
          </p:cNvPr>
          <p:cNvCxnSpPr>
            <a:cxnSpLocks/>
          </p:cNvCxnSpPr>
          <p:nvPr/>
        </p:nvCxnSpPr>
        <p:spPr>
          <a:xfrm>
            <a:off x="3656510" y="6083709"/>
            <a:ext cx="13175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9821948-8188-4A54-B8CE-587068507B42}"/>
              </a:ext>
            </a:extLst>
          </p:cNvPr>
          <p:cNvCxnSpPr/>
          <p:nvPr/>
        </p:nvCxnSpPr>
        <p:spPr>
          <a:xfrm flipV="1">
            <a:off x="3897400" y="5744496"/>
            <a:ext cx="835742" cy="6784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B40287C-D551-4A2B-8B1D-753E136B0BE6}"/>
              </a:ext>
            </a:extLst>
          </p:cNvPr>
          <p:cNvSpPr txBox="1"/>
          <p:nvPr/>
        </p:nvSpPr>
        <p:spPr>
          <a:xfrm>
            <a:off x="2236407" y="4659867"/>
            <a:ext cx="1299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Јесте чвор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DEE87B-3135-4109-8CC4-72AFD9E233BC}"/>
              </a:ext>
            </a:extLst>
          </p:cNvPr>
          <p:cNvSpPr txBox="1"/>
          <p:nvPr/>
        </p:nvSpPr>
        <p:spPr>
          <a:xfrm>
            <a:off x="2224716" y="5899043"/>
            <a:ext cx="124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Није чвор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CB732-FFA1-4A4E-907C-28C6636370E4}"/>
              </a:ext>
            </a:extLst>
          </p:cNvPr>
          <p:cNvSpPr txBox="1"/>
          <p:nvPr/>
        </p:nvSpPr>
        <p:spPr>
          <a:xfrm>
            <a:off x="3313749" y="3780649"/>
            <a:ext cx="2210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sz="2000" dirty="0"/>
              <a:t>Чвор обиљежи кругом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1FAD1B-60BA-4318-89B1-2A18794F055B}"/>
              </a:ext>
            </a:extLst>
          </p:cNvPr>
          <p:cNvSpPr/>
          <p:nvPr/>
        </p:nvSpPr>
        <p:spPr>
          <a:xfrm>
            <a:off x="4343181" y="4827747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FA65A1-7A82-4FC2-89C7-BECEE87C5D3E}"/>
              </a:ext>
            </a:extLst>
          </p:cNvPr>
          <p:cNvCxnSpPr>
            <a:cxnSpLocks/>
          </p:cNvCxnSpPr>
          <p:nvPr/>
        </p:nvCxnSpPr>
        <p:spPr>
          <a:xfrm>
            <a:off x="6675014" y="4859593"/>
            <a:ext cx="13175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67EC52-71EA-4AD8-9F3F-87F3D6EC1F08}"/>
              </a:ext>
            </a:extLst>
          </p:cNvPr>
          <p:cNvCxnSpPr/>
          <p:nvPr/>
        </p:nvCxnSpPr>
        <p:spPr>
          <a:xfrm flipV="1">
            <a:off x="6915904" y="4520380"/>
            <a:ext cx="835742" cy="6784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10510F-3643-4D47-A13C-FD2E86C09CA1}"/>
              </a:ext>
            </a:extLst>
          </p:cNvPr>
          <p:cNvCxnSpPr>
            <a:cxnSpLocks/>
          </p:cNvCxnSpPr>
          <p:nvPr/>
        </p:nvCxnSpPr>
        <p:spPr>
          <a:xfrm>
            <a:off x="6611104" y="6083709"/>
            <a:ext cx="50144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E23EEE-9168-4D6D-BD33-E156D229856A}"/>
              </a:ext>
            </a:extLst>
          </p:cNvPr>
          <p:cNvCxnSpPr/>
          <p:nvPr/>
        </p:nvCxnSpPr>
        <p:spPr>
          <a:xfrm flipV="1">
            <a:off x="6851994" y="5744496"/>
            <a:ext cx="835742" cy="6784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7EADB2A-6F90-4B38-82B7-23F9CB1B5AAD}"/>
              </a:ext>
            </a:extLst>
          </p:cNvPr>
          <p:cNvSpPr txBox="1"/>
          <p:nvPr/>
        </p:nvSpPr>
        <p:spPr>
          <a:xfrm>
            <a:off x="6059110" y="3784697"/>
            <a:ext cx="2549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sz="2000" dirty="0"/>
              <a:t>Непостојање чвора обиљежи прескоком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5FD5D8-C8DC-4FDD-9A30-FA959E9A1585}"/>
              </a:ext>
            </a:extLst>
          </p:cNvPr>
          <p:cNvCxnSpPr>
            <a:cxnSpLocks/>
          </p:cNvCxnSpPr>
          <p:nvPr/>
        </p:nvCxnSpPr>
        <p:spPr>
          <a:xfrm flipV="1">
            <a:off x="6851994" y="5744496"/>
            <a:ext cx="835742" cy="67842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E3198C1-BD08-4451-AAB0-31BCB8DE5B83}"/>
              </a:ext>
            </a:extLst>
          </p:cNvPr>
          <p:cNvCxnSpPr>
            <a:cxnSpLocks/>
          </p:cNvCxnSpPr>
          <p:nvPr/>
        </p:nvCxnSpPr>
        <p:spPr>
          <a:xfrm>
            <a:off x="7481258" y="6083709"/>
            <a:ext cx="50636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41D54E1E-D3D8-439D-A46C-CFFB32A8FA73}"/>
              </a:ext>
            </a:extLst>
          </p:cNvPr>
          <p:cNvSpPr/>
          <p:nvPr/>
        </p:nvSpPr>
        <p:spPr>
          <a:xfrm>
            <a:off x="7112550" y="5899043"/>
            <a:ext cx="369332" cy="369332"/>
          </a:xfrm>
          <a:prstGeom prst="arc">
            <a:avLst>
              <a:gd name="adj1" fmla="val 10632600"/>
              <a:gd name="adj2" fmla="val 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9426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  <p:bldP spid="13" grpId="0"/>
      <p:bldP spid="14" grpId="0" animBg="1"/>
      <p:bldP spid="19" grpId="0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1575-EF4F-40A8-85E9-EBA296194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Редна веза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8F3BF-2BD9-428B-B25C-1E357E997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2936875"/>
          </a:xfrm>
        </p:spPr>
        <p:txBody>
          <a:bodyPr/>
          <a:lstStyle/>
          <a:p>
            <a:r>
              <a:rPr lang="sr-Cyrl-ME" dirty="0"/>
              <a:t>Код редне</a:t>
            </a:r>
            <a:r>
              <a:rPr lang="sr-Latn-ME" dirty="0"/>
              <a:t> </a:t>
            </a:r>
            <a:r>
              <a:rPr lang="sr-Cyrl-ME" dirty="0"/>
              <a:t>везе иста струја тече кроз све елементе.</a:t>
            </a:r>
          </a:p>
          <a:p>
            <a:r>
              <a:rPr lang="sr-Cyrl-ME" dirty="0"/>
              <a:t>Не смије бити чвор између елемената. </a:t>
            </a:r>
          </a:p>
          <a:p>
            <a:r>
              <a:rPr lang="sr-Cyrl-ME" dirty="0"/>
              <a:t>Доња два отпорника нису у редној вези.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5E5BC5-6512-46EB-AAAB-1A7CB23805C0}"/>
              </a:ext>
            </a:extLst>
          </p:cNvPr>
          <p:cNvSpPr/>
          <p:nvPr/>
        </p:nvSpPr>
        <p:spPr>
          <a:xfrm>
            <a:off x="7590504" y="2569318"/>
            <a:ext cx="334296" cy="10299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B191A-2005-4030-B9EE-406175DD55DC}"/>
              </a:ext>
            </a:extLst>
          </p:cNvPr>
          <p:cNvSpPr/>
          <p:nvPr/>
        </p:nvSpPr>
        <p:spPr>
          <a:xfrm rot="5400000">
            <a:off x="8608142" y="1244933"/>
            <a:ext cx="334296" cy="10299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E769AE-DF3C-4109-8867-091E117A9629}"/>
              </a:ext>
            </a:extLst>
          </p:cNvPr>
          <p:cNvSpPr/>
          <p:nvPr/>
        </p:nvSpPr>
        <p:spPr>
          <a:xfrm>
            <a:off x="9660195" y="2557027"/>
            <a:ext cx="334296" cy="10299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08F20F-B51A-47A9-BBB8-BCF30916992D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7757652" y="3599247"/>
            <a:ext cx="0" cy="63172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856297D-63F9-4AD9-93F8-66BA9C2EAD95}"/>
              </a:ext>
            </a:extLst>
          </p:cNvPr>
          <p:cNvCxnSpPr>
            <a:stCxn id="6" idx="0"/>
            <a:endCxn id="7" idx="2"/>
          </p:cNvCxnSpPr>
          <p:nvPr/>
        </p:nvCxnSpPr>
        <p:spPr>
          <a:xfrm rot="5400000" flipH="1" flipV="1">
            <a:off x="7604279" y="1913271"/>
            <a:ext cx="809420" cy="502674"/>
          </a:xfrm>
          <a:prstGeom prst="bentConnector2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FDFE012-B5C4-4DD6-B6B9-63CEFD218A27}"/>
              </a:ext>
            </a:extLst>
          </p:cNvPr>
          <p:cNvCxnSpPr>
            <a:stCxn id="7" idx="0"/>
            <a:endCxn id="8" idx="0"/>
          </p:cNvCxnSpPr>
          <p:nvPr/>
        </p:nvCxnSpPr>
        <p:spPr>
          <a:xfrm>
            <a:off x="9290255" y="1759898"/>
            <a:ext cx="537088" cy="797129"/>
          </a:xfrm>
          <a:prstGeom prst="bentConnector2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AD81F5-0830-47AF-9E81-0B09272CF553}"/>
              </a:ext>
            </a:extLst>
          </p:cNvPr>
          <p:cNvCxnSpPr/>
          <p:nvPr/>
        </p:nvCxnSpPr>
        <p:spPr>
          <a:xfrm flipV="1">
            <a:off x="9827343" y="3586956"/>
            <a:ext cx="0" cy="63172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13DA60-5014-4268-BFB6-075E7A86E925}"/>
                  </a:ext>
                </a:extLst>
              </p:cNvPr>
              <p:cNvSpPr txBox="1"/>
              <p:nvPr/>
            </p:nvSpPr>
            <p:spPr>
              <a:xfrm>
                <a:off x="7943355" y="2919125"/>
                <a:ext cx="2984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13DA60-5014-4268-BFB6-075E7A86E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3355" y="2919125"/>
                <a:ext cx="298415" cy="276999"/>
              </a:xfrm>
              <a:prstGeom prst="rect">
                <a:avLst/>
              </a:prstGeom>
              <a:blipFill>
                <a:blip r:embed="rId2"/>
                <a:stretch>
                  <a:fillRect l="-18367" r="-6122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143507-5748-4CD3-BB60-49303F35DD68}"/>
                  </a:ext>
                </a:extLst>
              </p:cNvPr>
              <p:cNvSpPr txBox="1"/>
              <p:nvPr/>
            </p:nvSpPr>
            <p:spPr>
              <a:xfrm>
                <a:off x="8656524" y="1965037"/>
                <a:ext cx="3037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143507-5748-4CD3-BB60-49303F35D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524" y="1965037"/>
                <a:ext cx="303736" cy="276999"/>
              </a:xfrm>
              <a:prstGeom prst="rect">
                <a:avLst/>
              </a:prstGeom>
              <a:blipFill>
                <a:blip r:embed="rId3"/>
                <a:stretch>
                  <a:fillRect l="-18000" r="-6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18F125A-BE37-4EEA-996F-9107531053CA}"/>
                  </a:ext>
                </a:extLst>
              </p:cNvPr>
              <p:cNvSpPr txBox="1"/>
              <p:nvPr/>
            </p:nvSpPr>
            <p:spPr>
              <a:xfrm>
                <a:off x="9290255" y="2888175"/>
                <a:ext cx="3037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18F125A-BE37-4EEA-996F-910753105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0255" y="2888175"/>
                <a:ext cx="303736" cy="276999"/>
              </a:xfrm>
              <a:prstGeom prst="rect">
                <a:avLst/>
              </a:prstGeom>
              <a:blipFill>
                <a:blip r:embed="rId4"/>
                <a:stretch>
                  <a:fillRect l="-20000" r="-4000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F952470-F8AF-4DE7-9613-0FEF3D67B76A}"/>
              </a:ext>
            </a:extLst>
          </p:cNvPr>
          <p:cNvCxnSpPr/>
          <p:nvPr/>
        </p:nvCxnSpPr>
        <p:spPr>
          <a:xfrm flipV="1">
            <a:off x="7354530" y="2690992"/>
            <a:ext cx="0" cy="806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752934-E9EA-4711-9142-9DDDFC72F17D}"/>
                  </a:ext>
                </a:extLst>
              </p:cNvPr>
              <p:cNvSpPr txBox="1"/>
              <p:nvPr/>
            </p:nvSpPr>
            <p:spPr>
              <a:xfrm>
                <a:off x="6973204" y="2826792"/>
                <a:ext cx="3034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752934-E9EA-4711-9142-9DDDFC72F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204" y="2826792"/>
                <a:ext cx="303416" cy="369332"/>
              </a:xfrm>
              <a:prstGeom prst="rect">
                <a:avLst/>
              </a:prstGeom>
              <a:blipFill>
                <a:blip r:embed="rId5"/>
                <a:stretch>
                  <a:fillRect l="-24000" r="-800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0C3FC1-38ED-49EF-BFC3-3046B6D92AAE}"/>
              </a:ext>
            </a:extLst>
          </p:cNvPr>
          <p:cNvCxnSpPr>
            <a:cxnSpLocks/>
          </p:cNvCxnSpPr>
          <p:nvPr/>
        </p:nvCxnSpPr>
        <p:spPr>
          <a:xfrm>
            <a:off x="10141764" y="2690992"/>
            <a:ext cx="0" cy="806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48DE9AB-C58C-4196-9A75-F754BFE4053A}"/>
                  </a:ext>
                </a:extLst>
              </p:cNvPr>
              <p:cNvSpPr txBox="1"/>
              <p:nvPr/>
            </p:nvSpPr>
            <p:spPr>
              <a:xfrm>
                <a:off x="10212723" y="2888175"/>
                <a:ext cx="3105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48DE9AB-C58C-4196-9A75-F754BFE40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2723" y="2888175"/>
                <a:ext cx="310533" cy="369332"/>
              </a:xfrm>
              <a:prstGeom prst="rect">
                <a:avLst/>
              </a:prstGeom>
              <a:blipFill>
                <a:blip r:embed="rId6"/>
                <a:stretch>
                  <a:fillRect l="-21569" r="-784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9F1127-6C30-41A4-A07C-6785B90F5471}"/>
              </a:ext>
            </a:extLst>
          </p:cNvPr>
          <p:cNvCxnSpPr>
            <a:cxnSpLocks/>
          </p:cNvCxnSpPr>
          <p:nvPr/>
        </p:nvCxnSpPr>
        <p:spPr>
          <a:xfrm rot="16200000">
            <a:off x="8775290" y="1026173"/>
            <a:ext cx="0" cy="806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F64F227-E4B9-45C6-BB36-C6A7AD3D10DB}"/>
                  </a:ext>
                </a:extLst>
              </p:cNvPr>
              <p:cNvSpPr txBox="1"/>
              <p:nvPr/>
            </p:nvSpPr>
            <p:spPr>
              <a:xfrm>
                <a:off x="8656844" y="1027906"/>
                <a:ext cx="3105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F64F227-E4B9-45C6-BB36-C6A7AD3D1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844" y="1027906"/>
                <a:ext cx="310533" cy="369332"/>
              </a:xfrm>
              <a:prstGeom prst="rect">
                <a:avLst/>
              </a:prstGeom>
              <a:blipFill>
                <a:blip r:embed="rId7"/>
                <a:stretch>
                  <a:fillRect l="-21569" r="-784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0793F6-D1C1-42C7-A28D-987BB7F22D10}"/>
                  </a:ext>
                </a:extLst>
              </p:cNvPr>
              <p:cNvSpPr txBox="1"/>
              <p:nvPr/>
            </p:nvSpPr>
            <p:spPr>
              <a:xfrm>
                <a:off x="7847728" y="4715511"/>
                <a:ext cx="18551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70793F6-D1C1-42C7-A28D-987BB7F22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28" y="4715511"/>
                <a:ext cx="185512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49EE341B-53E2-4BEE-9A72-C0D9B9125AB2}"/>
              </a:ext>
            </a:extLst>
          </p:cNvPr>
          <p:cNvSpPr/>
          <p:nvPr/>
        </p:nvSpPr>
        <p:spPr>
          <a:xfrm rot="5400000">
            <a:off x="2157719" y="4972950"/>
            <a:ext cx="252454" cy="77778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289DA4-A2CC-4491-93BE-83502980DBA8}"/>
              </a:ext>
            </a:extLst>
          </p:cNvPr>
          <p:cNvCxnSpPr>
            <a:cxnSpLocks/>
            <a:endCxn id="33" idx="2"/>
          </p:cNvCxnSpPr>
          <p:nvPr/>
        </p:nvCxnSpPr>
        <p:spPr>
          <a:xfrm flipV="1">
            <a:off x="1492967" y="5361842"/>
            <a:ext cx="40208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21F6639D-B3E8-4C56-9BC3-D8CF0094CEC8}"/>
              </a:ext>
            </a:extLst>
          </p:cNvPr>
          <p:cNvSpPr/>
          <p:nvPr/>
        </p:nvSpPr>
        <p:spPr>
          <a:xfrm rot="5400000">
            <a:off x="3568648" y="4972951"/>
            <a:ext cx="252454" cy="77778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E1C5730-E159-426E-9DB3-0CC6966224F7}"/>
              </a:ext>
            </a:extLst>
          </p:cNvPr>
          <p:cNvCxnSpPr>
            <a:cxnSpLocks/>
            <a:stCxn id="33" idx="0"/>
            <a:endCxn id="40" idx="2"/>
          </p:cNvCxnSpPr>
          <p:nvPr/>
        </p:nvCxnSpPr>
        <p:spPr>
          <a:xfrm>
            <a:off x="2672838" y="5361842"/>
            <a:ext cx="633146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9453A46-DD32-4A88-906D-449BD2C9CDCD}"/>
              </a:ext>
            </a:extLst>
          </p:cNvPr>
          <p:cNvCxnSpPr>
            <a:cxnSpLocks/>
          </p:cNvCxnSpPr>
          <p:nvPr/>
        </p:nvCxnSpPr>
        <p:spPr>
          <a:xfrm flipV="1">
            <a:off x="4083767" y="5361842"/>
            <a:ext cx="40208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EB255F7-A0D4-47F7-9C20-FD639911A132}"/>
              </a:ext>
            </a:extLst>
          </p:cNvPr>
          <p:cNvCxnSpPr>
            <a:cxnSpLocks/>
          </p:cNvCxnSpPr>
          <p:nvPr/>
        </p:nvCxnSpPr>
        <p:spPr>
          <a:xfrm rot="5400000">
            <a:off x="2663003" y="5009268"/>
            <a:ext cx="633146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2D0A2875-6077-4066-99CB-756016FB31A3}"/>
              </a:ext>
            </a:extLst>
          </p:cNvPr>
          <p:cNvSpPr/>
          <p:nvPr/>
        </p:nvSpPr>
        <p:spPr>
          <a:xfrm>
            <a:off x="2943577" y="5325841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20948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  <p:bldP spid="7" grpId="0" animBg="1"/>
      <p:bldP spid="8" grpId="0" animBg="1"/>
      <p:bldP spid="24" grpId="0"/>
      <p:bldP spid="26" grpId="0"/>
      <p:bldP spid="28" grpId="0"/>
      <p:bldP spid="29" grpId="0"/>
      <p:bldP spid="33" grpId="0" animBg="1"/>
      <p:bldP spid="40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DF22-AAC6-4AAB-9FF8-211D32507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Паралелна веза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334E3-DD6B-4459-AB46-BF68C7A68BC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sr-Cyrl-ME" dirty="0"/>
                  <a:t>Елементи су у паралелној вези када су везани на исте двије тачке.</a:t>
                </a:r>
                <a:endParaRPr lang="sr-Latn-ME" dirty="0"/>
              </a:p>
              <a:p>
                <a:r>
                  <a:rPr lang="sr-Cyrl-ME" dirty="0"/>
                  <a:t>Напон на свим елементима је једнак јер су везани на исте двије тачке.</a:t>
                </a:r>
                <a:endParaRPr lang="sr-Latn-M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  <a:p>
                <a:r>
                  <a:rPr lang="sr-Cyrl-ME" dirty="0"/>
                  <a:t>Струје кроз елементе зависе од отпорности</a:t>
                </a:r>
                <a:r>
                  <a:rPr lang="sr-Latn-ME" dirty="0"/>
                  <a:t> </a:t>
                </a:r>
                <a:r>
                  <a:rPr lang="sr-Cyrl-ME" dirty="0"/>
                  <a:t>и не морају бити једнаке.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334E3-DD6B-4459-AB46-BF68C7A68B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2241" r="-1765" b="-14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DBA5F46-FFC9-4BBF-BA2A-9266BAD6D184}"/>
              </a:ext>
            </a:extLst>
          </p:cNvPr>
          <p:cNvGrpSpPr/>
          <p:nvPr/>
        </p:nvGrpSpPr>
        <p:grpSpPr>
          <a:xfrm>
            <a:off x="8236918" y="666828"/>
            <a:ext cx="1850195" cy="3839859"/>
            <a:chOff x="8193375" y="1259011"/>
            <a:chExt cx="1850195" cy="383985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E4FE65-AB4C-4312-A4D2-3CC8FFE5A658}"/>
                </a:ext>
              </a:extLst>
            </p:cNvPr>
            <p:cNvSpPr/>
            <p:nvPr/>
          </p:nvSpPr>
          <p:spPr>
            <a:xfrm rot="5400000">
              <a:off x="8956483" y="1243947"/>
              <a:ext cx="334296" cy="102992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11D649D-0B40-496B-8902-9CAB2525262F}"/>
                    </a:ext>
                  </a:extLst>
                </p:cNvPr>
                <p:cNvSpPr txBox="1"/>
                <p:nvPr/>
              </p:nvSpPr>
              <p:spPr>
                <a:xfrm>
                  <a:off x="8974423" y="1259011"/>
                  <a:ext cx="29841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Cyrl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11D649D-0B40-496B-8902-9CAB25252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4423" y="1259011"/>
                  <a:ext cx="298415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8367" r="-6122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0BF308-0882-405B-A603-6F495E08C9D7}"/>
                </a:ext>
              </a:extLst>
            </p:cNvPr>
            <p:cNvSpPr/>
            <p:nvPr/>
          </p:nvSpPr>
          <p:spPr>
            <a:xfrm rot="5400000">
              <a:off x="8929188" y="3872893"/>
              <a:ext cx="334296" cy="102992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AE35C5D-69CA-4740-ABCE-55FB275DDD7D}"/>
                    </a:ext>
                  </a:extLst>
                </p:cNvPr>
                <p:cNvSpPr txBox="1"/>
                <p:nvPr/>
              </p:nvSpPr>
              <p:spPr>
                <a:xfrm>
                  <a:off x="8966320" y="3948017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AE35C5D-69CA-4740-ABCE-55FB275DDD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6320" y="3948017"/>
                  <a:ext cx="303736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0000" r="-4000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455AB2-A1A2-46FD-A09F-42C5BD04EA40}"/>
                </a:ext>
              </a:extLst>
            </p:cNvPr>
            <p:cNvCxnSpPr>
              <a:stCxn id="7" idx="2"/>
            </p:cNvCxnSpPr>
            <p:nvPr/>
          </p:nvCxnSpPr>
          <p:spPr>
            <a:xfrm flipH="1">
              <a:off x="8238308" y="1758912"/>
              <a:ext cx="370359" cy="21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FF76F11-37D4-4BE9-A240-5BC2258B7C31}"/>
                </a:ext>
              </a:extLst>
            </p:cNvPr>
            <p:cNvCxnSpPr/>
            <p:nvPr/>
          </p:nvCxnSpPr>
          <p:spPr>
            <a:xfrm flipH="1">
              <a:off x="9638596" y="1757828"/>
              <a:ext cx="370359" cy="21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5C85778-D3F4-466A-B610-128773EBFEE1}"/>
                </a:ext>
              </a:extLst>
            </p:cNvPr>
            <p:cNvCxnSpPr/>
            <p:nvPr/>
          </p:nvCxnSpPr>
          <p:spPr>
            <a:xfrm flipH="1">
              <a:off x="8211013" y="4396948"/>
              <a:ext cx="370359" cy="21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4741D23-300E-46ED-83B4-0740230AE9CC}"/>
                </a:ext>
              </a:extLst>
            </p:cNvPr>
            <p:cNvCxnSpPr/>
            <p:nvPr/>
          </p:nvCxnSpPr>
          <p:spPr>
            <a:xfrm flipH="1">
              <a:off x="9611301" y="4395864"/>
              <a:ext cx="370359" cy="21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E06D63-9425-4EEE-B9C7-5AB79A1602A0}"/>
                </a:ext>
              </a:extLst>
            </p:cNvPr>
            <p:cNvCxnSpPr>
              <a:cxnSpLocks/>
            </p:cNvCxnSpPr>
            <p:nvPr/>
          </p:nvCxnSpPr>
          <p:spPr>
            <a:xfrm>
              <a:off x="8238307" y="1757828"/>
              <a:ext cx="0" cy="334104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694FBC0-E606-40E5-B11A-EC21EDF130FB}"/>
                </a:ext>
              </a:extLst>
            </p:cNvPr>
            <p:cNvCxnSpPr>
              <a:cxnSpLocks/>
            </p:cNvCxnSpPr>
            <p:nvPr/>
          </p:nvCxnSpPr>
          <p:spPr>
            <a:xfrm>
              <a:off x="10018975" y="1757828"/>
              <a:ext cx="0" cy="334104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0573A72-B14B-44C5-98DF-EE8C7BD82694}"/>
                </a:ext>
              </a:extLst>
            </p:cNvPr>
            <p:cNvSpPr/>
            <p:nvPr/>
          </p:nvSpPr>
          <p:spPr>
            <a:xfrm>
              <a:off x="8193375" y="4353625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60D64E9-C94F-43F4-AA00-1C5E382CB429}"/>
                </a:ext>
              </a:extLst>
            </p:cNvPr>
            <p:cNvSpPr/>
            <p:nvPr/>
          </p:nvSpPr>
          <p:spPr>
            <a:xfrm>
              <a:off x="9947306" y="4353625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3279659-AEE0-421D-9565-AD1AC271671D}"/>
                </a:ext>
              </a:extLst>
            </p:cNvPr>
            <p:cNvGrpSpPr/>
            <p:nvPr/>
          </p:nvGrpSpPr>
          <p:grpSpPr>
            <a:xfrm>
              <a:off x="8193375" y="2651269"/>
              <a:ext cx="1850195" cy="623906"/>
              <a:chOff x="8203470" y="2322044"/>
              <a:chExt cx="1850195" cy="62390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659B1D1-DB00-4E04-AAEE-4D288432D1EE}"/>
                  </a:ext>
                </a:extLst>
              </p:cNvPr>
              <p:cNvSpPr/>
              <p:nvPr/>
            </p:nvSpPr>
            <p:spPr>
              <a:xfrm rot="5400000">
                <a:off x="8965193" y="2263837"/>
                <a:ext cx="334296" cy="102992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DB984E8-D8D4-4E10-8A6D-66BEE3D39898}"/>
                      </a:ext>
                    </a:extLst>
                  </p:cNvPr>
                  <p:cNvSpPr txBox="1"/>
                  <p:nvPr/>
                </p:nvSpPr>
                <p:spPr>
                  <a:xfrm>
                    <a:off x="8987449" y="2322044"/>
                    <a:ext cx="30373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EDB984E8-D8D4-4E10-8A6D-66BEE3D398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87449" y="2322044"/>
                    <a:ext cx="303736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0000" r="-4000" b="-15556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83C199B-B349-4BA7-80BD-5EBF88167AA6}"/>
                  </a:ext>
                </a:extLst>
              </p:cNvPr>
              <p:cNvCxnSpPr/>
              <p:nvPr/>
            </p:nvCxnSpPr>
            <p:spPr>
              <a:xfrm flipH="1">
                <a:off x="8247017" y="2775599"/>
                <a:ext cx="370359" cy="21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2249E7B2-0300-4C7C-B3C2-91FC5CA201B8}"/>
                  </a:ext>
                </a:extLst>
              </p:cNvPr>
              <p:cNvCxnSpPr/>
              <p:nvPr/>
            </p:nvCxnSpPr>
            <p:spPr>
              <a:xfrm flipH="1">
                <a:off x="9647305" y="2774515"/>
                <a:ext cx="370359" cy="21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B744C64D-1A31-4791-88D5-8D193B6DCC24}"/>
                  </a:ext>
                </a:extLst>
              </p:cNvPr>
              <p:cNvSpPr/>
              <p:nvPr/>
            </p:nvSpPr>
            <p:spPr>
              <a:xfrm>
                <a:off x="8203470" y="2738515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552CBA8-61D5-45C8-84A1-8ACD9FD210B4}"/>
                  </a:ext>
                </a:extLst>
              </p:cNvPr>
              <p:cNvSpPr/>
              <p:nvPr/>
            </p:nvSpPr>
            <p:spPr>
              <a:xfrm>
                <a:off x="9981665" y="2738677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5FCB61F-4C9F-47B5-9109-D1A61E87BE18}"/>
              </a:ext>
            </a:extLst>
          </p:cNvPr>
          <p:cNvCxnSpPr/>
          <p:nvPr/>
        </p:nvCxnSpPr>
        <p:spPr>
          <a:xfrm flipV="1">
            <a:off x="8098972" y="3962823"/>
            <a:ext cx="0" cy="543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CCC693E-1387-4922-8257-6FD386771729}"/>
                  </a:ext>
                </a:extLst>
              </p:cNvPr>
              <p:cNvSpPr txBox="1"/>
              <p:nvPr/>
            </p:nvSpPr>
            <p:spPr>
              <a:xfrm>
                <a:off x="7859160" y="4096255"/>
                <a:ext cx="148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CCC693E-1387-4922-8257-6FD386771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160" y="4096255"/>
                <a:ext cx="148374" cy="276999"/>
              </a:xfrm>
              <a:prstGeom prst="rect">
                <a:avLst/>
              </a:prstGeom>
              <a:blipFill>
                <a:blip r:embed="rId6"/>
                <a:stretch>
                  <a:fillRect l="-36000" r="-28000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46197E22-23B4-4D97-87A9-083C97916FD9}"/>
              </a:ext>
            </a:extLst>
          </p:cNvPr>
          <p:cNvGrpSpPr/>
          <p:nvPr/>
        </p:nvGrpSpPr>
        <p:grpSpPr>
          <a:xfrm>
            <a:off x="8743406" y="1418789"/>
            <a:ext cx="836022" cy="2889039"/>
            <a:chOff x="8699863" y="2010972"/>
            <a:chExt cx="836022" cy="288903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C3364D2-FB7B-4B7D-8DE6-170E4164B63D}"/>
                </a:ext>
              </a:extLst>
            </p:cNvPr>
            <p:cNvGrpSpPr/>
            <p:nvPr/>
          </p:nvGrpSpPr>
          <p:grpSpPr>
            <a:xfrm>
              <a:off x="8699863" y="2010972"/>
              <a:ext cx="783771" cy="276999"/>
              <a:chOff x="8699863" y="2010972"/>
              <a:chExt cx="783771" cy="276999"/>
            </a:xfrm>
          </p:grpSpPr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B7FBB011-A451-4F4D-B25E-313EBE9BC16C}"/>
                  </a:ext>
                </a:extLst>
              </p:cNvPr>
              <p:cNvCxnSpPr/>
              <p:nvPr/>
            </p:nvCxnSpPr>
            <p:spPr>
              <a:xfrm>
                <a:off x="8699863" y="2037806"/>
                <a:ext cx="78377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55DAEFA-3490-434B-9685-757DCB991643}"/>
                      </a:ext>
                    </a:extLst>
                  </p:cNvPr>
                  <p:cNvSpPr txBox="1"/>
                  <p:nvPr/>
                </p:nvSpPr>
                <p:spPr>
                  <a:xfrm>
                    <a:off x="8999380" y="2010972"/>
                    <a:ext cx="22955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455DAEFA-3490-434B-9685-757DCB9916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99380" y="2010972"/>
                    <a:ext cx="229550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3684" r="-7895" b="-15556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960E207-BE9E-4DF7-8CBA-8ABBD92A20F3}"/>
                </a:ext>
              </a:extLst>
            </p:cNvPr>
            <p:cNvGrpSpPr/>
            <p:nvPr/>
          </p:nvGrpSpPr>
          <p:grpSpPr>
            <a:xfrm>
              <a:off x="8752114" y="3305543"/>
              <a:ext cx="783771" cy="276999"/>
              <a:chOff x="8699863" y="2010972"/>
              <a:chExt cx="783771" cy="276999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5119BC09-3F4B-4AE0-853B-E709EDE0AF5E}"/>
                  </a:ext>
                </a:extLst>
              </p:cNvPr>
              <p:cNvCxnSpPr/>
              <p:nvPr/>
            </p:nvCxnSpPr>
            <p:spPr>
              <a:xfrm>
                <a:off x="8699863" y="2037806"/>
                <a:ext cx="78377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DF0FBAD9-D080-4F41-A21A-38199617DF22}"/>
                      </a:ext>
                    </a:extLst>
                  </p:cNvPr>
                  <p:cNvSpPr txBox="1"/>
                  <p:nvPr/>
                </p:nvSpPr>
                <p:spPr>
                  <a:xfrm>
                    <a:off x="8999380" y="2010972"/>
                    <a:ext cx="23487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DF0FBAD9-D080-4F41-A21A-38199617DF2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99380" y="2010972"/>
                    <a:ext cx="234871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5641" r="-512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B2C55F-DD8F-44BE-9474-5E5BED985B0F}"/>
                </a:ext>
              </a:extLst>
            </p:cNvPr>
            <p:cNvGrpSpPr/>
            <p:nvPr/>
          </p:nvGrpSpPr>
          <p:grpSpPr>
            <a:xfrm>
              <a:off x="8752113" y="4623012"/>
              <a:ext cx="783771" cy="276999"/>
              <a:chOff x="8699863" y="2010972"/>
              <a:chExt cx="783771" cy="276999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2AD121D1-CAD5-4358-B344-15F442F23C6A}"/>
                  </a:ext>
                </a:extLst>
              </p:cNvPr>
              <p:cNvCxnSpPr/>
              <p:nvPr/>
            </p:nvCxnSpPr>
            <p:spPr>
              <a:xfrm>
                <a:off x="8699863" y="2037806"/>
                <a:ext cx="78377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BDC306A2-32CD-4259-82A7-3FD3CE697BA0}"/>
                      </a:ext>
                    </a:extLst>
                  </p:cNvPr>
                  <p:cNvSpPr txBox="1"/>
                  <p:nvPr/>
                </p:nvSpPr>
                <p:spPr>
                  <a:xfrm>
                    <a:off x="8999380" y="2010972"/>
                    <a:ext cx="23487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sr-Cyrl-ME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BDC306A2-32CD-4259-82A7-3FD3CE697B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99380" y="2010972"/>
                    <a:ext cx="234871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5641" r="-5128" b="-15217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62A4AB9-F805-47EA-9110-525E1C9C0D7E}"/>
              </a:ext>
            </a:extLst>
          </p:cNvPr>
          <p:cNvGrpSpPr/>
          <p:nvPr/>
        </p:nvGrpSpPr>
        <p:grpSpPr>
          <a:xfrm>
            <a:off x="8495574" y="264257"/>
            <a:ext cx="1344449" cy="901388"/>
            <a:chOff x="8452031" y="856440"/>
            <a:chExt cx="1344449" cy="901388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415481C-5237-4093-966A-0560902F5950}"/>
                </a:ext>
              </a:extLst>
            </p:cNvPr>
            <p:cNvCxnSpPr/>
            <p:nvPr/>
          </p:nvCxnSpPr>
          <p:spPr>
            <a:xfrm>
              <a:off x="8491769" y="946627"/>
              <a:ext cx="0" cy="81120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AAC3AC8-9802-4F1F-949B-BDAA78EBEBA7}"/>
                </a:ext>
              </a:extLst>
            </p:cNvPr>
            <p:cNvCxnSpPr/>
            <p:nvPr/>
          </p:nvCxnSpPr>
          <p:spPr>
            <a:xfrm>
              <a:off x="9775620" y="946626"/>
              <a:ext cx="0" cy="81120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9A09019-5FAD-4839-94F3-9C4A5EF66701}"/>
                </a:ext>
              </a:extLst>
            </p:cNvPr>
            <p:cNvCxnSpPr/>
            <p:nvPr/>
          </p:nvCxnSpPr>
          <p:spPr>
            <a:xfrm>
              <a:off x="8491769" y="1184366"/>
              <a:ext cx="13047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0DB89F1-D178-4F39-B181-05AC34D13228}"/>
                    </a:ext>
                  </a:extLst>
                </p:cNvPr>
                <p:cNvSpPr txBox="1"/>
                <p:nvPr/>
              </p:nvSpPr>
              <p:spPr>
                <a:xfrm>
                  <a:off x="8964402" y="892183"/>
                  <a:ext cx="29950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0DB89F1-D178-4F39-B181-05AC34D132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402" y="892183"/>
                  <a:ext cx="29950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0408" r="-6122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11417B7-050B-4B2E-95F2-75E4E33E90A4}"/>
                </a:ext>
              </a:extLst>
            </p:cNvPr>
            <p:cNvSpPr txBox="1"/>
            <p:nvPr/>
          </p:nvSpPr>
          <p:spPr>
            <a:xfrm>
              <a:off x="8452031" y="85644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CEB5C15-80BA-4ED6-8DEA-4AE2763BEF64}"/>
              </a:ext>
            </a:extLst>
          </p:cNvPr>
          <p:cNvGrpSpPr/>
          <p:nvPr/>
        </p:nvGrpSpPr>
        <p:grpSpPr>
          <a:xfrm>
            <a:off x="8485038" y="1738703"/>
            <a:ext cx="1344788" cy="772855"/>
            <a:chOff x="8451692" y="1005565"/>
            <a:chExt cx="1344788" cy="772855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FC389D7-EE13-479F-AFEF-99B167A2B1A4}"/>
                </a:ext>
              </a:extLst>
            </p:cNvPr>
            <p:cNvCxnSpPr/>
            <p:nvPr/>
          </p:nvCxnSpPr>
          <p:spPr>
            <a:xfrm>
              <a:off x="8496372" y="1130420"/>
              <a:ext cx="0" cy="648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1D3CBDE-7B61-434F-AA24-88006663443A}"/>
                </a:ext>
              </a:extLst>
            </p:cNvPr>
            <p:cNvCxnSpPr/>
            <p:nvPr/>
          </p:nvCxnSpPr>
          <p:spPr>
            <a:xfrm>
              <a:off x="9780223" y="1130419"/>
              <a:ext cx="0" cy="648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EED76260-A8B7-4D92-A7DE-41F61AAB5553}"/>
                </a:ext>
              </a:extLst>
            </p:cNvPr>
            <p:cNvCxnSpPr/>
            <p:nvPr/>
          </p:nvCxnSpPr>
          <p:spPr>
            <a:xfrm>
              <a:off x="8491769" y="1325948"/>
              <a:ext cx="13047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3CB358E-EBE3-40ED-BD1D-B2CC0E77C44F}"/>
                    </a:ext>
                  </a:extLst>
                </p:cNvPr>
                <p:cNvSpPr txBox="1"/>
                <p:nvPr/>
              </p:nvSpPr>
              <p:spPr>
                <a:xfrm>
                  <a:off x="8964360" y="1005565"/>
                  <a:ext cx="3048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3CB358E-EBE3-40ED-BD1D-B2CC0E77C4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360" y="1005565"/>
                  <a:ext cx="304827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6000" r="-10000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0DA409-FAAB-417A-9E4F-B23AB70CFB14}"/>
                </a:ext>
              </a:extLst>
            </p:cNvPr>
            <p:cNvSpPr txBox="1"/>
            <p:nvPr/>
          </p:nvSpPr>
          <p:spPr>
            <a:xfrm>
              <a:off x="8451692" y="101332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434176A-1C3D-47EC-ADCC-BA33B1F473C3}"/>
              </a:ext>
            </a:extLst>
          </p:cNvPr>
          <p:cNvGrpSpPr/>
          <p:nvPr/>
        </p:nvGrpSpPr>
        <p:grpSpPr>
          <a:xfrm>
            <a:off x="8491795" y="3030826"/>
            <a:ext cx="1344788" cy="772855"/>
            <a:chOff x="8451692" y="1005565"/>
            <a:chExt cx="1344788" cy="772855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D9E062F-A8F4-4BB6-8B6E-F24367204B18}"/>
                </a:ext>
              </a:extLst>
            </p:cNvPr>
            <p:cNvCxnSpPr/>
            <p:nvPr/>
          </p:nvCxnSpPr>
          <p:spPr>
            <a:xfrm>
              <a:off x="8496372" y="1130420"/>
              <a:ext cx="0" cy="648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FD7929B-AC36-4610-B32D-12EB3B0535F1}"/>
                </a:ext>
              </a:extLst>
            </p:cNvPr>
            <p:cNvCxnSpPr/>
            <p:nvPr/>
          </p:nvCxnSpPr>
          <p:spPr>
            <a:xfrm>
              <a:off x="9780223" y="1130419"/>
              <a:ext cx="0" cy="648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803BFF4-F91D-4780-A953-559706D66B1E}"/>
                </a:ext>
              </a:extLst>
            </p:cNvPr>
            <p:cNvCxnSpPr/>
            <p:nvPr/>
          </p:nvCxnSpPr>
          <p:spPr>
            <a:xfrm>
              <a:off x="8491769" y="1291112"/>
              <a:ext cx="130471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001ECB8-9482-4C86-98CE-B79E7F65D754}"/>
                    </a:ext>
                  </a:extLst>
                </p:cNvPr>
                <p:cNvSpPr txBox="1"/>
                <p:nvPr/>
              </p:nvSpPr>
              <p:spPr>
                <a:xfrm>
                  <a:off x="8964360" y="1005565"/>
                  <a:ext cx="30482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9001ECB8-9482-4C86-98CE-B79E7F65D7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4360" y="1005565"/>
                  <a:ext cx="304827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16000" r="-10000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31A8572-5120-4340-8835-6E5F87EDD188}"/>
                </a:ext>
              </a:extLst>
            </p:cNvPr>
            <p:cNvSpPr txBox="1"/>
            <p:nvPr/>
          </p:nvSpPr>
          <p:spPr>
            <a:xfrm>
              <a:off x="8451692" y="101332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BEB9301-F40B-42AA-8303-674D9348743A}"/>
              </a:ext>
            </a:extLst>
          </p:cNvPr>
          <p:cNvGrpSpPr/>
          <p:nvPr/>
        </p:nvGrpSpPr>
        <p:grpSpPr>
          <a:xfrm>
            <a:off x="7764395" y="2348695"/>
            <a:ext cx="702806" cy="1614120"/>
            <a:chOff x="7764395" y="2348695"/>
            <a:chExt cx="702806" cy="161412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10D7936-269E-4F8C-BC9A-C957337273B0}"/>
                </a:ext>
              </a:extLst>
            </p:cNvPr>
            <p:cNvSpPr/>
            <p:nvPr/>
          </p:nvSpPr>
          <p:spPr>
            <a:xfrm>
              <a:off x="8108993" y="2348695"/>
              <a:ext cx="358208" cy="161412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4E57845-B853-4C38-B517-6C59A391354C}"/>
                </a:ext>
              </a:extLst>
            </p:cNvPr>
            <p:cNvSpPr txBox="1"/>
            <p:nvPr/>
          </p:nvSpPr>
          <p:spPr>
            <a:xfrm>
              <a:off x="7764395" y="297101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b="1" dirty="0">
                  <a:solidFill>
                    <a:srgbClr val="FF0000"/>
                  </a:solidFill>
                </a:rPr>
                <a:t>А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748897-4E47-4AC5-9841-178CCC9CBF4C}"/>
              </a:ext>
            </a:extLst>
          </p:cNvPr>
          <p:cNvGrpSpPr/>
          <p:nvPr/>
        </p:nvGrpSpPr>
        <p:grpSpPr>
          <a:xfrm>
            <a:off x="9864377" y="2348620"/>
            <a:ext cx="744387" cy="1614120"/>
            <a:chOff x="8108993" y="2348695"/>
            <a:chExt cx="744387" cy="161412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9C45E96-CCE6-4EF2-86D3-5FEAD91EA35C}"/>
                </a:ext>
              </a:extLst>
            </p:cNvPr>
            <p:cNvSpPr/>
            <p:nvPr/>
          </p:nvSpPr>
          <p:spPr>
            <a:xfrm>
              <a:off x="8108993" y="2348695"/>
              <a:ext cx="358208" cy="1614120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47FBA99-3723-4C34-BE8A-8A691442B6B3}"/>
                </a:ext>
              </a:extLst>
            </p:cNvPr>
            <p:cNvSpPr txBox="1"/>
            <p:nvPr/>
          </p:nvSpPr>
          <p:spPr>
            <a:xfrm>
              <a:off x="8538870" y="2935456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>
                  <a:solidFill>
                    <a:srgbClr val="0070C0"/>
                  </a:solidFill>
                </a:rPr>
                <a:t>B</a:t>
              </a:r>
              <a:endParaRPr lang="sr-Cyrl-ME" b="1" dirty="0">
                <a:solidFill>
                  <a:srgbClr val="0070C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7521A29-7500-409B-913E-C520074D67BE}"/>
                  </a:ext>
                </a:extLst>
              </p:cNvPr>
              <p:cNvSpPr txBox="1"/>
              <p:nvPr/>
            </p:nvSpPr>
            <p:spPr>
              <a:xfrm>
                <a:off x="7774613" y="5001568"/>
                <a:ext cx="15417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7521A29-7500-409B-913E-C520074D6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613" y="5001568"/>
                <a:ext cx="1541768" cy="276999"/>
              </a:xfrm>
              <a:prstGeom prst="rect">
                <a:avLst/>
              </a:prstGeom>
              <a:blipFill>
                <a:blip r:embed="rId13"/>
                <a:stretch>
                  <a:fillRect l="-3162" r="-1186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2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3" grpId="0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356B7-3B0E-4672-8883-1F9B1CCEC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Еквивалентна отпорност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5F8A9-8A4E-44E4-AE55-EA48082F10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r-Cyrl-ME" dirty="0"/>
                  <a:t>Еквивалентна отпорност нам омогућава да замјенимо више отпорника/потрошача са једним потрошачем без да промјенимо коло.</a:t>
                </a:r>
              </a:p>
              <a:p>
                <a:r>
                  <a:rPr lang="sr-Cyrl-ME" dirty="0"/>
                  <a:t>Еквивалентна отпорност редне везе: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sr-Latn-ME" dirty="0"/>
              </a:p>
              <a:p>
                <a:r>
                  <a:rPr lang="sr-Cyrl-ME" dirty="0"/>
                  <a:t>Еквивалентна отпорност паралелне везе: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sr-Latn-M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5F8A9-8A4E-44E4-AE55-EA48082F10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7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336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31073-D8AD-4C3D-B7AB-B7A1FDA0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Електрична кола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0F78A-7903-4A75-9580-D73AA95A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1836283"/>
          </a:xfrm>
        </p:spPr>
        <p:txBody>
          <a:bodyPr>
            <a:normAutofit fontScale="77500" lnSpcReduction="20000"/>
          </a:bodyPr>
          <a:lstStyle/>
          <a:p>
            <a:r>
              <a:rPr lang="sr-Cyrl-ME" dirty="0"/>
              <a:t>У шемама електричних кола користимо идеалне елементе за представљање стварних кола.</a:t>
            </a:r>
          </a:p>
          <a:p>
            <a:r>
              <a:rPr lang="sr-Cyrl-ME" dirty="0"/>
              <a:t>За проводнике сматрамо да немају отпорност =&gt; све тачке које проводник повезује су на истом потенцијалу.</a:t>
            </a:r>
            <a:endParaRPr lang="sr-Latn-ME" dirty="0"/>
          </a:p>
          <a:p>
            <a:r>
              <a:rPr lang="sr-Cyrl-ME" dirty="0"/>
              <a:t>Код електричних кола важно је ко је са киме повезан а НЕ гдје се нешто налази. Доња два кола су идентична: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B7D08D1-CCEE-4663-9B1F-DE2AAB489F27}"/>
              </a:ext>
            </a:extLst>
          </p:cNvPr>
          <p:cNvSpPr/>
          <p:nvPr/>
        </p:nvSpPr>
        <p:spPr>
          <a:xfrm>
            <a:off x="2011680" y="4527211"/>
            <a:ext cx="731520" cy="73152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7178E5-A357-46FB-AF2C-A12B5736006F}"/>
              </a:ext>
            </a:extLst>
          </p:cNvPr>
          <p:cNvSpPr/>
          <p:nvPr/>
        </p:nvSpPr>
        <p:spPr>
          <a:xfrm>
            <a:off x="3526972" y="4341893"/>
            <a:ext cx="322218" cy="11435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93C22E-3059-44B1-AD12-2B0216785D08}"/>
                  </a:ext>
                </a:extLst>
              </p:cNvPr>
              <p:cNvSpPr txBox="1"/>
              <p:nvPr/>
            </p:nvSpPr>
            <p:spPr>
              <a:xfrm>
                <a:off x="3940628" y="4759764"/>
                <a:ext cx="3305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93C22E-3059-44B1-AD12-2B0216785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628" y="4759764"/>
                <a:ext cx="330540" cy="307777"/>
              </a:xfrm>
              <a:prstGeom prst="rect">
                <a:avLst/>
              </a:prstGeom>
              <a:blipFill>
                <a:blip r:embed="rId2"/>
                <a:stretch>
                  <a:fillRect l="-16364" r="-5455" b="-1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F01386F2-4A85-4F32-8144-8C621391A913}"/>
              </a:ext>
            </a:extLst>
          </p:cNvPr>
          <p:cNvSpPr/>
          <p:nvPr/>
        </p:nvSpPr>
        <p:spPr>
          <a:xfrm>
            <a:off x="4515395" y="4341893"/>
            <a:ext cx="322218" cy="11435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FCEA39-8A50-41AD-B339-08F60BA81BE0}"/>
                  </a:ext>
                </a:extLst>
              </p:cNvPr>
              <p:cNvSpPr txBox="1"/>
              <p:nvPr/>
            </p:nvSpPr>
            <p:spPr>
              <a:xfrm>
                <a:off x="4929051" y="4759764"/>
                <a:ext cx="3365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Cyrl-ME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FCEA39-8A50-41AD-B339-08F60BA81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51" y="4759764"/>
                <a:ext cx="336502" cy="307777"/>
              </a:xfrm>
              <a:prstGeom prst="rect">
                <a:avLst/>
              </a:prstGeom>
              <a:blipFill>
                <a:blip r:embed="rId3"/>
                <a:stretch>
                  <a:fillRect l="-18182" r="-7273" b="-1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ACE49CD9-6B0A-47CB-841D-6000A41C00BD}"/>
              </a:ext>
            </a:extLst>
          </p:cNvPr>
          <p:cNvCxnSpPr>
            <a:stCxn id="4" idx="0"/>
            <a:endCxn id="5" idx="0"/>
          </p:cNvCxnSpPr>
          <p:nvPr/>
        </p:nvCxnSpPr>
        <p:spPr>
          <a:xfrm rot="5400000" flipH="1" flipV="1">
            <a:off x="2940101" y="3779232"/>
            <a:ext cx="185318" cy="1310641"/>
          </a:xfrm>
          <a:prstGeom prst="bentConnector3">
            <a:avLst>
              <a:gd name="adj1" fmla="val 22335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95941184-04D9-474A-9509-E8759C0F6F6D}"/>
              </a:ext>
            </a:extLst>
          </p:cNvPr>
          <p:cNvCxnSpPr>
            <a:stCxn id="4" idx="4"/>
            <a:endCxn id="5" idx="2"/>
          </p:cNvCxnSpPr>
          <p:nvPr/>
        </p:nvCxnSpPr>
        <p:spPr>
          <a:xfrm rot="16200000" flipH="1">
            <a:off x="2919419" y="4716751"/>
            <a:ext cx="226683" cy="1310641"/>
          </a:xfrm>
          <a:prstGeom prst="bentConnector3">
            <a:avLst>
              <a:gd name="adj1" fmla="val 20084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E39F972-FBFF-4439-ADAD-18179BD57E19}"/>
              </a:ext>
            </a:extLst>
          </p:cNvPr>
          <p:cNvCxnSpPr>
            <a:stCxn id="4" idx="4"/>
            <a:endCxn id="8" idx="2"/>
          </p:cNvCxnSpPr>
          <p:nvPr/>
        </p:nvCxnSpPr>
        <p:spPr>
          <a:xfrm rot="16200000" flipH="1">
            <a:off x="3413631" y="4222540"/>
            <a:ext cx="226683" cy="2299064"/>
          </a:xfrm>
          <a:prstGeom prst="bentConnector3">
            <a:avLst>
              <a:gd name="adj1" fmla="val 20084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AA3C72A0-2496-47F3-8A08-03E80A78CD85}"/>
              </a:ext>
            </a:extLst>
          </p:cNvPr>
          <p:cNvCxnSpPr>
            <a:stCxn id="4" idx="0"/>
            <a:endCxn id="8" idx="0"/>
          </p:cNvCxnSpPr>
          <p:nvPr/>
        </p:nvCxnSpPr>
        <p:spPr>
          <a:xfrm rot="5400000" flipH="1" flipV="1">
            <a:off x="3434313" y="3285020"/>
            <a:ext cx="185318" cy="2299064"/>
          </a:xfrm>
          <a:prstGeom prst="bentConnector3">
            <a:avLst>
              <a:gd name="adj1" fmla="val 22335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EFFA7A-1A1F-41E9-88BF-5BB9AE785981}"/>
              </a:ext>
            </a:extLst>
          </p:cNvPr>
          <p:cNvSpPr txBox="1"/>
          <p:nvPr/>
        </p:nvSpPr>
        <p:spPr>
          <a:xfrm>
            <a:off x="2044519" y="42324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F4B874-5D8F-43CE-AC5E-75C3BDCCDCE3}"/>
              </a:ext>
            </a:extLst>
          </p:cNvPr>
          <p:cNvSpPr txBox="1"/>
          <p:nvPr/>
        </p:nvSpPr>
        <p:spPr>
          <a:xfrm>
            <a:off x="1674223" y="4698209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Е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3B47A-8996-4C55-B50F-5A6E570D2B98}"/>
              </a:ext>
            </a:extLst>
          </p:cNvPr>
          <p:cNvSpPr/>
          <p:nvPr/>
        </p:nvSpPr>
        <p:spPr>
          <a:xfrm rot="16200000">
            <a:off x="8213968" y="4705754"/>
            <a:ext cx="731520" cy="73152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D7EDE2-E60E-4787-9FF3-C180A10EE086}"/>
              </a:ext>
            </a:extLst>
          </p:cNvPr>
          <p:cNvSpPr/>
          <p:nvPr/>
        </p:nvSpPr>
        <p:spPr>
          <a:xfrm rot="16200000">
            <a:off x="8427526" y="5677270"/>
            <a:ext cx="322218" cy="11435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F9491B3-1B8F-49DE-A294-EC8E118D1DB7}"/>
                  </a:ext>
                </a:extLst>
              </p:cNvPr>
              <p:cNvSpPr txBox="1"/>
              <p:nvPr/>
            </p:nvSpPr>
            <p:spPr>
              <a:xfrm>
                <a:off x="8454535" y="5743104"/>
                <a:ext cx="3305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F9491B3-1B8F-49DE-A294-EC8E118D1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4535" y="5743104"/>
                <a:ext cx="330540" cy="307777"/>
              </a:xfrm>
              <a:prstGeom prst="rect">
                <a:avLst/>
              </a:prstGeom>
              <a:blipFill>
                <a:blip r:embed="rId4"/>
                <a:stretch>
                  <a:fillRect l="-18519" r="-7407" b="-1372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66D3433F-8335-4FB3-9BFC-FFFEC5BF8A83}"/>
              </a:ext>
            </a:extLst>
          </p:cNvPr>
          <p:cNvSpPr/>
          <p:nvPr/>
        </p:nvSpPr>
        <p:spPr>
          <a:xfrm rot="16200000">
            <a:off x="8427526" y="3325521"/>
            <a:ext cx="322218" cy="11435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859FE4-0C79-403E-9D10-DA3753C76039}"/>
                  </a:ext>
                </a:extLst>
              </p:cNvPr>
              <p:cNvSpPr txBox="1"/>
              <p:nvPr/>
            </p:nvSpPr>
            <p:spPr>
              <a:xfrm>
                <a:off x="8403542" y="3364895"/>
                <a:ext cx="3365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Cyrl-ME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859FE4-0C79-403E-9D10-DA3753C76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542" y="3364895"/>
                <a:ext cx="336502" cy="307777"/>
              </a:xfrm>
              <a:prstGeom prst="rect">
                <a:avLst/>
              </a:prstGeom>
              <a:blipFill>
                <a:blip r:embed="rId5"/>
                <a:stretch>
                  <a:fillRect l="-18182" r="-7273" b="-1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80D9E99-5AF5-4B51-8CB6-05E8622852DD}"/>
              </a:ext>
            </a:extLst>
          </p:cNvPr>
          <p:cNvCxnSpPr>
            <a:stCxn id="20" idx="0"/>
            <a:endCxn id="21" idx="0"/>
          </p:cNvCxnSpPr>
          <p:nvPr/>
        </p:nvCxnSpPr>
        <p:spPr>
          <a:xfrm rot="10800000" flipV="1">
            <a:off x="8016876" y="5071513"/>
            <a:ext cx="197093" cy="1177517"/>
          </a:xfrm>
          <a:prstGeom prst="bentConnector3">
            <a:avLst>
              <a:gd name="adj1" fmla="val 23528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E0D0166B-89D1-45ED-A0F3-595F0AE3BE9B}"/>
              </a:ext>
            </a:extLst>
          </p:cNvPr>
          <p:cNvCxnSpPr>
            <a:stCxn id="20" idx="4"/>
            <a:endCxn id="21" idx="2"/>
          </p:cNvCxnSpPr>
          <p:nvPr/>
        </p:nvCxnSpPr>
        <p:spPr>
          <a:xfrm>
            <a:off x="8945488" y="5071514"/>
            <a:ext cx="214908" cy="1177517"/>
          </a:xfrm>
          <a:prstGeom prst="bentConnector3">
            <a:avLst>
              <a:gd name="adj1" fmla="val 276565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BA48CE8D-6A21-4ED6-9CF4-433C50E9A2B3}"/>
              </a:ext>
            </a:extLst>
          </p:cNvPr>
          <p:cNvCxnSpPr>
            <a:stCxn id="20" idx="4"/>
            <a:endCxn id="23" idx="2"/>
          </p:cNvCxnSpPr>
          <p:nvPr/>
        </p:nvCxnSpPr>
        <p:spPr>
          <a:xfrm flipV="1">
            <a:off x="8945488" y="3897282"/>
            <a:ext cx="214908" cy="1174232"/>
          </a:xfrm>
          <a:prstGeom prst="bentConnector3">
            <a:avLst>
              <a:gd name="adj1" fmla="val 276565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A1B34205-4ED7-4E44-88DF-3B6275AB5F3C}"/>
              </a:ext>
            </a:extLst>
          </p:cNvPr>
          <p:cNvCxnSpPr>
            <a:stCxn id="20" idx="0"/>
            <a:endCxn id="23" idx="0"/>
          </p:cNvCxnSpPr>
          <p:nvPr/>
        </p:nvCxnSpPr>
        <p:spPr>
          <a:xfrm rot="10800000">
            <a:off x="8016876" y="3897282"/>
            <a:ext cx="197093" cy="1174232"/>
          </a:xfrm>
          <a:prstGeom prst="bentConnector3">
            <a:avLst>
              <a:gd name="adj1" fmla="val 230867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1E9A242-5C17-4324-9BE9-06C75A1E4334}"/>
              </a:ext>
            </a:extLst>
          </p:cNvPr>
          <p:cNvSpPr txBox="1"/>
          <p:nvPr/>
        </p:nvSpPr>
        <p:spPr>
          <a:xfrm rot="16200000">
            <a:off x="7939964" y="50330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19F9A7-6471-482A-812A-C6E25FF7E61A}"/>
              </a:ext>
            </a:extLst>
          </p:cNvPr>
          <p:cNvSpPr txBox="1"/>
          <p:nvPr/>
        </p:nvSpPr>
        <p:spPr>
          <a:xfrm>
            <a:off x="8693993" y="4308829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DFDDD4-EA2B-4CE5-A4D5-4398F288F9B7}"/>
                  </a:ext>
                </a:extLst>
              </p:cNvPr>
              <p:cNvSpPr txBox="1"/>
              <p:nvPr/>
            </p:nvSpPr>
            <p:spPr>
              <a:xfrm>
                <a:off x="5928710" y="4527211"/>
                <a:ext cx="49853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DFDDD4-EA2B-4CE5-A4D5-4398F288F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710" y="4527211"/>
                <a:ext cx="498533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07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/>
      <p:bldP spid="8" grpId="0" animBg="1"/>
      <p:bldP spid="9" grpId="0"/>
      <p:bldP spid="18" grpId="0"/>
      <p:bldP spid="19" grpId="0"/>
      <p:bldP spid="20" grpId="0" animBg="1"/>
      <p:bldP spid="21" grpId="0" animBg="1"/>
      <p:bldP spid="22" grpId="0"/>
      <p:bldP spid="23" grpId="0" animBg="1"/>
      <p:bldP spid="24" grpId="0"/>
      <p:bldP spid="29" grpId="0"/>
      <p:bldP spid="30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810233-C346-4D09-9FC5-8BB260CB2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Кратак спој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F56F1B-8262-4864-91A1-AF4C3F97054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8" y="1825625"/>
                <a:ext cx="6763215" cy="43513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sr-Cyrl-ME" dirty="0"/>
                  <a:t>Кратак спој је када зе изводи извора преспоје проводником.</a:t>
                </a:r>
              </a:p>
              <a:p>
                <a:r>
                  <a:rPr lang="sr-Cyrl-ME" dirty="0"/>
                  <a:t>Ово чини да је аутоматски отпорност између контаката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sr-Cyrl-ME" dirty="0"/>
                  <a:t>. </a:t>
                </a:r>
              </a:p>
              <a:p>
                <a:r>
                  <a:rPr lang="sr-Cyrl-ME" dirty="0"/>
                  <a:t>Након тога сви елементи између те двије тачке могу се занемарити.</a:t>
                </a:r>
                <a:endParaRPr lang="en-US" dirty="0"/>
              </a:p>
              <a:p>
                <a:r>
                  <a:rPr lang="sr-Cyrl-ME" dirty="0"/>
                  <a:t>Због занемарљиве отпорности сада кроз коло тече максимална струја коју извор може дати што може довести до оштећења.</a:t>
                </a:r>
              </a:p>
              <a:p>
                <a:r>
                  <a:rPr lang="sr-Cyrl-ME" dirty="0"/>
                  <a:t>Појам кратког спајања се такође често користи за случајеве када се двије тачке које нису на извору повежу проводницима што елиминише коло између њих.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F56F1B-8262-4864-91A1-AF4C3F9705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8" y="1825625"/>
                <a:ext cx="6763215" cy="4351338"/>
              </a:xfrm>
              <a:blipFill>
                <a:blip r:embed="rId2"/>
                <a:stretch>
                  <a:fillRect l="-1351" t="-3501" r="-2162" b="-7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70413659-1781-4D26-8369-FD6979263636}"/>
              </a:ext>
            </a:extLst>
          </p:cNvPr>
          <p:cNvGrpSpPr/>
          <p:nvPr/>
        </p:nvGrpSpPr>
        <p:grpSpPr>
          <a:xfrm>
            <a:off x="7776122" y="2128009"/>
            <a:ext cx="2931929" cy="1091179"/>
            <a:chOff x="7009206" y="2151017"/>
            <a:chExt cx="2931929" cy="109117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CE1216F-8FB1-4B1B-BAC7-11081709DF98}"/>
                </a:ext>
              </a:extLst>
            </p:cNvPr>
            <p:cNvSpPr/>
            <p:nvPr/>
          </p:nvSpPr>
          <p:spPr>
            <a:xfrm>
              <a:off x="7297783" y="2420983"/>
              <a:ext cx="714103" cy="71410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D0F5ED-30F9-4128-A92A-8517909B0E62}"/>
                </a:ext>
              </a:extLst>
            </p:cNvPr>
            <p:cNvSpPr txBox="1"/>
            <p:nvPr/>
          </p:nvSpPr>
          <p:spPr>
            <a:xfrm>
              <a:off x="7794171" y="215101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871246D-1F11-4094-A2C9-428F0F69713F}"/>
                    </a:ext>
                  </a:extLst>
                </p:cNvPr>
                <p:cNvSpPr txBox="1"/>
                <p:nvPr/>
              </p:nvSpPr>
              <p:spPr>
                <a:xfrm>
                  <a:off x="7009206" y="2639534"/>
                  <a:ext cx="20621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871246D-1F11-4094-A2C9-428F0F6971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9206" y="2639534"/>
                  <a:ext cx="206210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30303" r="-24242" b="-652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33D2D0-9E15-4306-8CE3-8895F66A25C2}"/>
                </a:ext>
              </a:extLst>
            </p:cNvPr>
            <p:cNvSpPr/>
            <p:nvPr/>
          </p:nvSpPr>
          <p:spPr>
            <a:xfrm>
              <a:off x="9289869" y="2212267"/>
              <a:ext cx="334296" cy="102992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66FC3D3-90DB-4371-A15A-20126AC0952C}"/>
                    </a:ext>
                  </a:extLst>
                </p:cNvPr>
                <p:cNvSpPr txBox="1"/>
                <p:nvPr/>
              </p:nvSpPr>
              <p:spPr>
                <a:xfrm>
                  <a:off x="9642720" y="2562074"/>
                  <a:ext cx="29841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66FC3D3-90DB-4371-A15A-20126AC095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720" y="2562074"/>
                  <a:ext cx="298415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0408" r="-4082" b="-1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63C7FBEC-389C-46D8-9154-52CE50D0539A}"/>
                </a:ext>
              </a:extLst>
            </p:cNvPr>
            <p:cNvCxnSpPr>
              <a:stCxn id="6" idx="0"/>
              <a:endCxn id="11" idx="0"/>
            </p:cNvCxnSpPr>
            <p:nvPr/>
          </p:nvCxnSpPr>
          <p:spPr>
            <a:xfrm rot="5400000" flipH="1" flipV="1">
              <a:off x="8451568" y="1415534"/>
              <a:ext cx="208716" cy="1802182"/>
            </a:xfrm>
            <a:prstGeom prst="bentConnector3">
              <a:avLst>
                <a:gd name="adj1" fmla="val 251251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D0A5B709-7ECA-4117-B446-82BB8BACAA91}"/>
                </a:ext>
              </a:extLst>
            </p:cNvPr>
            <p:cNvCxnSpPr>
              <a:stCxn id="6" idx="4"/>
              <a:endCxn id="11" idx="2"/>
            </p:cNvCxnSpPr>
            <p:nvPr/>
          </p:nvCxnSpPr>
          <p:spPr>
            <a:xfrm rot="16200000" flipH="1">
              <a:off x="8502371" y="2287550"/>
              <a:ext cx="107110" cy="1802182"/>
            </a:xfrm>
            <a:prstGeom prst="bentConnector3">
              <a:avLst>
                <a:gd name="adj1" fmla="val 39473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D3453F-CD6A-438D-B0BC-F5633C6FDC01}"/>
              </a:ext>
            </a:extLst>
          </p:cNvPr>
          <p:cNvGrpSpPr/>
          <p:nvPr/>
        </p:nvGrpSpPr>
        <p:grpSpPr>
          <a:xfrm>
            <a:off x="9231646" y="1841346"/>
            <a:ext cx="73778" cy="1722859"/>
            <a:chOff x="8464730" y="1864354"/>
            <a:chExt cx="73778" cy="172285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F12EC0A-0F7F-43BE-8505-40B3A3CC1D02}"/>
                </a:ext>
              </a:extLst>
            </p:cNvPr>
            <p:cNvCxnSpPr/>
            <p:nvPr/>
          </p:nvCxnSpPr>
          <p:spPr>
            <a:xfrm>
              <a:off x="8499566" y="1898469"/>
              <a:ext cx="0" cy="164592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B674DC6-C61A-469E-8D3E-64529B46A723}"/>
                </a:ext>
              </a:extLst>
            </p:cNvPr>
            <p:cNvSpPr/>
            <p:nvPr/>
          </p:nvSpPr>
          <p:spPr>
            <a:xfrm>
              <a:off x="8464730" y="1864354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8A09DB-7D92-410C-9509-DAE89C097C9B}"/>
                </a:ext>
              </a:extLst>
            </p:cNvPr>
            <p:cNvSpPr/>
            <p:nvPr/>
          </p:nvSpPr>
          <p:spPr>
            <a:xfrm>
              <a:off x="8466508" y="3515213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FCEF382-1A46-442C-BC00-96F013AF1CFA}"/>
              </a:ext>
            </a:extLst>
          </p:cNvPr>
          <p:cNvCxnSpPr/>
          <p:nvPr/>
        </p:nvCxnSpPr>
        <p:spPr>
          <a:xfrm>
            <a:off x="9266482" y="2755025"/>
            <a:ext cx="1506583" cy="1071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A5B3FA5-4AA7-482A-81F2-AE0CB8045B9C}"/>
              </a:ext>
            </a:extLst>
          </p:cNvPr>
          <p:cNvCxnSpPr/>
          <p:nvPr/>
        </p:nvCxnSpPr>
        <p:spPr>
          <a:xfrm>
            <a:off x="10773065" y="3826181"/>
            <a:ext cx="11756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F39E63C-3339-4A15-9297-87C33100B387}"/>
              </a:ext>
            </a:extLst>
          </p:cNvPr>
          <p:cNvSpPr txBox="1"/>
          <p:nvPr/>
        </p:nvSpPr>
        <p:spPr>
          <a:xfrm>
            <a:off x="10742886" y="3456849"/>
            <a:ext cx="1296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Кратак спој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1ED10B-F4F0-46B2-8D81-C313367D4CB9}"/>
              </a:ext>
            </a:extLst>
          </p:cNvPr>
          <p:cNvGrpSpPr/>
          <p:nvPr/>
        </p:nvGrpSpPr>
        <p:grpSpPr>
          <a:xfrm>
            <a:off x="7800517" y="4454104"/>
            <a:ext cx="1529302" cy="1722859"/>
            <a:chOff x="7033601" y="4477112"/>
            <a:chExt cx="1529302" cy="1722859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78A635C-1218-442E-8B77-D73F864EB14F}"/>
                </a:ext>
              </a:extLst>
            </p:cNvPr>
            <p:cNvSpPr/>
            <p:nvPr/>
          </p:nvSpPr>
          <p:spPr>
            <a:xfrm>
              <a:off x="7322178" y="5033741"/>
              <a:ext cx="714103" cy="714103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DE75DA5-EB64-4B4C-AFBE-2EDEB7FF955D}"/>
                </a:ext>
              </a:extLst>
            </p:cNvPr>
            <p:cNvSpPr txBox="1"/>
            <p:nvPr/>
          </p:nvSpPr>
          <p:spPr>
            <a:xfrm>
              <a:off x="7818566" y="476377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409FD32-D353-4C0A-9950-19F8F5AFAE05}"/>
                    </a:ext>
                  </a:extLst>
                </p:cNvPr>
                <p:cNvSpPr txBox="1"/>
                <p:nvPr/>
              </p:nvSpPr>
              <p:spPr>
                <a:xfrm>
                  <a:off x="7033601" y="5252292"/>
                  <a:ext cx="20621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409FD32-D353-4C0A-9950-19F8F5AFAE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601" y="5252292"/>
                  <a:ext cx="206210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0303" r="-24242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F191BD45-21FE-4257-82D1-18F699622698}"/>
                </a:ext>
              </a:extLst>
            </p:cNvPr>
            <p:cNvCxnSpPr>
              <a:cxnSpLocks/>
              <a:stCxn id="32" idx="0"/>
              <a:endCxn id="41" idx="2"/>
            </p:cNvCxnSpPr>
            <p:nvPr/>
          </p:nvCxnSpPr>
          <p:spPr>
            <a:xfrm rot="5400000" flipH="1" flipV="1">
              <a:off x="7823863" y="4368480"/>
              <a:ext cx="520629" cy="809895"/>
            </a:xfrm>
            <a:prstGeom prst="bentConnector2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0CBCD674-C51B-4AB9-9F56-0C79F284EE83}"/>
                </a:ext>
              </a:extLst>
            </p:cNvPr>
            <p:cNvCxnSpPr>
              <a:cxnSpLocks/>
              <a:stCxn id="32" idx="4"/>
              <a:endCxn id="42" idx="2"/>
            </p:cNvCxnSpPr>
            <p:nvPr/>
          </p:nvCxnSpPr>
          <p:spPr>
            <a:xfrm rot="16200000" flipH="1">
              <a:off x="7877003" y="5550070"/>
              <a:ext cx="416127" cy="811673"/>
            </a:xfrm>
            <a:prstGeom prst="bentConnector2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7A1DF93-DC9F-4367-9F3B-A47EF3A59F73}"/>
                </a:ext>
              </a:extLst>
            </p:cNvPr>
            <p:cNvGrpSpPr/>
            <p:nvPr/>
          </p:nvGrpSpPr>
          <p:grpSpPr>
            <a:xfrm>
              <a:off x="8489125" y="4477112"/>
              <a:ext cx="73778" cy="1722859"/>
              <a:chOff x="8464730" y="1864354"/>
              <a:chExt cx="73778" cy="1722859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9FDE818D-7E68-471E-9AB4-5B46A38BD79D}"/>
                  </a:ext>
                </a:extLst>
              </p:cNvPr>
              <p:cNvCxnSpPr/>
              <p:nvPr/>
            </p:nvCxnSpPr>
            <p:spPr>
              <a:xfrm>
                <a:off x="8499566" y="1898469"/>
                <a:ext cx="0" cy="164592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1222DBD-0F0C-48C6-9D35-C214CFE712B0}"/>
                  </a:ext>
                </a:extLst>
              </p:cNvPr>
              <p:cNvSpPr/>
              <p:nvPr/>
            </p:nvSpPr>
            <p:spPr>
              <a:xfrm>
                <a:off x="8464730" y="1864354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BA8FBA7-6DF8-4406-A6CA-E7FABA6123C5}"/>
                  </a:ext>
                </a:extLst>
              </p:cNvPr>
              <p:cNvSpPr/>
              <p:nvPr/>
            </p:nvSpPr>
            <p:spPr>
              <a:xfrm>
                <a:off x="8466508" y="3515213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D8AC22F-0F2B-4CAA-A50B-0F1595AAE61F}"/>
                  </a:ext>
                </a:extLst>
              </p:cNvPr>
              <p:cNvSpPr txBox="1"/>
              <p:nvPr/>
            </p:nvSpPr>
            <p:spPr>
              <a:xfrm>
                <a:off x="9127395" y="3795918"/>
                <a:ext cx="33342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sr-Cyrl-ME" sz="32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D8AC22F-0F2B-4CAA-A50B-0F1595AAE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7395" y="3795918"/>
                <a:ext cx="333425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90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0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CDE3BA-8720-48AD-ADB9-E3F05CC9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Пратећа дејства електричне струје</a:t>
            </a:r>
            <a:endParaRPr lang="sr-Cyrl-M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B19EE-1280-4340-9BCC-B3554E7D1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CS" sz="3600" dirty="0"/>
              <a:t>Основно дејство: усмјерено кретање наелектрисања.</a:t>
            </a:r>
          </a:p>
          <a:p>
            <a:r>
              <a:rPr lang="sr-Cyrl-CS" sz="3600" dirty="0"/>
              <a:t>Пратеће појаве електричне струје:</a:t>
            </a:r>
          </a:p>
          <a:p>
            <a:pPr lvl="1"/>
            <a:r>
              <a:rPr lang="sr-Cyrl-CS" sz="3200" dirty="0"/>
              <a:t>Топлотно: Проводник се загријева.</a:t>
            </a:r>
          </a:p>
          <a:p>
            <a:pPr lvl="1"/>
            <a:r>
              <a:rPr lang="sr-Cyrl-CS" sz="3200" dirty="0"/>
              <a:t>Магнетно: Јавља се магнетно поље око проводника.</a:t>
            </a:r>
          </a:p>
          <a:p>
            <a:pPr lvl="1"/>
            <a:r>
              <a:rPr lang="sr-Cyrl-CS" sz="3200" dirty="0"/>
              <a:t>Хемијско: Проласком струје кроз растворе јављају се хемијске реакције и издвајају се материјали на електродама. Примјер: електролиза.</a:t>
            </a:r>
          </a:p>
        </p:txBody>
      </p:sp>
    </p:spTree>
    <p:extLst>
      <p:ext uri="{BB962C8B-B14F-4D97-AF65-F5344CB8AC3E}">
        <p14:creationId xmlns:p14="http://schemas.microsoft.com/office/powerpoint/2010/main" val="848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223F-28F4-4EAE-A0A8-F82483D5C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Густина струје и наелектрисање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803A4-8BD5-4A9B-B7FE-03DD1EF5B0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CS" dirty="0"/>
              <a:t>Количина наелектрисања у батерији се често изражава јединицом:  </a:t>
            </a:r>
            <a:r>
              <a:rPr lang="sr-Latn-CS" i="1" dirty="0"/>
              <a:t>mAh </a:t>
            </a:r>
            <a:r>
              <a:rPr lang="sr-Latn-CS" dirty="0"/>
              <a:t>(</a:t>
            </a:r>
            <a:r>
              <a:rPr lang="sr-Cyrl-CS" dirty="0"/>
              <a:t>милиамперчас)</a:t>
            </a:r>
            <a:r>
              <a:rPr lang="sr-Latn-CS" dirty="0"/>
              <a:t>.</a:t>
            </a:r>
            <a:endParaRPr lang="sr-Cyrl-CS" dirty="0"/>
          </a:p>
          <a:p>
            <a:r>
              <a:rPr lang="sr-Cyrl-CS" dirty="0"/>
              <a:t>Ова јединица у основи говори колика струја би испразнила батерију за један сат.</a:t>
            </a:r>
            <a:endParaRPr lang="sr-Cyrl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B72259-1CB3-4F49-A9BD-DABD9D35276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4217" y="5700068"/>
            <a:ext cx="895350" cy="76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05EBB4-30E6-483C-B135-D12D96EF382C}"/>
              </a:ext>
            </a:extLst>
          </p:cNvPr>
          <p:cNvSpPr txBox="1"/>
          <p:nvPr/>
        </p:nvSpPr>
        <p:spPr>
          <a:xfrm>
            <a:off x="2524663" y="5680929"/>
            <a:ext cx="1430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1А = 1 </a:t>
            </a:r>
            <a:r>
              <a:rPr lang="sr-Latn-ME" sz="2400" dirty="0"/>
              <a:t>C/s</a:t>
            </a:r>
            <a:endParaRPr lang="sr-Cyrl-ME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7C6033-A062-4683-BD78-9AD56AF970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791" y="5033245"/>
            <a:ext cx="4118752" cy="4357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74F600-B436-49BB-8901-4CA4F97477FA}"/>
              </a:ext>
            </a:extLst>
          </p:cNvPr>
          <p:cNvSpPr txBox="1"/>
          <p:nvPr/>
        </p:nvSpPr>
        <p:spPr>
          <a:xfrm>
            <a:off x="7240389" y="1861347"/>
            <a:ext cx="2047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Густина струје</a:t>
            </a:r>
          </a:p>
          <a:p>
            <a:r>
              <a:rPr lang="sr-Cyrl-ME" sz="2400" dirty="0"/>
              <a:t>Ознака: Ј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6E70A8-4FB5-4270-9EC3-B14A2CD6F9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613" y="2863004"/>
            <a:ext cx="904875" cy="923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442D92-0414-45E3-BD37-7FE678993283}"/>
                  </a:ext>
                </a:extLst>
              </p:cNvPr>
              <p:cNvSpPr txBox="1"/>
              <p:nvPr/>
            </p:nvSpPr>
            <p:spPr>
              <a:xfrm>
                <a:off x="2596419" y="6185069"/>
                <a:ext cx="10167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C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𝐴𝑠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442D92-0414-45E3-BD37-7FE678993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419" y="6185069"/>
                <a:ext cx="1016753" cy="276999"/>
              </a:xfrm>
              <a:prstGeom prst="rect">
                <a:avLst/>
              </a:prstGeom>
              <a:blipFill>
                <a:blip r:embed="rId5"/>
                <a:stretch>
                  <a:fillRect l="-5389" r="-4192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455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53ACD-E997-4736-9041-397ECE12C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Џулов закон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9B02D-5382-412D-B581-FABDCE0FB3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Слободна наелектрисања која творе струју, приликом кретања се суд</a:t>
            </a:r>
            <a:r>
              <a:rPr lang="sr-Cyrl-CS" dirty="0"/>
              <a:t>ра</a:t>
            </a:r>
            <a:r>
              <a:rPr lang="sr-Cyrl-ME" dirty="0"/>
              <a:t>ју са кристалном решетком и тиме предају дио своје енергије материјалу. Ова енергија се испољава као топлота.</a:t>
            </a:r>
          </a:p>
          <a:p>
            <a:r>
              <a:rPr lang="sr-Cyrl-ME" dirty="0"/>
              <a:t>Џулов закон дефинише колика се снага троши на загријевање проводника од стране струје.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5D63D3D-336C-491F-B6CC-5C94B6F8177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 algn="ctr">
                  <a:buNone/>
                </a:pPr>
                <a:r>
                  <a:rPr lang="sr-Cyrl-ME" dirty="0"/>
                  <a:t>Ако убацимо Омов закон: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b="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5D63D3D-336C-491F-B6CC-5C94B6F817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696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B773-EF60-4377-B638-DB402B50C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0416"/>
          </a:xfrm>
        </p:spPr>
        <p:txBody>
          <a:bodyPr/>
          <a:lstStyle/>
          <a:p>
            <a:r>
              <a:rPr lang="sr-Cyrl-ME" dirty="0"/>
              <a:t>Напон између двије тачке у колу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A4502-FAB8-4EC2-901B-2483459DE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7731"/>
            <a:ext cx="5181600" cy="3136370"/>
          </a:xfrm>
        </p:spPr>
        <p:txBody>
          <a:bodyPr>
            <a:normAutofit fontScale="77500" lnSpcReduction="20000"/>
          </a:bodyPr>
          <a:lstStyle/>
          <a:p>
            <a:r>
              <a:rPr lang="sr-Cyrl-ME" dirty="0"/>
              <a:t>Струја увјек тече од тачака на већем потенцијалу према тачки на нижем потенцијалу.</a:t>
            </a:r>
          </a:p>
          <a:p>
            <a:r>
              <a:rPr lang="sr-Cyrl-ME" dirty="0"/>
              <a:t>Тачке на већем потенцијалу обиљежавамо са +.</a:t>
            </a:r>
          </a:p>
          <a:p>
            <a:r>
              <a:rPr lang="sr-Cyrl-ME" dirty="0"/>
              <a:t>Напон између двије тачке у колу добијамо тако што кренемо од тачке на већем потенцијалу додајемо напоне.</a:t>
            </a:r>
          </a:p>
          <a:p>
            <a:r>
              <a:rPr lang="sr-Cyrl-ME" dirty="0"/>
              <a:t>Ако налетимо на + страну напона сабирамо а ако налетимо на – онда одузимамо.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5F5BA68-F9A5-410B-B0C5-462F69830E70}"/>
              </a:ext>
            </a:extLst>
          </p:cNvPr>
          <p:cNvGrpSpPr/>
          <p:nvPr/>
        </p:nvGrpSpPr>
        <p:grpSpPr>
          <a:xfrm>
            <a:off x="7359739" y="2560424"/>
            <a:ext cx="497150" cy="276999"/>
            <a:chOff x="7024087" y="2175202"/>
            <a:chExt cx="497150" cy="276999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86B20FC-783B-453D-AC03-EF1444162ADD}"/>
                </a:ext>
              </a:extLst>
            </p:cNvPr>
            <p:cNvCxnSpPr/>
            <p:nvPr/>
          </p:nvCxnSpPr>
          <p:spPr>
            <a:xfrm>
              <a:off x="7024087" y="2175202"/>
              <a:ext cx="49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442C2B8-B0C6-4C9E-8278-3F93CD30FE13}"/>
                    </a:ext>
                  </a:extLst>
                </p:cNvPr>
                <p:cNvSpPr txBox="1"/>
                <p:nvPr/>
              </p:nvSpPr>
              <p:spPr>
                <a:xfrm>
                  <a:off x="7182820" y="2175202"/>
                  <a:ext cx="229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442C2B8-B0C6-4C9E-8278-3F93CD30FE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2820" y="2175202"/>
                  <a:ext cx="229550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23684" r="-7895" b="-1777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A82E0B-7C32-4E5A-8EA3-873D61BF76E4}"/>
              </a:ext>
            </a:extLst>
          </p:cNvPr>
          <p:cNvGrpSpPr/>
          <p:nvPr/>
        </p:nvGrpSpPr>
        <p:grpSpPr>
          <a:xfrm>
            <a:off x="9325650" y="2548244"/>
            <a:ext cx="497150" cy="326404"/>
            <a:chOff x="9049305" y="2175202"/>
            <a:chExt cx="497150" cy="326404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C76BC08-917B-43A5-8085-C05812C0CA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49305" y="2175202"/>
              <a:ext cx="49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62223B4-0E20-490C-B75B-0E8841B65985}"/>
                    </a:ext>
                  </a:extLst>
                </p:cNvPr>
                <p:cNvSpPr txBox="1"/>
                <p:nvPr/>
              </p:nvSpPr>
              <p:spPr>
                <a:xfrm>
                  <a:off x="9169980" y="2224607"/>
                  <a:ext cx="23487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62223B4-0E20-490C-B75B-0E8841B659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69980" y="2224607"/>
                  <a:ext cx="234871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26316" r="-7895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51DB7CC-C611-4FA0-AF2A-3B0CB7E110E3}"/>
              </a:ext>
            </a:extLst>
          </p:cNvPr>
          <p:cNvGrpSpPr/>
          <p:nvPr/>
        </p:nvGrpSpPr>
        <p:grpSpPr>
          <a:xfrm>
            <a:off x="6835806" y="2212687"/>
            <a:ext cx="4029305" cy="2357418"/>
            <a:chOff x="6835806" y="2212687"/>
            <a:chExt cx="4029305" cy="235741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91A81B3-431C-4538-96E3-1B937F956EB8}"/>
                </a:ext>
              </a:extLst>
            </p:cNvPr>
            <p:cNvCxnSpPr>
              <a:cxnSpLocks/>
            </p:cNvCxnSpPr>
            <p:nvPr/>
          </p:nvCxnSpPr>
          <p:spPr>
            <a:xfrm>
              <a:off x="6835806" y="2334123"/>
              <a:ext cx="40837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FF76C9-C0C5-4A22-BC34-8AAAFFA03E3B}"/>
                </a:ext>
              </a:extLst>
            </p:cNvPr>
            <p:cNvSpPr/>
            <p:nvPr/>
          </p:nvSpPr>
          <p:spPr>
            <a:xfrm>
              <a:off x="7244179" y="2212687"/>
              <a:ext cx="763480" cy="2428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446F1F-5A5E-4BB5-A596-2B77C4EDF3AD}"/>
                </a:ext>
              </a:extLst>
            </p:cNvPr>
            <p:cNvCxnSpPr>
              <a:cxnSpLocks/>
              <a:stCxn id="7" idx="3"/>
              <a:endCxn id="14" idx="2"/>
            </p:cNvCxnSpPr>
            <p:nvPr/>
          </p:nvCxnSpPr>
          <p:spPr>
            <a:xfrm>
              <a:off x="8007659" y="2334123"/>
              <a:ext cx="442753" cy="9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11B4D2-0366-4064-BFEA-40F6ADB56A61}"/>
                </a:ext>
              </a:extLst>
            </p:cNvPr>
            <p:cNvSpPr/>
            <p:nvPr/>
          </p:nvSpPr>
          <p:spPr>
            <a:xfrm>
              <a:off x="9216395" y="2212687"/>
              <a:ext cx="763480" cy="2428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88A49C-8699-477A-904B-70B3FDC25160}"/>
                </a:ext>
              </a:extLst>
            </p:cNvPr>
            <p:cNvCxnSpPr>
              <a:cxnSpLocks/>
              <a:stCxn id="14" idx="4"/>
              <a:endCxn id="27" idx="1"/>
            </p:cNvCxnSpPr>
            <p:nvPr/>
          </p:nvCxnSpPr>
          <p:spPr>
            <a:xfrm>
              <a:off x="8486412" y="2371080"/>
              <a:ext cx="8179" cy="7036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8538D8B-8881-4BF8-9C4C-EB481C55B670}"/>
                </a:ext>
              </a:extLst>
            </p:cNvPr>
            <p:cNvSpPr/>
            <p:nvPr/>
          </p:nvSpPr>
          <p:spPr>
            <a:xfrm>
              <a:off x="8450412" y="2299080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8A4F095-95C0-40F3-A43D-155D9DA8B05F}"/>
                </a:ext>
              </a:extLst>
            </p:cNvPr>
            <p:cNvSpPr/>
            <p:nvPr/>
          </p:nvSpPr>
          <p:spPr>
            <a:xfrm>
              <a:off x="10359083" y="2621634"/>
              <a:ext cx="506028" cy="50602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DC8B5AC3-D618-4A9E-8044-6C2CD30A2A13}"/>
                </a:ext>
              </a:extLst>
            </p:cNvPr>
            <p:cNvCxnSpPr>
              <a:stCxn id="9" idx="3"/>
              <a:endCxn id="18" idx="0"/>
            </p:cNvCxnSpPr>
            <p:nvPr/>
          </p:nvCxnSpPr>
          <p:spPr>
            <a:xfrm>
              <a:off x="9979875" y="2334123"/>
              <a:ext cx="632222" cy="287511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4B5B8F4-9800-4154-81AF-95120234E08F}"/>
                </a:ext>
              </a:extLst>
            </p:cNvPr>
            <p:cNvSpPr/>
            <p:nvPr/>
          </p:nvSpPr>
          <p:spPr>
            <a:xfrm>
              <a:off x="10359083" y="3567428"/>
              <a:ext cx="506028" cy="50602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DD50F8D-3475-40BE-B1F4-4F6C10F7BB2A}"/>
                </a:ext>
              </a:extLst>
            </p:cNvPr>
            <p:cNvCxnSpPr>
              <a:stCxn id="22" idx="0"/>
              <a:endCxn id="18" idx="4"/>
            </p:cNvCxnSpPr>
            <p:nvPr/>
          </p:nvCxnSpPr>
          <p:spPr>
            <a:xfrm flipV="1">
              <a:off x="10612097" y="3127662"/>
              <a:ext cx="0" cy="439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A334AF-A90B-4861-BB5C-E7CA0C481B05}"/>
                </a:ext>
              </a:extLst>
            </p:cNvPr>
            <p:cNvSpPr txBox="1"/>
            <p:nvPr/>
          </p:nvSpPr>
          <p:spPr>
            <a:xfrm>
              <a:off x="10209042" y="241451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FEB369-9CEA-4A9D-847A-C7466CAAD9F2}"/>
                </a:ext>
              </a:extLst>
            </p:cNvPr>
            <p:cNvSpPr txBox="1"/>
            <p:nvPr/>
          </p:nvSpPr>
          <p:spPr>
            <a:xfrm>
              <a:off x="10288481" y="3911241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D30201-4B76-4259-921E-12D9A4DCCEC4}"/>
                </a:ext>
              </a:extLst>
            </p:cNvPr>
            <p:cNvSpPr/>
            <p:nvPr/>
          </p:nvSpPr>
          <p:spPr>
            <a:xfrm rot="5400000">
              <a:off x="8112851" y="3335022"/>
              <a:ext cx="763480" cy="2428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1014B3D-5B6B-48EE-9539-7C30F82A8BDA}"/>
                </a:ext>
              </a:extLst>
            </p:cNvPr>
            <p:cNvSpPr/>
            <p:nvPr/>
          </p:nvSpPr>
          <p:spPr>
            <a:xfrm rot="10800000">
              <a:off x="7201642" y="4327233"/>
              <a:ext cx="763480" cy="2428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C86BC5-AEE7-4704-92BE-0CB9B48152DE}"/>
                </a:ext>
              </a:extLst>
            </p:cNvPr>
            <p:cNvCxnSpPr>
              <a:cxnSpLocks/>
              <a:stCxn id="27" idx="3"/>
              <a:endCxn id="37" idx="0"/>
            </p:cNvCxnSpPr>
            <p:nvPr/>
          </p:nvCxnSpPr>
          <p:spPr>
            <a:xfrm>
              <a:off x="8494591" y="3838198"/>
              <a:ext cx="0" cy="57542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FCBC7C4-A8CB-470E-90C5-B0B85AA57DBD}"/>
                </a:ext>
              </a:extLst>
            </p:cNvPr>
            <p:cNvSpPr/>
            <p:nvPr/>
          </p:nvSpPr>
          <p:spPr>
            <a:xfrm>
              <a:off x="8458591" y="4413626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0A14D47-E9EC-4D5D-8439-741D4E07733E}"/>
                </a:ext>
              </a:extLst>
            </p:cNvPr>
            <p:cNvSpPr/>
            <p:nvPr/>
          </p:nvSpPr>
          <p:spPr>
            <a:xfrm>
              <a:off x="9093694" y="4327233"/>
              <a:ext cx="763480" cy="2428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5" name="Connector: Elbow 44">
              <a:extLst>
                <a:ext uri="{FF2B5EF4-FFF2-40B4-BE49-F238E27FC236}">
                  <a16:creationId xmlns:a16="http://schemas.microsoft.com/office/drawing/2014/main" id="{91300C2A-9DE4-46E9-9757-745DC7C3AB82}"/>
                </a:ext>
              </a:extLst>
            </p:cNvPr>
            <p:cNvCxnSpPr>
              <a:stCxn id="22" idx="4"/>
              <a:endCxn id="43" idx="3"/>
            </p:cNvCxnSpPr>
            <p:nvPr/>
          </p:nvCxnSpPr>
          <p:spPr>
            <a:xfrm rot="5400000">
              <a:off x="10047030" y="3883601"/>
              <a:ext cx="375213" cy="754923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BCBE9AA-86A4-4067-95D8-E3CBFB82E323}"/>
                </a:ext>
              </a:extLst>
            </p:cNvPr>
            <p:cNvCxnSpPr>
              <a:stCxn id="43" idx="1"/>
              <a:endCxn id="37" idx="6"/>
            </p:cNvCxnSpPr>
            <p:nvPr/>
          </p:nvCxnSpPr>
          <p:spPr>
            <a:xfrm flipH="1">
              <a:off x="8530591" y="4448669"/>
              <a:ext cx="563103" cy="9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47DD56B-8907-464A-B7E1-44F5E4085F2E}"/>
                </a:ext>
              </a:extLst>
            </p:cNvPr>
            <p:cNvCxnSpPr>
              <a:stCxn id="37" idx="2"/>
              <a:endCxn id="29" idx="1"/>
            </p:cNvCxnSpPr>
            <p:nvPr/>
          </p:nvCxnSpPr>
          <p:spPr>
            <a:xfrm flipH="1" flipV="1">
              <a:off x="7965122" y="4448669"/>
              <a:ext cx="493469" cy="9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47A2291-2204-491B-B5F7-040B73F050BE}"/>
                </a:ext>
              </a:extLst>
            </p:cNvPr>
            <p:cNvCxnSpPr>
              <a:stCxn id="29" idx="3"/>
            </p:cNvCxnSpPr>
            <p:nvPr/>
          </p:nvCxnSpPr>
          <p:spPr>
            <a:xfrm flipH="1" flipV="1">
              <a:off x="6944192" y="4448668"/>
              <a:ext cx="257450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EAAE271-4678-42FF-9396-9C6847DBFE2C}"/>
                </a:ext>
              </a:extLst>
            </p:cNvPr>
            <p:cNvCxnSpPr>
              <a:stCxn id="9" idx="1"/>
              <a:endCxn id="14" idx="6"/>
            </p:cNvCxnSpPr>
            <p:nvPr/>
          </p:nvCxnSpPr>
          <p:spPr>
            <a:xfrm flipH="1">
              <a:off x="8522412" y="2334123"/>
              <a:ext cx="693983" cy="9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FB7C4EE-F01B-4564-82EA-45D088EB8321}"/>
              </a:ext>
            </a:extLst>
          </p:cNvPr>
          <p:cNvGrpSpPr/>
          <p:nvPr/>
        </p:nvGrpSpPr>
        <p:grpSpPr>
          <a:xfrm>
            <a:off x="9232124" y="3923345"/>
            <a:ext cx="497150" cy="276999"/>
            <a:chOff x="8921405" y="3577116"/>
            <a:chExt cx="497150" cy="276999"/>
          </a:xfrm>
        </p:grpSpPr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7AF3E69C-2B56-4C3D-96F4-9D2C37BF9D47}"/>
                </a:ext>
              </a:extLst>
            </p:cNvPr>
            <p:cNvCxnSpPr>
              <a:cxnSpLocks/>
            </p:cNvCxnSpPr>
            <p:nvPr/>
          </p:nvCxnSpPr>
          <p:spPr>
            <a:xfrm>
              <a:off x="8921405" y="3854115"/>
              <a:ext cx="49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D91BA9E-971A-4FA1-AD90-B7A9FACD08C3}"/>
                    </a:ext>
                  </a:extLst>
                </p:cNvPr>
                <p:cNvSpPr txBox="1"/>
                <p:nvPr/>
              </p:nvSpPr>
              <p:spPr>
                <a:xfrm>
                  <a:off x="9040788" y="3577116"/>
                  <a:ext cx="23487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D91BA9E-971A-4FA1-AD90-B7A9FACD08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0788" y="3577116"/>
                  <a:ext cx="23487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3077" r="-7692" b="-1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4DC392A-6256-46AA-ABD4-54D6D7DAF441}"/>
              </a:ext>
            </a:extLst>
          </p:cNvPr>
          <p:cNvGrpSpPr/>
          <p:nvPr/>
        </p:nvGrpSpPr>
        <p:grpSpPr>
          <a:xfrm>
            <a:off x="8718120" y="3256962"/>
            <a:ext cx="286658" cy="497150"/>
            <a:chOff x="8898384" y="2224194"/>
            <a:chExt cx="286658" cy="497150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98B79AEC-4C29-4263-968F-84230242466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649809" y="2472769"/>
              <a:ext cx="49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FBF1C1A6-6020-4DA1-B2D9-1D25AB76282B}"/>
                    </a:ext>
                  </a:extLst>
                </p:cNvPr>
                <p:cNvSpPr txBox="1"/>
                <p:nvPr/>
              </p:nvSpPr>
              <p:spPr>
                <a:xfrm>
                  <a:off x="8950171" y="2285190"/>
                  <a:ext cx="23487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FBF1C1A6-6020-4DA1-B2D9-1D25AB7628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0171" y="2285190"/>
                  <a:ext cx="234871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26316" r="-7895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BBEA507-B730-495B-B144-B58F29E56DF6}"/>
              </a:ext>
            </a:extLst>
          </p:cNvPr>
          <p:cNvGrpSpPr/>
          <p:nvPr/>
        </p:nvGrpSpPr>
        <p:grpSpPr>
          <a:xfrm>
            <a:off x="7359739" y="3934956"/>
            <a:ext cx="497150" cy="301844"/>
            <a:chOff x="7024087" y="2175202"/>
            <a:chExt cx="497150" cy="301844"/>
          </a:xfrm>
        </p:grpSpPr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156C0E89-6586-4241-B02D-FDD92F4BE0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24087" y="2477046"/>
              <a:ext cx="4971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4DD07E51-5F5B-471E-8379-2FE2B910FAAE}"/>
                    </a:ext>
                  </a:extLst>
                </p:cNvPr>
                <p:cNvSpPr txBox="1"/>
                <p:nvPr/>
              </p:nvSpPr>
              <p:spPr>
                <a:xfrm>
                  <a:off x="7182820" y="2175202"/>
                  <a:ext cx="229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4DD07E51-5F5B-471E-8379-2FE2B910FA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2820" y="2175202"/>
                  <a:ext cx="229550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23684" r="-7895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1" name="Oval 90">
            <a:extLst>
              <a:ext uri="{FF2B5EF4-FFF2-40B4-BE49-F238E27FC236}">
                <a16:creationId xmlns:a16="http://schemas.microsoft.com/office/drawing/2014/main" id="{41C80C26-C3A4-4E06-B608-A8E69F1C772F}"/>
              </a:ext>
            </a:extLst>
          </p:cNvPr>
          <p:cNvSpPr/>
          <p:nvPr/>
        </p:nvSpPr>
        <p:spPr>
          <a:xfrm>
            <a:off x="6835564" y="2278938"/>
            <a:ext cx="108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A262045-F27B-4A16-A0BA-60EE2DEE30E6}"/>
              </a:ext>
            </a:extLst>
          </p:cNvPr>
          <p:cNvSpPr/>
          <p:nvPr/>
        </p:nvSpPr>
        <p:spPr>
          <a:xfrm>
            <a:off x="6854784" y="4394668"/>
            <a:ext cx="108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D943659-2949-4061-9390-B434CFB6B717}"/>
              </a:ext>
            </a:extLst>
          </p:cNvPr>
          <p:cNvCxnSpPr>
            <a:cxnSpLocks/>
          </p:cNvCxnSpPr>
          <p:nvPr/>
        </p:nvCxnSpPr>
        <p:spPr>
          <a:xfrm>
            <a:off x="6277971" y="2386938"/>
            <a:ext cx="19220" cy="20077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0B1C26A-A959-4121-8666-E0E654A2453A}"/>
                  </a:ext>
                </a:extLst>
              </p:cNvPr>
              <p:cNvSpPr txBox="1"/>
              <p:nvPr/>
            </p:nvSpPr>
            <p:spPr>
              <a:xfrm>
                <a:off x="5867586" y="3223821"/>
                <a:ext cx="426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0B1C26A-A959-4121-8666-E0E654A24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586" y="3223821"/>
                <a:ext cx="426079" cy="276999"/>
              </a:xfrm>
              <a:prstGeom prst="rect">
                <a:avLst/>
              </a:prstGeom>
              <a:blipFill>
                <a:blip r:embed="rId7"/>
                <a:stretch>
                  <a:fillRect l="-13043" r="-5797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3673D19-634F-4DE5-A27A-BF54FDB3E5BB}"/>
                  </a:ext>
                </a:extLst>
              </p:cNvPr>
              <p:cNvSpPr txBox="1"/>
              <p:nvPr/>
            </p:nvSpPr>
            <p:spPr>
              <a:xfrm>
                <a:off x="6682260" y="2006034"/>
                <a:ext cx="2010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3673D19-634F-4DE5-A27A-BF54FDB3E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260" y="2006034"/>
                <a:ext cx="201017" cy="276999"/>
              </a:xfrm>
              <a:prstGeom prst="rect">
                <a:avLst/>
              </a:prstGeom>
              <a:blipFill>
                <a:blip r:embed="rId8"/>
                <a:stretch>
                  <a:fillRect l="-27273" r="-27273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8ECBC58-CC65-43A8-B4A7-3411A33B7EE0}"/>
                  </a:ext>
                </a:extLst>
              </p:cNvPr>
              <p:cNvSpPr txBox="1"/>
              <p:nvPr/>
            </p:nvSpPr>
            <p:spPr>
              <a:xfrm>
                <a:off x="6688084" y="4455217"/>
                <a:ext cx="2114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8ECBC58-CC65-43A8-B4A7-3411A33B7E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084" y="4455217"/>
                <a:ext cx="211404" cy="276999"/>
              </a:xfrm>
              <a:prstGeom prst="rect">
                <a:avLst/>
              </a:prstGeom>
              <a:blipFill>
                <a:blip r:embed="rId9"/>
                <a:stretch>
                  <a:fillRect l="-25714" r="-2285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>
            <a:extLst>
              <a:ext uri="{FF2B5EF4-FFF2-40B4-BE49-F238E27FC236}">
                <a16:creationId xmlns:a16="http://schemas.microsoft.com/office/drawing/2014/main" id="{1121694C-4B56-4A6C-BE4B-0ACC16C5C470}"/>
              </a:ext>
            </a:extLst>
          </p:cNvPr>
          <p:cNvSpPr txBox="1"/>
          <p:nvPr/>
        </p:nvSpPr>
        <p:spPr>
          <a:xfrm>
            <a:off x="5943146" y="227893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D30CAA2-7949-4DA7-922D-1064B7091350}"/>
                  </a:ext>
                </a:extLst>
              </p:cNvPr>
              <p:cNvSpPr txBox="1"/>
              <p:nvPr/>
            </p:nvSpPr>
            <p:spPr>
              <a:xfrm>
                <a:off x="10091231" y="2760140"/>
                <a:ext cx="286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D30CAA2-7949-4DA7-922D-1064B7091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231" y="2760140"/>
                <a:ext cx="286810" cy="276999"/>
              </a:xfrm>
              <a:prstGeom prst="rect">
                <a:avLst/>
              </a:prstGeom>
              <a:blipFill>
                <a:blip r:embed="rId10"/>
                <a:stretch>
                  <a:fillRect l="-19149" r="-8511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011F078-5980-4BDD-87C8-CB9E3C76EA95}"/>
                  </a:ext>
                </a:extLst>
              </p:cNvPr>
              <p:cNvSpPr txBox="1"/>
              <p:nvPr/>
            </p:nvSpPr>
            <p:spPr>
              <a:xfrm>
                <a:off x="10031651" y="3691634"/>
                <a:ext cx="292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011F078-5980-4BDD-87C8-CB9E3C76E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1651" y="3691634"/>
                <a:ext cx="292131" cy="276999"/>
              </a:xfrm>
              <a:prstGeom prst="rect">
                <a:avLst/>
              </a:prstGeom>
              <a:blipFill>
                <a:blip r:embed="rId11"/>
                <a:stretch>
                  <a:fillRect l="-18750" r="-8333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6AA1274-9D42-45FD-8E7C-C0F48979A73F}"/>
              </a:ext>
            </a:extLst>
          </p:cNvPr>
          <p:cNvCxnSpPr/>
          <p:nvPr/>
        </p:nvCxnSpPr>
        <p:spPr>
          <a:xfrm flipV="1">
            <a:off x="7072917" y="1639192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C111E40-6CB2-4BFF-AA45-E6D24505BF01}"/>
              </a:ext>
            </a:extLst>
          </p:cNvPr>
          <p:cNvCxnSpPr/>
          <p:nvPr/>
        </p:nvCxnSpPr>
        <p:spPr>
          <a:xfrm flipV="1">
            <a:off x="8263439" y="1639192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2F428655-08B0-4EAF-A96F-C655A1A21A35}"/>
              </a:ext>
            </a:extLst>
          </p:cNvPr>
          <p:cNvCxnSpPr/>
          <p:nvPr/>
        </p:nvCxnSpPr>
        <p:spPr>
          <a:xfrm>
            <a:off x="7088489" y="1860497"/>
            <a:ext cx="115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531311F-0370-4033-A1FD-BA40F4A74633}"/>
                  </a:ext>
                </a:extLst>
              </p:cNvPr>
              <p:cNvSpPr txBox="1"/>
              <p:nvPr/>
            </p:nvSpPr>
            <p:spPr>
              <a:xfrm>
                <a:off x="7483494" y="1555455"/>
                <a:ext cx="2995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531311F-0370-4033-A1FD-BA40F4A74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494" y="1555455"/>
                <a:ext cx="299506" cy="276999"/>
              </a:xfrm>
              <a:prstGeom prst="rect">
                <a:avLst/>
              </a:prstGeom>
              <a:blipFill>
                <a:blip r:embed="rId12"/>
                <a:stretch>
                  <a:fillRect l="-20408" r="-6122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>
            <a:extLst>
              <a:ext uri="{FF2B5EF4-FFF2-40B4-BE49-F238E27FC236}">
                <a16:creationId xmlns:a16="http://schemas.microsoft.com/office/drawing/2014/main" id="{35146B13-92BB-4AA0-B539-8A25DBC0BEB1}"/>
              </a:ext>
            </a:extLst>
          </p:cNvPr>
          <p:cNvSpPr txBox="1"/>
          <p:nvPr/>
        </p:nvSpPr>
        <p:spPr>
          <a:xfrm>
            <a:off x="7037848" y="15077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66F1D63-6225-4165-814E-8367776D4A7D}"/>
              </a:ext>
            </a:extLst>
          </p:cNvPr>
          <p:cNvCxnSpPr/>
          <p:nvPr/>
        </p:nvCxnSpPr>
        <p:spPr>
          <a:xfrm flipV="1">
            <a:off x="9018520" y="1657762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10B92CE-9F13-47FD-889F-DBA6D36E15F9}"/>
              </a:ext>
            </a:extLst>
          </p:cNvPr>
          <p:cNvCxnSpPr/>
          <p:nvPr/>
        </p:nvCxnSpPr>
        <p:spPr>
          <a:xfrm flipV="1">
            <a:off x="10209042" y="1657762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F4EACE6-51D1-4578-8108-91535DDA4DBA}"/>
              </a:ext>
            </a:extLst>
          </p:cNvPr>
          <p:cNvCxnSpPr/>
          <p:nvPr/>
        </p:nvCxnSpPr>
        <p:spPr>
          <a:xfrm>
            <a:off x="9034092" y="1879067"/>
            <a:ext cx="115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C42C19BA-E306-4843-93E6-60633A11D0EC}"/>
                  </a:ext>
                </a:extLst>
              </p:cNvPr>
              <p:cNvSpPr txBox="1"/>
              <p:nvPr/>
            </p:nvSpPr>
            <p:spPr>
              <a:xfrm>
                <a:off x="9429097" y="1574025"/>
                <a:ext cx="3048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C42C19BA-E306-4843-93E6-60633A11D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097" y="1574025"/>
                <a:ext cx="304827" cy="276999"/>
              </a:xfrm>
              <a:prstGeom prst="rect">
                <a:avLst/>
              </a:prstGeom>
              <a:blipFill>
                <a:blip r:embed="rId13"/>
                <a:stretch>
                  <a:fillRect l="-18000" r="-8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TextBox 111">
            <a:extLst>
              <a:ext uri="{FF2B5EF4-FFF2-40B4-BE49-F238E27FC236}">
                <a16:creationId xmlns:a16="http://schemas.microsoft.com/office/drawing/2014/main" id="{53338D14-824D-45E8-8CC5-9033060D950E}"/>
              </a:ext>
            </a:extLst>
          </p:cNvPr>
          <p:cNvSpPr txBox="1"/>
          <p:nvPr/>
        </p:nvSpPr>
        <p:spPr>
          <a:xfrm>
            <a:off x="9941190" y="15404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244EBE8B-9C25-4398-BAED-02F099A2861E}"/>
              </a:ext>
            </a:extLst>
          </p:cNvPr>
          <p:cNvCxnSpPr/>
          <p:nvPr/>
        </p:nvCxnSpPr>
        <p:spPr>
          <a:xfrm>
            <a:off x="10612097" y="2455559"/>
            <a:ext cx="7417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74C4889-071A-4915-AE44-9595A7C0B9A9}"/>
              </a:ext>
            </a:extLst>
          </p:cNvPr>
          <p:cNvCxnSpPr/>
          <p:nvPr/>
        </p:nvCxnSpPr>
        <p:spPr>
          <a:xfrm>
            <a:off x="10612097" y="3298127"/>
            <a:ext cx="7417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EBAC6D38-FC58-4080-943F-C6138D05097E}"/>
              </a:ext>
            </a:extLst>
          </p:cNvPr>
          <p:cNvCxnSpPr/>
          <p:nvPr/>
        </p:nvCxnSpPr>
        <p:spPr>
          <a:xfrm>
            <a:off x="11070454" y="2475264"/>
            <a:ext cx="0" cy="8426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AC9EDE1C-AA45-4815-BC16-27C0BAD48304}"/>
                  </a:ext>
                </a:extLst>
              </p:cNvPr>
              <p:cNvSpPr txBox="1"/>
              <p:nvPr/>
            </p:nvSpPr>
            <p:spPr>
              <a:xfrm>
                <a:off x="11137442" y="2733573"/>
                <a:ext cx="286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AC9EDE1C-AA45-4815-BC16-27C0BAD48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7442" y="2733573"/>
                <a:ext cx="286810" cy="276999"/>
              </a:xfrm>
              <a:prstGeom prst="rect">
                <a:avLst/>
              </a:prstGeom>
              <a:blipFill>
                <a:blip r:embed="rId14"/>
                <a:stretch>
                  <a:fillRect l="-19149" r="-8511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TextBox 118">
            <a:extLst>
              <a:ext uri="{FF2B5EF4-FFF2-40B4-BE49-F238E27FC236}">
                <a16:creationId xmlns:a16="http://schemas.microsoft.com/office/drawing/2014/main" id="{85DD2754-0F2E-4E39-BD70-55D57E245ADB}"/>
              </a:ext>
            </a:extLst>
          </p:cNvPr>
          <p:cNvSpPr txBox="1"/>
          <p:nvPr/>
        </p:nvSpPr>
        <p:spPr>
          <a:xfrm>
            <a:off x="11125757" y="23846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7E9F01D9-2FB3-4624-9FF0-8C7E18E65E1F}"/>
              </a:ext>
            </a:extLst>
          </p:cNvPr>
          <p:cNvCxnSpPr/>
          <p:nvPr/>
        </p:nvCxnSpPr>
        <p:spPr>
          <a:xfrm>
            <a:off x="10602429" y="3433453"/>
            <a:ext cx="7417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E164B0D-7A05-42A7-84D3-9D10BFDC3747}"/>
              </a:ext>
            </a:extLst>
          </p:cNvPr>
          <p:cNvCxnSpPr/>
          <p:nvPr/>
        </p:nvCxnSpPr>
        <p:spPr>
          <a:xfrm>
            <a:off x="10602429" y="4276021"/>
            <a:ext cx="74170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702B86C7-4F77-435F-B139-D58B4DC10520}"/>
              </a:ext>
            </a:extLst>
          </p:cNvPr>
          <p:cNvCxnSpPr/>
          <p:nvPr/>
        </p:nvCxnSpPr>
        <p:spPr>
          <a:xfrm>
            <a:off x="11060786" y="3453158"/>
            <a:ext cx="0" cy="8426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DC407AF-2BE5-4A21-912E-295335DA02FA}"/>
                  </a:ext>
                </a:extLst>
              </p:cNvPr>
              <p:cNvSpPr txBox="1"/>
              <p:nvPr/>
            </p:nvSpPr>
            <p:spPr>
              <a:xfrm>
                <a:off x="11127774" y="3711467"/>
                <a:ext cx="292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DC407AF-2BE5-4A21-912E-295335DA0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7774" y="3711467"/>
                <a:ext cx="292131" cy="276999"/>
              </a:xfrm>
              <a:prstGeom prst="rect">
                <a:avLst/>
              </a:prstGeom>
              <a:blipFill>
                <a:blip r:embed="rId15"/>
                <a:stretch>
                  <a:fillRect l="-16667" r="-10417"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TextBox 123">
            <a:extLst>
              <a:ext uri="{FF2B5EF4-FFF2-40B4-BE49-F238E27FC236}">
                <a16:creationId xmlns:a16="http://schemas.microsoft.com/office/drawing/2014/main" id="{17DA0915-91F7-45E4-A9B7-B0A4F638C255}"/>
              </a:ext>
            </a:extLst>
          </p:cNvPr>
          <p:cNvSpPr txBox="1"/>
          <p:nvPr/>
        </p:nvSpPr>
        <p:spPr>
          <a:xfrm>
            <a:off x="11077299" y="39339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240A8BF1-AC2D-4067-800F-40273BB85CDB}"/>
              </a:ext>
            </a:extLst>
          </p:cNvPr>
          <p:cNvCxnSpPr/>
          <p:nvPr/>
        </p:nvCxnSpPr>
        <p:spPr>
          <a:xfrm flipV="1">
            <a:off x="8923659" y="4467933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3C1CA8FE-4688-4F58-9F30-662E9656F53C}"/>
              </a:ext>
            </a:extLst>
          </p:cNvPr>
          <p:cNvCxnSpPr/>
          <p:nvPr/>
        </p:nvCxnSpPr>
        <p:spPr>
          <a:xfrm flipV="1">
            <a:off x="10114181" y="4467933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6B430F84-3A79-470E-8FFF-77AEB5AD8596}"/>
              </a:ext>
            </a:extLst>
          </p:cNvPr>
          <p:cNvCxnSpPr/>
          <p:nvPr/>
        </p:nvCxnSpPr>
        <p:spPr>
          <a:xfrm>
            <a:off x="8962181" y="5003870"/>
            <a:ext cx="115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1FB556E-6D3A-441E-B1CF-858471C62409}"/>
                  </a:ext>
                </a:extLst>
              </p:cNvPr>
              <p:cNvSpPr txBox="1"/>
              <p:nvPr/>
            </p:nvSpPr>
            <p:spPr>
              <a:xfrm>
                <a:off x="9351146" y="5013433"/>
                <a:ext cx="3048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31FB556E-6D3A-441E-B1CF-858471C6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1146" y="5013433"/>
                <a:ext cx="304827" cy="276999"/>
              </a:xfrm>
              <a:prstGeom prst="rect">
                <a:avLst/>
              </a:prstGeom>
              <a:blipFill>
                <a:blip r:embed="rId16"/>
                <a:stretch>
                  <a:fillRect l="-18000" r="-8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TextBox 128">
            <a:extLst>
              <a:ext uri="{FF2B5EF4-FFF2-40B4-BE49-F238E27FC236}">
                <a16:creationId xmlns:a16="http://schemas.microsoft.com/office/drawing/2014/main" id="{42023CF7-5738-4A4A-8177-2DA79B20DDA7}"/>
              </a:ext>
            </a:extLst>
          </p:cNvPr>
          <p:cNvSpPr txBox="1"/>
          <p:nvPr/>
        </p:nvSpPr>
        <p:spPr>
          <a:xfrm>
            <a:off x="8922561" y="49595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D773D77-7CBB-4C4E-8552-5C76494B4C55}"/>
              </a:ext>
            </a:extLst>
          </p:cNvPr>
          <p:cNvCxnSpPr/>
          <p:nvPr/>
        </p:nvCxnSpPr>
        <p:spPr>
          <a:xfrm flipV="1">
            <a:off x="7089720" y="4459359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6C64BD1-BB7D-440A-85C4-40A8DE66A4C8}"/>
              </a:ext>
            </a:extLst>
          </p:cNvPr>
          <p:cNvCxnSpPr/>
          <p:nvPr/>
        </p:nvCxnSpPr>
        <p:spPr>
          <a:xfrm flipV="1">
            <a:off x="8280242" y="4459359"/>
            <a:ext cx="0" cy="68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3349F5A7-E942-4465-AF19-886E495ADB25}"/>
              </a:ext>
            </a:extLst>
          </p:cNvPr>
          <p:cNvCxnSpPr/>
          <p:nvPr/>
        </p:nvCxnSpPr>
        <p:spPr>
          <a:xfrm>
            <a:off x="7128242" y="4995296"/>
            <a:ext cx="1152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792CA6E-F289-459B-BFDC-D3A6D14F8BA0}"/>
                  </a:ext>
                </a:extLst>
              </p:cNvPr>
              <p:cNvSpPr txBox="1"/>
              <p:nvPr/>
            </p:nvSpPr>
            <p:spPr>
              <a:xfrm>
                <a:off x="7517207" y="5004859"/>
                <a:ext cx="3048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F792CA6E-F289-459B-BFDC-D3A6D14F8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07" y="5004859"/>
                <a:ext cx="304827" cy="276999"/>
              </a:xfrm>
              <a:prstGeom prst="rect">
                <a:avLst/>
              </a:prstGeom>
              <a:blipFill>
                <a:blip r:embed="rId17"/>
                <a:stretch>
                  <a:fillRect l="-16000" r="-10000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TextBox 133">
            <a:extLst>
              <a:ext uri="{FF2B5EF4-FFF2-40B4-BE49-F238E27FC236}">
                <a16:creationId xmlns:a16="http://schemas.microsoft.com/office/drawing/2014/main" id="{3C899852-24C8-45B0-826B-416640586810}"/>
              </a:ext>
            </a:extLst>
          </p:cNvPr>
          <p:cNvSpPr txBox="1"/>
          <p:nvPr/>
        </p:nvSpPr>
        <p:spPr>
          <a:xfrm>
            <a:off x="7981259" y="49211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31CE9CD-F715-422F-BA27-5108536614F9}"/>
                  </a:ext>
                </a:extLst>
              </p:cNvPr>
              <p:cNvSpPr txBox="1"/>
              <p:nvPr/>
            </p:nvSpPr>
            <p:spPr>
              <a:xfrm>
                <a:off x="519449" y="5211769"/>
                <a:ext cx="8812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31CE9CD-F715-422F-BA27-510853661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49" y="5211769"/>
                <a:ext cx="881267" cy="369332"/>
              </a:xfrm>
              <a:prstGeom prst="rect">
                <a:avLst/>
              </a:prstGeom>
              <a:blipFill>
                <a:blip r:embed="rId18"/>
                <a:stretch>
                  <a:fillRect l="-7586" r="-2759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ED723995-31D8-4EE2-8037-6027503EAA0B}"/>
                  </a:ext>
                </a:extLst>
              </p:cNvPr>
              <p:cNvSpPr txBox="1"/>
              <p:nvPr/>
            </p:nvSpPr>
            <p:spPr>
              <a:xfrm>
                <a:off x="1400716" y="5211769"/>
                <a:ext cx="626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ED723995-31D8-4EE2-8037-6027503EAA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716" y="5211769"/>
                <a:ext cx="626454" cy="369332"/>
              </a:xfrm>
              <a:prstGeom prst="rect">
                <a:avLst/>
              </a:prstGeom>
              <a:blipFill>
                <a:blip r:embed="rId19"/>
                <a:stretch>
                  <a:fillRect l="-9709" r="-2913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EE18614-AF12-4788-9D4A-0DBA446FDBAF}"/>
                  </a:ext>
                </a:extLst>
              </p:cNvPr>
              <p:cNvSpPr txBox="1"/>
              <p:nvPr/>
            </p:nvSpPr>
            <p:spPr>
              <a:xfrm>
                <a:off x="2027170" y="5211769"/>
                <a:ext cx="6335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EE18614-AF12-4788-9D4A-0DBA446FD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170" y="5211769"/>
                <a:ext cx="633571" cy="369332"/>
              </a:xfrm>
              <a:prstGeom prst="rect">
                <a:avLst/>
              </a:prstGeom>
              <a:blipFill>
                <a:blip r:embed="rId20"/>
                <a:stretch>
                  <a:fillRect l="-2913" r="-3883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08FBECE-6EC5-4CAF-BCB4-A869A3E1C045}"/>
                  </a:ext>
                </a:extLst>
              </p:cNvPr>
              <p:cNvSpPr txBox="1"/>
              <p:nvPr/>
            </p:nvSpPr>
            <p:spPr>
              <a:xfrm>
                <a:off x="2644886" y="5211769"/>
                <a:ext cx="6094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108FBECE-6EC5-4CAF-BCB4-A869A3E1C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886" y="5211769"/>
                <a:ext cx="609462" cy="369332"/>
              </a:xfrm>
              <a:prstGeom prst="rect">
                <a:avLst/>
              </a:prstGeom>
              <a:blipFill>
                <a:blip r:embed="rId21"/>
                <a:stretch>
                  <a:fillRect l="-10000" r="-300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0DF02E4-D63F-4F3A-B4E3-6072995EDB92}"/>
                  </a:ext>
                </a:extLst>
              </p:cNvPr>
              <p:cNvSpPr txBox="1"/>
              <p:nvPr/>
            </p:nvSpPr>
            <p:spPr>
              <a:xfrm>
                <a:off x="3187658" y="5211769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0DF02E4-D63F-4F3A-B4E3-6072995ED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658" y="5211769"/>
                <a:ext cx="616579" cy="369332"/>
              </a:xfrm>
              <a:prstGeom prst="rect">
                <a:avLst/>
              </a:prstGeom>
              <a:blipFill>
                <a:blip r:embed="rId22"/>
                <a:stretch>
                  <a:fillRect l="-2970" r="-2970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1087A17-F473-4D48-B3D7-102B19288E6A}"/>
                  </a:ext>
                </a:extLst>
              </p:cNvPr>
              <p:cNvSpPr txBox="1"/>
              <p:nvPr/>
            </p:nvSpPr>
            <p:spPr>
              <a:xfrm>
                <a:off x="3768713" y="5211769"/>
                <a:ext cx="6335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1087A17-F473-4D48-B3D7-102B19288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8713" y="5211769"/>
                <a:ext cx="633571" cy="369332"/>
              </a:xfrm>
              <a:prstGeom prst="rect">
                <a:avLst/>
              </a:prstGeom>
              <a:blipFill>
                <a:blip r:embed="rId23"/>
                <a:stretch>
                  <a:fillRect l="-1923" r="-2885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A23A997-1377-424F-9749-344632AFEDCE}"/>
                  </a:ext>
                </a:extLst>
              </p:cNvPr>
              <p:cNvSpPr txBox="1"/>
              <p:nvPr/>
            </p:nvSpPr>
            <p:spPr>
              <a:xfrm>
                <a:off x="4402284" y="5211769"/>
                <a:ext cx="6335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A23A997-1377-424F-9749-344632AFE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284" y="5211769"/>
                <a:ext cx="633571" cy="369332"/>
              </a:xfrm>
              <a:prstGeom prst="rect">
                <a:avLst/>
              </a:prstGeom>
              <a:blipFill>
                <a:blip r:embed="rId24"/>
                <a:stretch>
                  <a:fillRect l="-9615" r="-2885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DB0F9643-CC4D-4A23-92ED-111D3CD2C2C0}"/>
              </a:ext>
            </a:extLst>
          </p:cNvPr>
          <p:cNvGrpSpPr/>
          <p:nvPr/>
        </p:nvGrpSpPr>
        <p:grpSpPr>
          <a:xfrm>
            <a:off x="6352493" y="2375690"/>
            <a:ext cx="785773" cy="2035821"/>
            <a:chOff x="6197800" y="2401915"/>
            <a:chExt cx="1000589" cy="259237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0EC60A46-7B0A-4696-B62D-FDD5E7911259}"/>
                </a:ext>
              </a:extLst>
            </p:cNvPr>
            <p:cNvSpPr/>
            <p:nvPr/>
          </p:nvSpPr>
          <p:spPr>
            <a:xfrm>
              <a:off x="6578012" y="2878544"/>
              <a:ext cx="620377" cy="620377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F43D7E2-9E99-4371-9668-1559244CC44F}"/>
                </a:ext>
              </a:extLst>
            </p:cNvPr>
            <p:cNvSpPr txBox="1"/>
            <p:nvPr/>
          </p:nvSpPr>
          <p:spPr>
            <a:xfrm>
              <a:off x="6398911" y="2578155"/>
              <a:ext cx="367893" cy="452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53DE0F2-479C-4F2D-B7AC-8875BE850CA0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>
              <a:off x="6883831" y="2401915"/>
              <a:ext cx="0" cy="47662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B8F918E-8790-48CF-9701-BEACC20A6CE8}"/>
                </a:ext>
              </a:extLst>
            </p:cNvPr>
            <p:cNvCxnSpPr>
              <a:stCxn id="93" idx="4"/>
            </p:cNvCxnSpPr>
            <p:nvPr/>
          </p:nvCxnSpPr>
          <p:spPr>
            <a:xfrm flipH="1">
              <a:off x="6883831" y="3498921"/>
              <a:ext cx="0" cy="149537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0150489A-D210-4C06-ACF4-BFC18CADD549}"/>
                    </a:ext>
                  </a:extLst>
                </p:cNvPr>
                <p:cNvSpPr txBox="1"/>
                <p:nvPr/>
              </p:nvSpPr>
              <p:spPr>
                <a:xfrm>
                  <a:off x="6197800" y="2970272"/>
                  <a:ext cx="358145" cy="3395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r-Cyrl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0150489A-D210-4C06-ACF4-BFC18CADD5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7800" y="2970272"/>
                  <a:ext cx="358145" cy="339593"/>
                </a:xfrm>
                <a:prstGeom prst="rect">
                  <a:avLst/>
                </a:prstGeom>
                <a:blipFill>
                  <a:blip r:embed="rId25"/>
                  <a:stretch>
                    <a:fillRect l="-19565" r="-13043" b="-1818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678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5" grpId="0"/>
      <p:bldP spid="96" grpId="0"/>
      <p:bldP spid="97" grpId="0"/>
      <p:bldP spid="98" grpId="0"/>
      <p:bldP spid="106" grpId="0"/>
      <p:bldP spid="107" grpId="0"/>
      <p:bldP spid="111" grpId="0"/>
      <p:bldP spid="112" grpId="0"/>
      <p:bldP spid="118" grpId="0"/>
      <p:bldP spid="119" grpId="0"/>
      <p:bldP spid="123" grpId="0"/>
      <p:bldP spid="124" grpId="0"/>
      <p:bldP spid="128" grpId="0"/>
      <p:bldP spid="129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13EC-2B8B-477B-8A6F-99DFE37A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788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sr-Cyrl-ME" dirty="0"/>
              <a:t>Кирхофов закон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008CF-4964-44FF-BF08-85D7C897B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44715"/>
            <a:ext cx="5181600" cy="2191542"/>
          </a:xfrm>
        </p:spPr>
        <p:txBody>
          <a:bodyPr/>
          <a:lstStyle/>
          <a:p>
            <a:r>
              <a:rPr lang="sr-Cyrl-ME" dirty="0"/>
              <a:t>Збир напона по контури је </a:t>
            </a:r>
            <a:r>
              <a:rPr lang="sr-Cyrl-ME" b="1" dirty="0"/>
              <a:t>НУЛА</a:t>
            </a:r>
            <a:r>
              <a:rPr lang="sr-Cyrl-ME" dirty="0"/>
              <a:t>!</a:t>
            </a:r>
          </a:p>
          <a:p>
            <a:r>
              <a:rPr lang="sr-Cyrl-ME" dirty="0"/>
              <a:t>Контура је пут по колу који почиње и завршава се у истој тачци.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655D20F-F314-4CC2-BCBB-26AFE639D075}"/>
              </a:ext>
            </a:extLst>
          </p:cNvPr>
          <p:cNvGrpSpPr/>
          <p:nvPr/>
        </p:nvGrpSpPr>
        <p:grpSpPr>
          <a:xfrm>
            <a:off x="6172202" y="1971696"/>
            <a:ext cx="5602873" cy="2890132"/>
            <a:chOff x="6312724" y="1910846"/>
            <a:chExt cx="4570142" cy="235741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C75E657-0886-4EC3-9921-37A15B841308}"/>
                </a:ext>
              </a:extLst>
            </p:cNvPr>
            <p:cNvGrpSpPr/>
            <p:nvPr/>
          </p:nvGrpSpPr>
          <p:grpSpPr>
            <a:xfrm>
              <a:off x="6853561" y="1910846"/>
              <a:ext cx="4029305" cy="2357418"/>
              <a:chOff x="6835806" y="2212687"/>
              <a:chExt cx="4029305" cy="2357418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DFFD4CE9-7BA5-4299-855D-5E2F959E67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5806" y="2334123"/>
                <a:ext cx="40837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4436C29-E811-4606-9104-88228257E1B1}"/>
                  </a:ext>
                </a:extLst>
              </p:cNvPr>
              <p:cNvSpPr/>
              <p:nvPr/>
            </p:nvSpPr>
            <p:spPr>
              <a:xfrm>
                <a:off x="7244179" y="2212687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668E294-247E-4533-8B7E-C9B7C0F8C891}"/>
                  </a:ext>
                </a:extLst>
              </p:cNvPr>
              <p:cNvCxnSpPr>
                <a:cxnSpLocks/>
                <a:stCxn id="7" idx="3"/>
                <a:endCxn id="11" idx="2"/>
              </p:cNvCxnSpPr>
              <p:nvPr/>
            </p:nvCxnSpPr>
            <p:spPr>
              <a:xfrm>
                <a:off x="8007659" y="2334123"/>
                <a:ext cx="44275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5E6D7C-2C57-44E9-8F5A-3085F8952D76}"/>
                  </a:ext>
                </a:extLst>
              </p:cNvPr>
              <p:cNvSpPr/>
              <p:nvPr/>
            </p:nvSpPr>
            <p:spPr>
              <a:xfrm>
                <a:off x="9216395" y="2212687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14732A6A-66C5-46C0-B8DD-0FF8489182E2}"/>
                  </a:ext>
                </a:extLst>
              </p:cNvPr>
              <p:cNvCxnSpPr>
                <a:cxnSpLocks/>
                <a:stCxn id="11" idx="4"/>
                <a:endCxn id="18" idx="1"/>
              </p:cNvCxnSpPr>
              <p:nvPr/>
            </p:nvCxnSpPr>
            <p:spPr>
              <a:xfrm>
                <a:off x="8486412" y="2371080"/>
                <a:ext cx="8179" cy="7036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C95F758-BE37-456D-A291-9A68B643E096}"/>
                  </a:ext>
                </a:extLst>
              </p:cNvPr>
              <p:cNvSpPr/>
              <p:nvPr/>
            </p:nvSpPr>
            <p:spPr>
              <a:xfrm>
                <a:off x="8450412" y="2299080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6E8BB07-4C0B-4825-8FA7-1DA72FABB09F}"/>
                  </a:ext>
                </a:extLst>
              </p:cNvPr>
              <p:cNvSpPr/>
              <p:nvPr/>
            </p:nvSpPr>
            <p:spPr>
              <a:xfrm>
                <a:off x="10359083" y="2621634"/>
                <a:ext cx="506028" cy="50602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3" name="Connector: Elbow 12">
                <a:extLst>
                  <a:ext uri="{FF2B5EF4-FFF2-40B4-BE49-F238E27FC236}">
                    <a16:creationId xmlns:a16="http://schemas.microsoft.com/office/drawing/2014/main" id="{94F58102-34FA-4449-8B80-3E8032CA4E36}"/>
                  </a:ext>
                </a:extLst>
              </p:cNvPr>
              <p:cNvCxnSpPr>
                <a:stCxn id="9" idx="3"/>
                <a:endCxn id="12" idx="0"/>
              </p:cNvCxnSpPr>
              <p:nvPr/>
            </p:nvCxnSpPr>
            <p:spPr>
              <a:xfrm>
                <a:off x="9979875" y="2334123"/>
                <a:ext cx="632222" cy="287511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1B3001D-B515-432C-B42E-4470A5B45E46}"/>
                  </a:ext>
                </a:extLst>
              </p:cNvPr>
              <p:cNvSpPr/>
              <p:nvPr/>
            </p:nvSpPr>
            <p:spPr>
              <a:xfrm>
                <a:off x="10359083" y="3567428"/>
                <a:ext cx="506028" cy="50602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9F0C7E7-631F-4F0A-8D29-9242EE6A00C5}"/>
                  </a:ext>
                </a:extLst>
              </p:cNvPr>
              <p:cNvCxnSpPr>
                <a:stCxn id="14" idx="0"/>
                <a:endCxn id="12" idx="4"/>
              </p:cNvCxnSpPr>
              <p:nvPr/>
            </p:nvCxnSpPr>
            <p:spPr>
              <a:xfrm flipV="1">
                <a:off x="10612097" y="3127662"/>
                <a:ext cx="0" cy="43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6AE2B2-FF39-4CBA-9EC8-7F20028452B1}"/>
                  </a:ext>
                </a:extLst>
              </p:cNvPr>
              <p:cNvSpPr txBox="1"/>
              <p:nvPr/>
            </p:nvSpPr>
            <p:spPr>
              <a:xfrm>
                <a:off x="10209042" y="2414517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+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E2AE1D3-6CBF-4425-AD55-DEE564766710}"/>
                  </a:ext>
                </a:extLst>
              </p:cNvPr>
              <p:cNvSpPr txBox="1"/>
              <p:nvPr/>
            </p:nvSpPr>
            <p:spPr>
              <a:xfrm>
                <a:off x="10288481" y="3911241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+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F66E214-2085-4783-846A-516421926371}"/>
                  </a:ext>
                </a:extLst>
              </p:cNvPr>
              <p:cNvSpPr/>
              <p:nvPr/>
            </p:nvSpPr>
            <p:spPr>
              <a:xfrm rot="5400000">
                <a:off x="8112851" y="3335022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A01CD99-6B03-4710-AEAE-A0E1A693A9E4}"/>
                  </a:ext>
                </a:extLst>
              </p:cNvPr>
              <p:cNvSpPr/>
              <p:nvPr/>
            </p:nvSpPr>
            <p:spPr>
              <a:xfrm rot="10800000">
                <a:off x="7201642" y="4327233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F7BE7C2-D9E4-406D-BA0D-5AC6D6967376}"/>
                  </a:ext>
                </a:extLst>
              </p:cNvPr>
              <p:cNvCxnSpPr>
                <a:cxnSpLocks/>
                <a:stCxn id="18" idx="3"/>
                <a:endCxn id="21" idx="0"/>
              </p:cNvCxnSpPr>
              <p:nvPr/>
            </p:nvCxnSpPr>
            <p:spPr>
              <a:xfrm>
                <a:off x="8494591" y="3838198"/>
                <a:ext cx="0" cy="5754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B5DF64C-C163-4FDE-8985-172C72012ADE}"/>
                  </a:ext>
                </a:extLst>
              </p:cNvPr>
              <p:cNvSpPr/>
              <p:nvPr/>
            </p:nvSpPr>
            <p:spPr>
              <a:xfrm>
                <a:off x="8458591" y="4413626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90CDCDB-87D1-416F-90B0-C6699C90BB8E}"/>
                  </a:ext>
                </a:extLst>
              </p:cNvPr>
              <p:cNvSpPr/>
              <p:nvPr/>
            </p:nvSpPr>
            <p:spPr>
              <a:xfrm>
                <a:off x="9093694" y="4327233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3" name="Connector: Elbow 22">
                <a:extLst>
                  <a:ext uri="{FF2B5EF4-FFF2-40B4-BE49-F238E27FC236}">
                    <a16:creationId xmlns:a16="http://schemas.microsoft.com/office/drawing/2014/main" id="{9EC73FDF-F550-4CB0-BE81-7C5B186DCB8E}"/>
                  </a:ext>
                </a:extLst>
              </p:cNvPr>
              <p:cNvCxnSpPr>
                <a:stCxn id="14" idx="4"/>
                <a:endCxn id="22" idx="3"/>
              </p:cNvCxnSpPr>
              <p:nvPr/>
            </p:nvCxnSpPr>
            <p:spPr>
              <a:xfrm rot="5400000">
                <a:off x="10047030" y="3883601"/>
                <a:ext cx="375213" cy="754923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A17CCB1-B2C6-4479-B03A-A221922056B4}"/>
                  </a:ext>
                </a:extLst>
              </p:cNvPr>
              <p:cNvCxnSpPr>
                <a:stCxn id="22" idx="1"/>
                <a:endCxn id="21" idx="6"/>
              </p:cNvCxnSpPr>
              <p:nvPr/>
            </p:nvCxnSpPr>
            <p:spPr>
              <a:xfrm flipH="1">
                <a:off x="8530591" y="4448669"/>
                <a:ext cx="56310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1E8AE49-DA87-4094-88A6-E45BE9616BDB}"/>
                  </a:ext>
                </a:extLst>
              </p:cNvPr>
              <p:cNvCxnSpPr>
                <a:stCxn id="21" idx="2"/>
                <a:endCxn id="19" idx="1"/>
              </p:cNvCxnSpPr>
              <p:nvPr/>
            </p:nvCxnSpPr>
            <p:spPr>
              <a:xfrm flipH="1" flipV="1">
                <a:off x="7965122" y="4448669"/>
                <a:ext cx="493469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97D8794-63C6-4036-826D-BAF38BA6B2F8}"/>
                  </a:ext>
                </a:extLst>
              </p:cNvPr>
              <p:cNvCxnSpPr>
                <a:cxnSpLocks/>
                <a:stCxn id="19" idx="3"/>
              </p:cNvCxnSpPr>
              <p:nvPr/>
            </p:nvCxnSpPr>
            <p:spPr>
              <a:xfrm flipH="1">
                <a:off x="6852333" y="4448669"/>
                <a:ext cx="34930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EC4E7F6-61EC-41D1-9D14-A9F76FE21F7A}"/>
                  </a:ext>
                </a:extLst>
              </p:cNvPr>
              <p:cNvCxnSpPr>
                <a:stCxn id="9" idx="1"/>
                <a:endCxn id="11" idx="6"/>
              </p:cNvCxnSpPr>
              <p:nvPr/>
            </p:nvCxnSpPr>
            <p:spPr>
              <a:xfrm flipH="1">
                <a:off x="8522412" y="2334123"/>
                <a:ext cx="69398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3CA320E-E8FC-4C83-A381-4A7F0C4A5A44}"/>
                    </a:ext>
                  </a:extLst>
                </p:cNvPr>
                <p:cNvSpPr txBox="1"/>
                <p:nvPr/>
              </p:nvSpPr>
              <p:spPr>
                <a:xfrm>
                  <a:off x="10080578" y="2484793"/>
                  <a:ext cx="28681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3CA320E-E8FC-4C83-A381-4A7F0C4A5A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0578" y="2484793"/>
                  <a:ext cx="286810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517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450A10F-C480-4C16-B305-7C46584F3176}"/>
                    </a:ext>
                  </a:extLst>
                </p:cNvPr>
                <p:cNvSpPr txBox="1"/>
                <p:nvPr/>
              </p:nvSpPr>
              <p:spPr>
                <a:xfrm>
                  <a:off x="10093945" y="3456203"/>
                  <a:ext cx="29213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450A10F-C480-4C16-B305-7C46584F31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93945" y="3456203"/>
                  <a:ext cx="292131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678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3DF08FF-8BA7-4077-8E50-31C52E940163}"/>
                </a:ext>
              </a:extLst>
            </p:cNvPr>
            <p:cNvSpPr/>
            <p:nvPr/>
          </p:nvSpPr>
          <p:spPr>
            <a:xfrm>
              <a:off x="6622855" y="2421058"/>
              <a:ext cx="506028" cy="50602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7A0E72-A6DD-4AFF-ACBD-F6CE38D6F5D5}"/>
                </a:ext>
              </a:extLst>
            </p:cNvPr>
            <p:cNvSpPr txBox="1"/>
            <p:nvPr/>
          </p:nvSpPr>
          <p:spPr>
            <a:xfrm>
              <a:off x="6476766" y="217603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884F17B-B12A-483D-9964-4273DE0F29A6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>
              <a:off x="6872305" y="2032282"/>
              <a:ext cx="0" cy="3887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F436663-8F6E-4D8E-B91C-C91C4E8F41CC}"/>
                </a:ext>
              </a:extLst>
            </p:cNvPr>
            <p:cNvCxnSpPr>
              <a:stCxn id="30" idx="4"/>
            </p:cNvCxnSpPr>
            <p:nvPr/>
          </p:nvCxnSpPr>
          <p:spPr>
            <a:xfrm flipH="1">
              <a:off x="6872305" y="2927086"/>
              <a:ext cx="0" cy="12197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2C69980-6481-40FF-80A1-4A7137F2A219}"/>
                    </a:ext>
                  </a:extLst>
                </p:cNvPr>
                <p:cNvSpPr txBox="1"/>
                <p:nvPr/>
              </p:nvSpPr>
              <p:spPr>
                <a:xfrm>
                  <a:off x="6312724" y="2495878"/>
                  <a:ext cx="29213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r-Cyrl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2C69980-6481-40FF-80A1-4A7137F2A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2724" y="2495878"/>
                  <a:ext cx="29213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EA694A9-6CEF-4C43-A38C-A25358425986}"/>
                    </a:ext>
                  </a:extLst>
                </p:cNvPr>
                <p:cNvSpPr txBox="1"/>
                <p:nvPr/>
              </p:nvSpPr>
              <p:spPr>
                <a:xfrm>
                  <a:off x="7559280" y="2189764"/>
                  <a:ext cx="29841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EA694A9-6CEF-4C43-A38C-A253584259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280" y="2189764"/>
                  <a:ext cx="298415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478BB5A-0566-4897-8BC4-00ABCBE7ACC5}"/>
                    </a:ext>
                  </a:extLst>
                </p:cNvPr>
                <p:cNvSpPr txBox="1"/>
                <p:nvPr/>
              </p:nvSpPr>
              <p:spPr>
                <a:xfrm>
                  <a:off x="9506875" y="2184222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478BB5A-0566-4897-8BC4-00ABCBE7A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6875" y="2184222"/>
                  <a:ext cx="30373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55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FA2842D-1BA1-4E4E-A179-14A26C17DFAA}"/>
                    </a:ext>
                  </a:extLst>
                </p:cNvPr>
                <p:cNvSpPr txBox="1"/>
                <p:nvPr/>
              </p:nvSpPr>
              <p:spPr>
                <a:xfrm>
                  <a:off x="7460301" y="3804694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FA2842D-1BA1-4E4E-A179-14A26C17D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0301" y="3804694"/>
                  <a:ext cx="30373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91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3F19D3B-36B8-4B91-9FCE-C84856C09E8B}"/>
                    </a:ext>
                  </a:extLst>
                </p:cNvPr>
                <p:cNvSpPr txBox="1"/>
                <p:nvPr/>
              </p:nvSpPr>
              <p:spPr>
                <a:xfrm>
                  <a:off x="9341321" y="3736923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3F19D3B-36B8-4B91-9FCE-C84856C09E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321" y="3736923"/>
                  <a:ext cx="303736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655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2600901-1F25-4B94-B163-905ED54773A1}"/>
              </a:ext>
            </a:extLst>
          </p:cNvPr>
          <p:cNvGrpSpPr/>
          <p:nvPr/>
        </p:nvGrpSpPr>
        <p:grpSpPr>
          <a:xfrm>
            <a:off x="9736183" y="1417970"/>
            <a:ext cx="803188" cy="349984"/>
            <a:chOff x="9568389" y="1181046"/>
            <a:chExt cx="803188" cy="349984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D6CBCA7-4FDD-41BC-A3B3-1C6CB7FCA609}"/>
                </a:ext>
              </a:extLst>
            </p:cNvPr>
            <p:cNvCxnSpPr/>
            <p:nvPr/>
          </p:nvCxnSpPr>
          <p:spPr>
            <a:xfrm flipH="1">
              <a:off x="9568389" y="1531030"/>
              <a:ext cx="8031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F5D06BB0-CD18-49A2-AC9E-96C980F02C9C}"/>
                    </a:ext>
                  </a:extLst>
                </p:cNvPr>
                <p:cNvSpPr txBox="1"/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F5D06BB0-CD18-49A2-AC9E-96C980F02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26316" r="-7895" b="-1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9A039F-93E4-4222-9667-3E83DC98E882}"/>
              </a:ext>
            </a:extLst>
          </p:cNvPr>
          <p:cNvGrpSpPr/>
          <p:nvPr/>
        </p:nvGrpSpPr>
        <p:grpSpPr>
          <a:xfrm>
            <a:off x="7404731" y="1435582"/>
            <a:ext cx="803188" cy="349984"/>
            <a:chOff x="9568389" y="1181046"/>
            <a:chExt cx="803188" cy="349984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C57663C-21E0-48A4-B945-8EFE145DFD33}"/>
                </a:ext>
              </a:extLst>
            </p:cNvPr>
            <p:cNvCxnSpPr>
              <a:cxnSpLocks/>
            </p:cNvCxnSpPr>
            <p:nvPr/>
          </p:nvCxnSpPr>
          <p:spPr>
            <a:xfrm>
              <a:off x="9568389" y="1531030"/>
              <a:ext cx="8031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4D07C42-18EE-4D58-A507-40A2E196F344}"/>
                    </a:ext>
                  </a:extLst>
                </p:cNvPr>
                <p:cNvSpPr txBox="1"/>
                <p:nvPr/>
              </p:nvSpPr>
              <p:spPr>
                <a:xfrm>
                  <a:off x="9906133" y="1181046"/>
                  <a:ext cx="229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4D07C42-18EE-4D58-A507-40A2E196F3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6133" y="1181046"/>
                  <a:ext cx="229550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3684" r="-7895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41892B1-B9E9-4B23-A744-72DB803ADA9C}"/>
              </a:ext>
            </a:extLst>
          </p:cNvPr>
          <p:cNvGrpSpPr/>
          <p:nvPr/>
        </p:nvGrpSpPr>
        <p:grpSpPr>
          <a:xfrm>
            <a:off x="9168918" y="3175846"/>
            <a:ext cx="318057" cy="641929"/>
            <a:chOff x="9174556" y="2787908"/>
            <a:chExt cx="318057" cy="641929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D29B179-14EB-4B8E-984C-F2A76AAC4118}"/>
                </a:ext>
              </a:extLst>
            </p:cNvPr>
            <p:cNvCxnSpPr/>
            <p:nvPr/>
          </p:nvCxnSpPr>
          <p:spPr>
            <a:xfrm>
              <a:off x="9174556" y="2787908"/>
              <a:ext cx="0" cy="6419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0F18512-C190-425B-8AD1-38758AB951BA}"/>
                    </a:ext>
                  </a:extLst>
                </p:cNvPr>
                <p:cNvSpPr txBox="1"/>
                <p:nvPr/>
              </p:nvSpPr>
              <p:spPr>
                <a:xfrm>
                  <a:off x="9257742" y="2970372"/>
                  <a:ext cx="23487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0F18512-C190-425B-8AD1-38758AB951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7742" y="2970372"/>
                  <a:ext cx="234871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26316" r="-7895" b="-1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9DB4974-925F-48EC-A2E0-656222E07A07}"/>
              </a:ext>
            </a:extLst>
          </p:cNvPr>
          <p:cNvCxnSpPr>
            <a:cxnSpLocks/>
          </p:cNvCxnSpPr>
          <p:nvPr/>
        </p:nvCxnSpPr>
        <p:spPr>
          <a:xfrm flipV="1">
            <a:off x="7351892" y="2671926"/>
            <a:ext cx="3337907" cy="1191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43A0B16-2009-441E-AAE1-C45AB0D57979}"/>
              </a:ext>
            </a:extLst>
          </p:cNvPr>
          <p:cNvCxnSpPr>
            <a:cxnSpLocks/>
          </p:cNvCxnSpPr>
          <p:nvPr/>
        </p:nvCxnSpPr>
        <p:spPr>
          <a:xfrm>
            <a:off x="10639070" y="2671925"/>
            <a:ext cx="196321" cy="244084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1567D32-34FC-4AAD-B7CA-60322D621444}"/>
              </a:ext>
            </a:extLst>
          </p:cNvPr>
          <p:cNvCxnSpPr>
            <a:cxnSpLocks/>
          </p:cNvCxnSpPr>
          <p:nvPr/>
        </p:nvCxnSpPr>
        <p:spPr>
          <a:xfrm flipH="1" flipV="1">
            <a:off x="6862602" y="5065431"/>
            <a:ext cx="3972789" cy="313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F2E68B4-FEB1-48E1-AAEC-FB0C71695CF8}"/>
              </a:ext>
            </a:extLst>
          </p:cNvPr>
          <p:cNvCxnSpPr>
            <a:cxnSpLocks/>
          </p:cNvCxnSpPr>
          <p:nvPr/>
        </p:nvCxnSpPr>
        <p:spPr>
          <a:xfrm flipV="1">
            <a:off x="6920307" y="2730125"/>
            <a:ext cx="415601" cy="235095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E558CBC-C43C-47F8-BFC0-463688F9FBCE}"/>
              </a:ext>
            </a:extLst>
          </p:cNvPr>
          <p:cNvCxnSpPr/>
          <p:nvPr/>
        </p:nvCxnSpPr>
        <p:spPr>
          <a:xfrm>
            <a:off x="8066296" y="5081082"/>
            <a:ext cx="653706" cy="4839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84E4029-14AB-4531-9B5F-C024D408F75C}"/>
              </a:ext>
            </a:extLst>
          </p:cNvPr>
          <p:cNvCxnSpPr>
            <a:cxnSpLocks/>
          </p:cNvCxnSpPr>
          <p:nvPr/>
        </p:nvCxnSpPr>
        <p:spPr>
          <a:xfrm flipV="1">
            <a:off x="8720002" y="5565058"/>
            <a:ext cx="174051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F1881B77-3FFA-4BB6-8E03-D6F9568CA506}"/>
              </a:ext>
            </a:extLst>
          </p:cNvPr>
          <p:cNvSpPr txBox="1"/>
          <p:nvPr/>
        </p:nvSpPr>
        <p:spPr>
          <a:xfrm>
            <a:off x="9006747" y="5197507"/>
            <a:ext cx="96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контура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CA090AA-A677-4478-8F89-AC446D62D136}"/>
              </a:ext>
            </a:extLst>
          </p:cNvPr>
          <p:cNvGrpSpPr/>
          <p:nvPr/>
        </p:nvGrpSpPr>
        <p:grpSpPr>
          <a:xfrm>
            <a:off x="7022750" y="1717872"/>
            <a:ext cx="1517239" cy="383765"/>
            <a:chOff x="7022750" y="1717872"/>
            <a:chExt cx="1517239" cy="38376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900D8B1-61AA-43CF-928D-5D71EF991161}"/>
                </a:ext>
              </a:extLst>
            </p:cNvPr>
            <p:cNvSpPr txBox="1"/>
            <p:nvPr/>
          </p:nvSpPr>
          <p:spPr>
            <a:xfrm>
              <a:off x="7022750" y="17323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BDBB09C-F7FE-440C-890D-B45EBD6DC822}"/>
                </a:ext>
              </a:extLst>
            </p:cNvPr>
            <p:cNvSpPr txBox="1"/>
            <p:nvPr/>
          </p:nvSpPr>
          <p:spPr>
            <a:xfrm>
              <a:off x="8284791" y="1717872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33AE5CD-21C7-431A-87A9-122E31F03208}"/>
                  </a:ext>
                </a:extLst>
              </p:cNvPr>
              <p:cNvSpPr txBox="1"/>
              <p:nvPr/>
            </p:nvSpPr>
            <p:spPr>
              <a:xfrm>
                <a:off x="433017" y="3924171"/>
                <a:ext cx="85844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33AE5CD-21C7-431A-87A9-122E31F03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17" y="3924171"/>
                <a:ext cx="858440" cy="369332"/>
              </a:xfrm>
              <a:prstGeom prst="rect">
                <a:avLst/>
              </a:prstGeom>
              <a:blipFill>
                <a:blip r:embed="rId12"/>
                <a:stretch>
                  <a:fillRect l="-7092" r="-283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ED1322B0-A2BB-43E5-8804-5BEB436F52FB}"/>
              </a:ext>
            </a:extLst>
          </p:cNvPr>
          <p:cNvGrpSpPr/>
          <p:nvPr/>
        </p:nvGrpSpPr>
        <p:grpSpPr>
          <a:xfrm>
            <a:off x="9432743" y="1732574"/>
            <a:ext cx="1562123" cy="383765"/>
            <a:chOff x="7022750" y="1717872"/>
            <a:chExt cx="1562123" cy="38376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2D161D-634B-4C31-8FE0-B0547EE7062F}"/>
                </a:ext>
              </a:extLst>
            </p:cNvPr>
            <p:cNvSpPr txBox="1"/>
            <p:nvPr/>
          </p:nvSpPr>
          <p:spPr>
            <a:xfrm>
              <a:off x="7022750" y="1732305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-</a:t>
              </a:r>
              <a:endParaRPr lang="sr-Cyrl-ME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D3C05FB-D7F0-4D46-A3CD-855C55F30EA5}"/>
                </a:ext>
              </a:extLst>
            </p:cNvPr>
            <p:cNvSpPr txBox="1"/>
            <p:nvPr/>
          </p:nvSpPr>
          <p:spPr>
            <a:xfrm>
              <a:off x="8284791" y="17178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C276B16-39E0-496F-9BA5-76576A8C5DFF}"/>
                  </a:ext>
                </a:extLst>
              </p:cNvPr>
              <p:cNvSpPr txBox="1"/>
              <p:nvPr/>
            </p:nvSpPr>
            <p:spPr>
              <a:xfrm>
                <a:off x="1210264" y="3924171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C276B16-39E0-496F-9BA5-76576A8C5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264" y="3924171"/>
                <a:ext cx="872675" cy="369332"/>
              </a:xfrm>
              <a:prstGeom prst="rect">
                <a:avLst/>
              </a:prstGeom>
              <a:blipFill>
                <a:blip r:embed="rId13"/>
                <a:stretch>
                  <a:fillRect l="-2098" r="-279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8BF59B1-A37E-4E6D-B478-A0BD43E77DCC}"/>
                  </a:ext>
                </a:extLst>
              </p:cNvPr>
              <p:cNvSpPr txBox="1"/>
              <p:nvPr/>
            </p:nvSpPr>
            <p:spPr>
              <a:xfrm>
                <a:off x="2038765" y="3924171"/>
                <a:ext cx="6094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8BF59B1-A37E-4E6D-B478-A0BD43E77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765" y="3924171"/>
                <a:ext cx="609462" cy="369332"/>
              </a:xfrm>
              <a:prstGeom prst="rect">
                <a:avLst/>
              </a:prstGeom>
              <a:blipFill>
                <a:blip r:embed="rId14"/>
                <a:stretch>
                  <a:fillRect l="-10000" r="-300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D0AC022-81BD-4A53-852C-3663E2424A42}"/>
                  </a:ext>
                </a:extLst>
              </p:cNvPr>
              <p:cNvSpPr txBox="1"/>
              <p:nvPr/>
            </p:nvSpPr>
            <p:spPr>
              <a:xfrm>
                <a:off x="2577420" y="3924171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DD0AC022-81BD-4A53-852C-3663E2424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420" y="3924171"/>
                <a:ext cx="616579" cy="369332"/>
              </a:xfrm>
              <a:prstGeom prst="rect">
                <a:avLst/>
              </a:prstGeom>
              <a:blipFill>
                <a:blip r:embed="rId15"/>
                <a:stretch>
                  <a:fillRect l="-2970" r="-297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7477B42E-334B-4C2D-8CCD-B10CD597EAD6}"/>
              </a:ext>
            </a:extLst>
          </p:cNvPr>
          <p:cNvGrpSpPr/>
          <p:nvPr/>
        </p:nvGrpSpPr>
        <p:grpSpPr>
          <a:xfrm>
            <a:off x="9565139" y="3891252"/>
            <a:ext cx="803188" cy="349984"/>
            <a:chOff x="9568389" y="1181046"/>
            <a:chExt cx="803188" cy="349984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7896DC41-5C67-4615-8D17-08B641E93F81}"/>
                </a:ext>
              </a:extLst>
            </p:cNvPr>
            <p:cNvCxnSpPr>
              <a:cxnSpLocks/>
            </p:cNvCxnSpPr>
            <p:nvPr/>
          </p:nvCxnSpPr>
          <p:spPr>
            <a:xfrm>
              <a:off x="9568389" y="1531030"/>
              <a:ext cx="8031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599721A6-A1E4-4C91-8DB2-54E83BDA976E}"/>
                    </a:ext>
                  </a:extLst>
                </p:cNvPr>
                <p:cNvSpPr txBox="1"/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599721A6-A1E4-4C91-8DB2-54E83BDA97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blipFill>
                  <a:blip r:embed="rId16"/>
                  <a:stretch>
                    <a:fillRect l="-23077" r="-7692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4CB4968-162A-42E5-AED7-4AD0DEB08A67}"/>
              </a:ext>
            </a:extLst>
          </p:cNvPr>
          <p:cNvGrpSpPr/>
          <p:nvPr/>
        </p:nvGrpSpPr>
        <p:grpSpPr>
          <a:xfrm>
            <a:off x="9261699" y="4205856"/>
            <a:ext cx="1517239" cy="383765"/>
            <a:chOff x="7022750" y="1717872"/>
            <a:chExt cx="1517239" cy="38376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CFBEE4D-1A04-448C-BE1C-5AA12D0AE164}"/>
                </a:ext>
              </a:extLst>
            </p:cNvPr>
            <p:cNvSpPr txBox="1"/>
            <p:nvPr/>
          </p:nvSpPr>
          <p:spPr>
            <a:xfrm>
              <a:off x="7022750" y="173230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E4C5BFD-6684-4843-B562-3128951CBCD8}"/>
                </a:ext>
              </a:extLst>
            </p:cNvPr>
            <p:cNvSpPr txBox="1"/>
            <p:nvPr/>
          </p:nvSpPr>
          <p:spPr>
            <a:xfrm>
              <a:off x="8284791" y="1717872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-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B6841D9-1E27-4B0F-B7A9-A482DF39F237}"/>
                  </a:ext>
                </a:extLst>
              </p:cNvPr>
              <p:cNvSpPr txBox="1"/>
              <p:nvPr/>
            </p:nvSpPr>
            <p:spPr>
              <a:xfrm>
                <a:off x="3161366" y="3924171"/>
                <a:ext cx="8726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B6841D9-1E27-4B0F-B7A9-A482DF39F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366" y="3924171"/>
                <a:ext cx="872675" cy="369332"/>
              </a:xfrm>
              <a:prstGeom prst="rect">
                <a:avLst/>
              </a:prstGeom>
              <a:blipFill>
                <a:blip r:embed="rId17"/>
                <a:stretch>
                  <a:fillRect l="-2098" r="-279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FD16C59F-7DC1-435F-BCA3-92AA3D373E79}"/>
              </a:ext>
            </a:extLst>
          </p:cNvPr>
          <p:cNvGrpSpPr/>
          <p:nvPr/>
        </p:nvGrpSpPr>
        <p:grpSpPr>
          <a:xfrm>
            <a:off x="7300215" y="3841638"/>
            <a:ext cx="803188" cy="349984"/>
            <a:chOff x="9568389" y="1181046"/>
            <a:chExt cx="803188" cy="349984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3E69EC84-F457-48E8-9234-7B52763BDF3A}"/>
                </a:ext>
              </a:extLst>
            </p:cNvPr>
            <p:cNvCxnSpPr/>
            <p:nvPr/>
          </p:nvCxnSpPr>
          <p:spPr>
            <a:xfrm flipH="1">
              <a:off x="9568389" y="1531030"/>
              <a:ext cx="8031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19E0EFBA-14DA-41A0-A172-B7AAE860F18A}"/>
                    </a:ext>
                  </a:extLst>
                </p:cNvPr>
                <p:cNvSpPr txBox="1"/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19E0EFBA-14DA-41A0-A172-B7AAE860F1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6133" y="1181046"/>
                  <a:ext cx="234872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23684" r="-7895" b="-152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78EE572-EC78-44D6-AA84-DC9CEB6B71DC}"/>
              </a:ext>
            </a:extLst>
          </p:cNvPr>
          <p:cNvGrpSpPr/>
          <p:nvPr/>
        </p:nvGrpSpPr>
        <p:grpSpPr>
          <a:xfrm>
            <a:off x="7085581" y="4244663"/>
            <a:ext cx="1414038" cy="373496"/>
            <a:chOff x="7111556" y="1806293"/>
            <a:chExt cx="1414038" cy="37349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A25E32-DEE8-439C-B8C2-279B6F695A74}"/>
                </a:ext>
              </a:extLst>
            </p:cNvPr>
            <p:cNvSpPr txBox="1"/>
            <p:nvPr/>
          </p:nvSpPr>
          <p:spPr>
            <a:xfrm>
              <a:off x="7111556" y="1810457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-</a:t>
              </a:r>
              <a:endParaRPr lang="sr-Cyrl-ME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EF8F4E9-4DF2-462C-AFEB-DECC34E20188}"/>
                </a:ext>
              </a:extLst>
            </p:cNvPr>
            <p:cNvSpPr txBox="1"/>
            <p:nvPr/>
          </p:nvSpPr>
          <p:spPr>
            <a:xfrm>
              <a:off x="8225512" y="180629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+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3425E5B-F5A0-4D61-8E47-3CA62B613CA5}"/>
                  </a:ext>
                </a:extLst>
              </p:cNvPr>
              <p:cNvSpPr txBox="1"/>
              <p:nvPr/>
            </p:nvSpPr>
            <p:spPr>
              <a:xfrm>
                <a:off x="3989867" y="3924171"/>
                <a:ext cx="86555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3425E5B-F5A0-4D61-8E47-3CA62B613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867" y="3924171"/>
                <a:ext cx="865558" cy="369332"/>
              </a:xfrm>
              <a:prstGeom prst="rect">
                <a:avLst/>
              </a:prstGeom>
              <a:blipFill>
                <a:blip r:embed="rId19"/>
                <a:stretch>
                  <a:fillRect l="-7092" r="-3546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C6F76C8-DDAD-4BB9-AEA0-CA89BFA23F92}"/>
                  </a:ext>
                </a:extLst>
              </p:cNvPr>
              <p:cNvSpPr txBox="1"/>
              <p:nvPr/>
            </p:nvSpPr>
            <p:spPr>
              <a:xfrm>
                <a:off x="4851737" y="3924171"/>
                <a:ext cx="6165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EC6F76C8-DDAD-4BB9-AEA0-CA89BFA23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737" y="3924171"/>
                <a:ext cx="616579" cy="369332"/>
              </a:xfrm>
              <a:prstGeom prst="rect">
                <a:avLst/>
              </a:prstGeom>
              <a:blipFill>
                <a:blip r:embed="rId20"/>
                <a:stretch>
                  <a:fillRect l="-2970" r="-297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39AE41C-5023-4C90-8B35-A77F32AC7A84}"/>
                  </a:ext>
                </a:extLst>
              </p:cNvPr>
              <p:cNvSpPr txBox="1"/>
              <p:nvPr/>
            </p:nvSpPr>
            <p:spPr>
              <a:xfrm>
                <a:off x="5455349" y="3924171"/>
                <a:ext cx="7556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39AE41C-5023-4C90-8B35-A77F32AC7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5349" y="3924171"/>
                <a:ext cx="755656" cy="369332"/>
              </a:xfrm>
              <a:prstGeom prst="rect">
                <a:avLst/>
              </a:prstGeom>
              <a:blipFill>
                <a:blip r:embed="rId21"/>
                <a:stretch>
                  <a:fillRect l="-4032" r="-7258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664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9" grpId="0"/>
      <p:bldP spid="83" grpId="0"/>
      <p:bldP spid="87" grpId="0"/>
      <p:bldP spid="88" grpId="0"/>
      <p:bldP spid="89" grpId="0"/>
      <p:bldP spid="96" grpId="0"/>
      <p:bldP spid="103" grpId="0"/>
      <p:bldP spid="104" grpId="0"/>
      <p:bldP spid="10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691D-6525-4B02-8DCA-9169975BC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Гране: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ECB0E-6A12-47FE-8330-DE3C61237A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CS" dirty="0"/>
              <a:t>Грана је сачињена од елемената који су у редној вези између два чвора.</a:t>
            </a:r>
            <a:endParaRPr lang="sr-Cyrl-M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26E593-7409-4F69-942F-B144EABCED94}"/>
              </a:ext>
            </a:extLst>
          </p:cNvPr>
          <p:cNvGrpSpPr/>
          <p:nvPr/>
        </p:nvGrpSpPr>
        <p:grpSpPr>
          <a:xfrm>
            <a:off x="6172202" y="2363582"/>
            <a:ext cx="5602873" cy="2890132"/>
            <a:chOff x="6312724" y="1910846"/>
            <a:chExt cx="4570142" cy="235741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FB30040-F0A8-4EA8-8CF4-BA2DAF05AA92}"/>
                </a:ext>
              </a:extLst>
            </p:cNvPr>
            <p:cNvGrpSpPr/>
            <p:nvPr/>
          </p:nvGrpSpPr>
          <p:grpSpPr>
            <a:xfrm>
              <a:off x="6853561" y="1910846"/>
              <a:ext cx="4029305" cy="2357418"/>
              <a:chOff x="6835806" y="2212687"/>
              <a:chExt cx="4029305" cy="2357418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A62E3D6-3816-4420-B816-F6613B2F79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5806" y="2334123"/>
                <a:ext cx="40837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228BDEA-7DDD-4F67-BB76-4D23FA6E393D}"/>
                  </a:ext>
                </a:extLst>
              </p:cNvPr>
              <p:cNvSpPr/>
              <p:nvPr/>
            </p:nvSpPr>
            <p:spPr>
              <a:xfrm>
                <a:off x="7244179" y="2212687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36AD42BA-25CE-4B89-A248-EAB0740126ED}"/>
                  </a:ext>
                </a:extLst>
              </p:cNvPr>
              <p:cNvCxnSpPr>
                <a:cxnSpLocks/>
                <a:stCxn id="19" idx="3"/>
                <a:endCxn id="23" idx="2"/>
              </p:cNvCxnSpPr>
              <p:nvPr/>
            </p:nvCxnSpPr>
            <p:spPr>
              <a:xfrm>
                <a:off x="8007659" y="2334123"/>
                <a:ext cx="44275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8A4248-7120-49FC-BA4A-AC6AEC5ABB81}"/>
                  </a:ext>
                </a:extLst>
              </p:cNvPr>
              <p:cNvSpPr/>
              <p:nvPr/>
            </p:nvSpPr>
            <p:spPr>
              <a:xfrm>
                <a:off x="9216395" y="2212687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52998C7-FBB3-43B0-B634-0AE9743A3D80}"/>
                  </a:ext>
                </a:extLst>
              </p:cNvPr>
              <p:cNvCxnSpPr>
                <a:cxnSpLocks/>
                <a:stCxn id="23" idx="4"/>
                <a:endCxn id="30" idx="1"/>
              </p:cNvCxnSpPr>
              <p:nvPr/>
            </p:nvCxnSpPr>
            <p:spPr>
              <a:xfrm>
                <a:off x="8486412" y="2371080"/>
                <a:ext cx="8179" cy="7036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E3631BD-7A37-40EA-8783-920EC26A6AE9}"/>
                  </a:ext>
                </a:extLst>
              </p:cNvPr>
              <p:cNvSpPr/>
              <p:nvPr/>
            </p:nvSpPr>
            <p:spPr>
              <a:xfrm>
                <a:off x="8450412" y="2299080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3798150-78CB-4077-AB58-1E2FDEF9474E}"/>
                  </a:ext>
                </a:extLst>
              </p:cNvPr>
              <p:cNvSpPr/>
              <p:nvPr/>
            </p:nvSpPr>
            <p:spPr>
              <a:xfrm>
                <a:off x="10359083" y="2621634"/>
                <a:ext cx="506028" cy="50602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5" name="Connector: Elbow 24">
                <a:extLst>
                  <a:ext uri="{FF2B5EF4-FFF2-40B4-BE49-F238E27FC236}">
                    <a16:creationId xmlns:a16="http://schemas.microsoft.com/office/drawing/2014/main" id="{0244A8CB-3E0F-4CDE-A2EB-8310AE7A08D9}"/>
                  </a:ext>
                </a:extLst>
              </p:cNvPr>
              <p:cNvCxnSpPr>
                <a:stCxn id="21" idx="3"/>
                <a:endCxn id="24" idx="0"/>
              </p:cNvCxnSpPr>
              <p:nvPr/>
            </p:nvCxnSpPr>
            <p:spPr>
              <a:xfrm>
                <a:off x="9979875" y="2334123"/>
                <a:ext cx="632222" cy="287511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6E0B558-A535-49C8-8685-439E4D76E64A}"/>
                  </a:ext>
                </a:extLst>
              </p:cNvPr>
              <p:cNvSpPr/>
              <p:nvPr/>
            </p:nvSpPr>
            <p:spPr>
              <a:xfrm>
                <a:off x="10359083" y="3567428"/>
                <a:ext cx="506028" cy="50602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DA556E42-5972-4A78-A92E-BDE17B010533}"/>
                  </a:ext>
                </a:extLst>
              </p:cNvPr>
              <p:cNvCxnSpPr>
                <a:stCxn id="26" idx="0"/>
                <a:endCxn id="24" idx="4"/>
              </p:cNvCxnSpPr>
              <p:nvPr/>
            </p:nvCxnSpPr>
            <p:spPr>
              <a:xfrm flipV="1">
                <a:off x="10612097" y="3127662"/>
                <a:ext cx="0" cy="43976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646888-BE4C-4518-A1FA-2E724204C1FA}"/>
                  </a:ext>
                </a:extLst>
              </p:cNvPr>
              <p:cNvSpPr txBox="1"/>
              <p:nvPr/>
            </p:nvSpPr>
            <p:spPr>
              <a:xfrm>
                <a:off x="10209042" y="2414517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+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23EE019-BA93-49D3-BADC-D734BC286A4B}"/>
                  </a:ext>
                </a:extLst>
              </p:cNvPr>
              <p:cNvSpPr txBox="1"/>
              <p:nvPr/>
            </p:nvSpPr>
            <p:spPr>
              <a:xfrm>
                <a:off x="10288481" y="3911241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+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DC03B3A-FF99-4E96-AEAF-2564EBA2A829}"/>
                  </a:ext>
                </a:extLst>
              </p:cNvPr>
              <p:cNvSpPr/>
              <p:nvPr/>
            </p:nvSpPr>
            <p:spPr>
              <a:xfrm rot="5400000">
                <a:off x="8112851" y="3335022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E12C643-5194-432D-8EA1-7B3ECA8239B2}"/>
                  </a:ext>
                </a:extLst>
              </p:cNvPr>
              <p:cNvSpPr/>
              <p:nvPr/>
            </p:nvSpPr>
            <p:spPr>
              <a:xfrm rot="10800000">
                <a:off x="7201642" y="4327233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A46D838-4776-4B59-A59F-D1FED5F9A74C}"/>
                  </a:ext>
                </a:extLst>
              </p:cNvPr>
              <p:cNvCxnSpPr>
                <a:cxnSpLocks/>
                <a:stCxn id="30" idx="3"/>
                <a:endCxn id="33" idx="0"/>
              </p:cNvCxnSpPr>
              <p:nvPr/>
            </p:nvCxnSpPr>
            <p:spPr>
              <a:xfrm>
                <a:off x="8494591" y="3838198"/>
                <a:ext cx="0" cy="5754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9183697-2556-4267-AB1C-9D5332C6004D}"/>
                  </a:ext>
                </a:extLst>
              </p:cNvPr>
              <p:cNvSpPr/>
              <p:nvPr/>
            </p:nvSpPr>
            <p:spPr>
              <a:xfrm>
                <a:off x="8458591" y="4413626"/>
                <a:ext cx="72000" cy="72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DCE51EF-3E55-4DC5-BFE6-17363A57F6EE}"/>
                  </a:ext>
                </a:extLst>
              </p:cNvPr>
              <p:cNvSpPr/>
              <p:nvPr/>
            </p:nvSpPr>
            <p:spPr>
              <a:xfrm>
                <a:off x="9093694" y="4327233"/>
                <a:ext cx="763480" cy="242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35" name="Connector: Elbow 34">
                <a:extLst>
                  <a:ext uri="{FF2B5EF4-FFF2-40B4-BE49-F238E27FC236}">
                    <a16:creationId xmlns:a16="http://schemas.microsoft.com/office/drawing/2014/main" id="{EE40BD59-4672-497D-A5C6-8BEAF3F11462}"/>
                  </a:ext>
                </a:extLst>
              </p:cNvPr>
              <p:cNvCxnSpPr>
                <a:stCxn id="26" idx="4"/>
                <a:endCxn id="34" idx="3"/>
              </p:cNvCxnSpPr>
              <p:nvPr/>
            </p:nvCxnSpPr>
            <p:spPr>
              <a:xfrm rot="5400000">
                <a:off x="10047030" y="3883601"/>
                <a:ext cx="375213" cy="754923"/>
              </a:xfrm>
              <a:prstGeom prst="bentConnector2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6974E29-1672-4786-9ED9-F2E85AE2F6E2}"/>
                  </a:ext>
                </a:extLst>
              </p:cNvPr>
              <p:cNvCxnSpPr>
                <a:stCxn id="34" idx="1"/>
                <a:endCxn id="33" idx="6"/>
              </p:cNvCxnSpPr>
              <p:nvPr/>
            </p:nvCxnSpPr>
            <p:spPr>
              <a:xfrm flipH="1">
                <a:off x="8530591" y="4448669"/>
                <a:ext cx="56310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4C4C30B-0B8A-4CE3-ABCC-A15CCBE4774E}"/>
                  </a:ext>
                </a:extLst>
              </p:cNvPr>
              <p:cNvCxnSpPr>
                <a:stCxn id="33" idx="2"/>
                <a:endCxn id="31" idx="1"/>
              </p:cNvCxnSpPr>
              <p:nvPr/>
            </p:nvCxnSpPr>
            <p:spPr>
              <a:xfrm flipH="1" flipV="1">
                <a:off x="7965122" y="4448669"/>
                <a:ext cx="493469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6DA98F3-422B-418C-B01F-EC78851B64BE}"/>
                  </a:ext>
                </a:extLst>
              </p:cNvPr>
              <p:cNvCxnSpPr>
                <a:cxnSpLocks/>
                <a:stCxn id="31" idx="3"/>
              </p:cNvCxnSpPr>
              <p:nvPr/>
            </p:nvCxnSpPr>
            <p:spPr>
              <a:xfrm flipH="1">
                <a:off x="6852333" y="4448669"/>
                <a:ext cx="349309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DC683C0-3FA3-4BF5-A669-57F9A0C4DAA0}"/>
                  </a:ext>
                </a:extLst>
              </p:cNvPr>
              <p:cNvCxnSpPr>
                <a:stCxn id="21" idx="1"/>
                <a:endCxn id="23" idx="6"/>
              </p:cNvCxnSpPr>
              <p:nvPr/>
            </p:nvCxnSpPr>
            <p:spPr>
              <a:xfrm flipH="1">
                <a:off x="8522412" y="2334123"/>
                <a:ext cx="693983" cy="9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90AE7B6-FA63-4E83-BBA3-54416DCA1CAF}"/>
                    </a:ext>
                  </a:extLst>
                </p:cNvPr>
                <p:cNvSpPr txBox="1"/>
                <p:nvPr/>
              </p:nvSpPr>
              <p:spPr>
                <a:xfrm>
                  <a:off x="10080578" y="2484793"/>
                  <a:ext cx="28681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3CA320E-E8FC-4C83-A381-4A7F0C4A5A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0578" y="2484793"/>
                  <a:ext cx="286810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517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56B8DB4-4317-49E4-9940-827F4C0D3F77}"/>
                    </a:ext>
                  </a:extLst>
                </p:cNvPr>
                <p:cNvSpPr txBox="1"/>
                <p:nvPr/>
              </p:nvSpPr>
              <p:spPr>
                <a:xfrm>
                  <a:off x="10093945" y="3456203"/>
                  <a:ext cx="29213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450A10F-C480-4C16-B305-7C46584F31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93945" y="3456203"/>
                  <a:ext cx="292131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678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136F61D-74F6-429E-A0C8-80CFA9AAE446}"/>
                </a:ext>
              </a:extLst>
            </p:cNvPr>
            <p:cNvSpPr/>
            <p:nvPr/>
          </p:nvSpPr>
          <p:spPr>
            <a:xfrm>
              <a:off x="6622855" y="2421058"/>
              <a:ext cx="506028" cy="506028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D731B6-2A5F-4E38-B391-3E188D8BCC22}"/>
                </a:ext>
              </a:extLst>
            </p:cNvPr>
            <p:cNvSpPr txBox="1"/>
            <p:nvPr/>
          </p:nvSpPr>
          <p:spPr>
            <a:xfrm>
              <a:off x="6476766" y="217603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+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725324-E978-4A8A-867B-E9A6111A58CB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6872305" y="2032282"/>
              <a:ext cx="0" cy="3887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0BD3BB-8286-4E85-AF8C-5A543F101B00}"/>
                </a:ext>
              </a:extLst>
            </p:cNvPr>
            <p:cNvCxnSpPr>
              <a:stCxn id="9" idx="4"/>
            </p:cNvCxnSpPr>
            <p:nvPr/>
          </p:nvCxnSpPr>
          <p:spPr>
            <a:xfrm flipH="1">
              <a:off x="6872305" y="2927086"/>
              <a:ext cx="0" cy="12197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6C38725-B4C3-4151-AA72-C4517A16AE29}"/>
                    </a:ext>
                  </a:extLst>
                </p:cNvPr>
                <p:cNvSpPr txBox="1"/>
                <p:nvPr/>
              </p:nvSpPr>
              <p:spPr>
                <a:xfrm>
                  <a:off x="6312724" y="2495878"/>
                  <a:ext cx="29213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sr-Cyrl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2C69980-6481-40FF-80A1-4A7137F2A2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2724" y="2495878"/>
                  <a:ext cx="29213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89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8031420-2DA3-4CBC-81E2-1EB2378E79EC}"/>
                    </a:ext>
                  </a:extLst>
                </p:cNvPr>
                <p:cNvSpPr txBox="1"/>
                <p:nvPr/>
              </p:nvSpPr>
              <p:spPr>
                <a:xfrm>
                  <a:off x="7559280" y="2189764"/>
                  <a:ext cx="29841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EA694A9-6CEF-4C43-A38C-A253584259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280" y="2189764"/>
                  <a:ext cx="298415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3DB49C2-838E-46C9-9DFE-FE4E12A0A3EF}"/>
                    </a:ext>
                  </a:extLst>
                </p:cNvPr>
                <p:cNvSpPr txBox="1"/>
                <p:nvPr/>
              </p:nvSpPr>
              <p:spPr>
                <a:xfrm>
                  <a:off x="9506875" y="2184222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478BB5A-0566-4897-8BC4-00ABCBE7A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6875" y="2184222"/>
                  <a:ext cx="30373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55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E04C768-5FDB-47C2-9BBF-7FC769C29AA4}"/>
                    </a:ext>
                  </a:extLst>
                </p:cNvPr>
                <p:cNvSpPr txBox="1"/>
                <p:nvPr/>
              </p:nvSpPr>
              <p:spPr>
                <a:xfrm>
                  <a:off x="7460301" y="3804694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FA2842D-1BA1-4E4E-A179-14A26C17D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0301" y="3804694"/>
                  <a:ext cx="30373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91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9F5D3BB-9A7C-4F81-8282-FAAC699C1BEF}"/>
                    </a:ext>
                  </a:extLst>
                </p:cNvPr>
                <p:cNvSpPr txBox="1"/>
                <p:nvPr/>
              </p:nvSpPr>
              <p:spPr>
                <a:xfrm>
                  <a:off x="9341321" y="3736923"/>
                  <a:ext cx="30373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3F19D3B-36B8-4B91-9FCE-C84856C09E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41321" y="3736923"/>
                  <a:ext cx="303736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655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0FD03058-9642-482C-9DC8-79300C295AB8}"/>
              </a:ext>
            </a:extLst>
          </p:cNvPr>
          <p:cNvSpPr/>
          <p:nvPr/>
        </p:nvSpPr>
        <p:spPr>
          <a:xfrm>
            <a:off x="6249080" y="2141492"/>
            <a:ext cx="2353747" cy="83806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6D9EABD-5039-47E1-95CF-0E763B076F8E}"/>
              </a:ext>
            </a:extLst>
          </p:cNvPr>
          <p:cNvSpPr/>
          <p:nvPr/>
        </p:nvSpPr>
        <p:spPr>
          <a:xfrm>
            <a:off x="6249081" y="2980439"/>
            <a:ext cx="989985" cy="260120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6115B4E-118D-49FF-853C-DA9BC5646036}"/>
              </a:ext>
            </a:extLst>
          </p:cNvPr>
          <p:cNvSpPr/>
          <p:nvPr/>
        </p:nvSpPr>
        <p:spPr>
          <a:xfrm>
            <a:off x="7236363" y="4741424"/>
            <a:ext cx="1366465" cy="83806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5F6957-7302-40AE-9585-EC4343E9ACA2}"/>
              </a:ext>
            </a:extLst>
          </p:cNvPr>
          <p:cNvSpPr/>
          <p:nvPr/>
        </p:nvSpPr>
        <p:spPr>
          <a:xfrm>
            <a:off x="8619588" y="2671988"/>
            <a:ext cx="492202" cy="2269909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396FC5E-954C-4A82-9499-3F5862114AD1}"/>
              </a:ext>
            </a:extLst>
          </p:cNvPr>
          <p:cNvSpPr/>
          <p:nvPr/>
        </p:nvSpPr>
        <p:spPr>
          <a:xfrm>
            <a:off x="9382998" y="2255696"/>
            <a:ext cx="2494175" cy="782631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BA095D9-A7D7-4089-95F3-CCA5BA90F272}"/>
              </a:ext>
            </a:extLst>
          </p:cNvPr>
          <p:cNvSpPr/>
          <p:nvPr/>
        </p:nvSpPr>
        <p:spPr>
          <a:xfrm>
            <a:off x="10807879" y="3046095"/>
            <a:ext cx="1054112" cy="2533398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A9D1E6-BB74-4A96-B1B8-00E94C7ECDBC}"/>
              </a:ext>
            </a:extLst>
          </p:cNvPr>
          <p:cNvSpPr/>
          <p:nvPr/>
        </p:nvSpPr>
        <p:spPr>
          <a:xfrm>
            <a:off x="9270943" y="4589413"/>
            <a:ext cx="1533370" cy="982311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7269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1133</Words>
  <Application>Microsoft Office PowerPoint</Application>
  <PresentationFormat>Widescreen</PresentationFormat>
  <Paragraphs>281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Кола једносмјерне струје</vt:lpstr>
      <vt:lpstr>Електрична струја</vt:lpstr>
      <vt:lpstr>Електрично коло / струјни круг</vt:lpstr>
      <vt:lpstr>PowerPoint Presentation</vt:lpstr>
      <vt:lpstr>Симболи: Потрошачи</vt:lpstr>
      <vt:lpstr>Симболи: Извори ЕМС</vt:lpstr>
      <vt:lpstr>Други симболи извора ЕМС</vt:lpstr>
      <vt:lpstr>Једноставно електрично коло</vt:lpstr>
      <vt:lpstr>Струјни круг</vt:lpstr>
      <vt:lpstr>Смјер струје у односу на смјер кретања наелектрисања</vt:lpstr>
      <vt:lpstr>Отпорност</vt:lpstr>
      <vt:lpstr>Омов закон</vt:lpstr>
      <vt:lpstr>1. Кирхофов закон</vt:lpstr>
      <vt:lpstr>Чвор:</vt:lpstr>
      <vt:lpstr>Редна веза</vt:lpstr>
      <vt:lpstr>Паралелна веза</vt:lpstr>
      <vt:lpstr>Еквивалентна отпорност</vt:lpstr>
      <vt:lpstr>Електрична кола</vt:lpstr>
      <vt:lpstr>Кратак спој</vt:lpstr>
      <vt:lpstr>Пратећа дејства електричне струје</vt:lpstr>
      <vt:lpstr>Густина струје и наелектрисање</vt:lpstr>
      <vt:lpstr>Џулов закон</vt:lpstr>
      <vt:lpstr>Напон између двије тачке у колу</vt:lpstr>
      <vt:lpstr>2. Кирхофов закон</vt:lpstr>
      <vt:lpstr>Гране: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Кола једносмјерне струје</dc:title>
  <dc:creator>Блажо Ђуровић</dc:creator>
  <cp:lastModifiedBy>Блажо Ђуровић</cp:lastModifiedBy>
  <cp:revision>8</cp:revision>
  <dcterms:created xsi:type="dcterms:W3CDTF">2021-11-02T18:03:47Z</dcterms:created>
  <dcterms:modified xsi:type="dcterms:W3CDTF">2022-10-27T19:40:34Z</dcterms:modified>
</cp:coreProperties>
</file>