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98" y="22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414F0-EBC9-4859-B78F-180EDE2342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0D26C7-1E85-4695-99F4-20482206BB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6C1DAC-ABAC-4F9B-B5B0-46E5BB5A2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987C0-73F7-4DDF-A902-2A2A7CC3541E}" type="datetimeFigureOut">
              <a:rPr lang="sr-Cyrl-ME" smtClean="0"/>
              <a:t>28.3.2022.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5A888A-BC92-4DE6-86A4-7690E030F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6A8BD3-B2DC-49AC-B1CF-DED1AD3C1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9752B-7F13-4AD4-828E-AA8AFF63D5BA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189770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10BBF-D0C9-4C41-AA4A-4B01C9827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2C83CE-BF83-46DB-8D12-9AFC803112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5823B2-88EC-4E6A-8BE8-8902748D1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987C0-73F7-4DDF-A902-2A2A7CC3541E}" type="datetimeFigureOut">
              <a:rPr lang="sr-Cyrl-ME" smtClean="0"/>
              <a:t>28.3.2022.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8A5940-1BBF-4163-B604-1E05D8EB6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0C7E04-B93C-4A05-A568-FD9BE4A5B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9752B-7F13-4AD4-828E-AA8AFF63D5BA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752792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18422-8AD3-481F-A0E1-D91706A72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B115AB-F70A-4DC3-9377-7920ED559A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C14001-BF86-4C87-AA01-37ED54ABB2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987C0-73F7-4DDF-A902-2A2A7CC3541E}" type="datetimeFigureOut">
              <a:rPr lang="sr-Cyrl-ME" smtClean="0"/>
              <a:t>28.3.2022.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13029A-7FA2-4440-B11D-4C029EADD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0DBE52-D4A4-47AC-8CCE-8288C741C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9752B-7F13-4AD4-828E-AA8AFF63D5BA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515789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518C7-6EDF-420D-9FA3-FFDE1D9EF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9A028-BBCF-4F5A-B3A2-AE30613295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6CC0EF-0F88-4472-9407-9A856EDC83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19B605-B58B-4931-83AE-D661077AB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987C0-73F7-4DDF-A902-2A2A7CC3541E}" type="datetimeFigureOut">
              <a:rPr lang="sr-Cyrl-ME" smtClean="0"/>
              <a:t>28.3.2022.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9C7E76-9884-474B-8520-1DDC43A89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6DAD12-92CF-4369-857A-877F46A4E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9752B-7F13-4AD4-828E-AA8AFF63D5BA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573544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31E3B-C0E3-44BA-924F-C256E2A3F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32004A-770E-4B6A-8B6E-23308949F3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92130A-6973-4DBB-BB0D-17BB2DA70F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C59303-C7B2-4AA1-BA38-641C370869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1B81BE-3B2B-420E-B530-3A0EF4560F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3E77D6-C145-4A2A-9360-44B30B6B1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987C0-73F7-4DDF-A902-2A2A7CC3541E}" type="datetimeFigureOut">
              <a:rPr lang="sr-Cyrl-ME" smtClean="0"/>
              <a:t>28.3.2022.</a:t>
            </a:fld>
            <a:endParaRPr lang="sr-Cyrl-M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147FD6-51D7-43CE-886A-5F4166BC8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DE35DE4-BFC4-4537-BB69-6AEFC8671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9752B-7F13-4AD4-828E-AA8AFF63D5BA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4158935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EB838-E896-4431-A62E-7E76E7D83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530DF6-D5EB-461D-8256-6F7F4224B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987C0-73F7-4DDF-A902-2A2A7CC3541E}" type="datetimeFigureOut">
              <a:rPr lang="sr-Cyrl-ME" smtClean="0"/>
              <a:t>28.3.2022.</a:t>
            </a:fld>
            <a:endParaRPr lang="sr-Cyrl-M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A5C259-159D-4F36-BA64-327CD64B3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5692BE-2994-4426-BCBF-91CDB7863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9752B-7F13-4AD4-828E-AA8AFF63D5BA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02799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2A60ED-201D-4901-A662-F9469A2B9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987C0-73F7-4DDF-A902-2A2A7CC3541E}" type="datetimeFigureOut">
              <a:rPr lang="sr-Cyrl-ME" smtClean="0"/>
              <a:t>28.3.2022.</a:t>
            </a:fld>
            <a:endParaRPr lang="sr-Cyrl-M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0C8D23B-565B-4ADA-8E10-E75013621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B7CCF3-0F27-4F5C-9BED-C58B4CFAA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9752B-7F13-4AD4-828E-AA8AFF63D5BA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505576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4999D-C1BE-4AAE-A556-ACAFCA70A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388B1F-C902-456E-9953-278496D13D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D37505-A61A-48C7-89FB-E3D9051F6B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D114BB-ABF3-4350-BE93-E500153BE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987C0-73F7-4DDF-A902-2A2A7CC3541E}" type="datetimeFigureOut">
              <a:rPr lang="sr-Cyrl-ME" smtClean="0"/>
              <a:t>28.3.2022.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CDD30E-F544-43FE-8082-5AA4ED434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E9D351-B93D-4266-B734-C1559626B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9752B-7F13-4AD4-828E-AA8AFF63D5BA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4225130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A22C3-B01A-44A4-9996-1555B4214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3D0E5D-B6C9-423D-9D75-009DA5C9E0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Cyrl-M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4B5555-C117-4E31-B70C-D569D1CE10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9291AE-8DA1-4999-8A41-7FFC168B6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987C0-73F7-4DDF-A902-2A2A7CC3541E}" type="datetimeFigureOut">
              <a:rPr lang="sr-Cyrl-ME" smtClean="0"/>
              <a:t>28.3.2022.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99B84B-59F0-4E3F-9D36-1AD1F0C84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815AC9-CFFD-4720-B18F-CAF07EBE3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9752B-7F13-4AD4-828E-AA8AFF63D5BA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4044301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50132-82EF-4CAC-B932-47A801DDA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B13877-F185-496B-80A6-F84D805924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8BDF3E-421C-454E-BA1C-9512DDCF1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987C0-73F7-4DDF-A902-2A2A7CC3541E}" type="datetimeFigureOut">
              <a:rPr lang="sr-Cyrl-ME" smtClean="0"/>
              <a:t>28.3.2022.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0B2F31-D21E-4092-A3ED-019E48492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8F241A-34EA-48F5-98C3-94960D955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9752B-7F13-4AD4-828E-AA8AFF63D5BA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5138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F55CAF-A8A4-498C-B9FB-B38FCC3BBF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95F731-1866-43B5-AA74-27FEABBCE7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29FA58-9850-4AF3-9CF2-715631838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987C0-73F7-4DDF-A902-2A2A7CC3541E}" type="datetimeFigureOut">
              <a:rPr lang="sr-Cyrl-ME" smtClean="0"/>
              <a:t>28.3.2022.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80063A-D3E4-483E-A41B-37183E825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BAAD51-C9D0-4A79-83BC-C249FEC30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9752B-7F13-4AD4-828E-AA8AFF63D5BA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842623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407676-E5CB-4B2B-A473-EFD9581C2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41EB8A-9330-4681-8CD6-7E27ADC103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E7FE81-CBAF-4555-AF81-143B0B6BE6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1987C0-73F7-4DDF-A902-2A2A7CC3541E}" type="datetimeFigureOut">
              <a:rPr lang="sr-Cyrl-ME" smtClean="0"/>
              <a:t>28.3.2022.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0605C8-6709-440A-8042-50464CC781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8063B-7FA0-47D2-B2B1-9B298F2EE1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89752B-7F13-4AD4-828E-AA8AFF63D5BA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025767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1.png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F7153-90CD-45E5-9F74-6BAAF04338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ME" dirty="0"/>
              <a:t>Исправљачи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94A46E-A3E6-4C51-A381-C72E5AB29E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ME" dirty="0"/>
              <a:t>Са диодама</a:t>
            </a:r>
          </a:p>
        </p:txBody>
      </p:sp>
    </p:spTree>
    <p:extLst>
      <p:ext uri="{BB962C8B-B14F-4D97-AF65-F5344CB8AC3E}">
        <p14:creationId xmlns:p14="http://schemas.microsoft.com/office/powerpoint/2010/main" val="4128775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5DE6705-A2A0-4D08-A778-F2D401EA1B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001"/>
          <a:stretch/>
        </p:blipFill>
        <p:spPr>
          <a:xfrm>
            <a:off x="638076" y="174171"/>
            <a:ext cx="5002225" cy="311511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5E7D1509-FC33-4DE8-B7E5-4704BDEA68CB}"/>
              </a:ext>
            </a:extLst>
          </p:cNvPr>
          <p:cNvGrpSpPr/>
          <p:nvPr/>
        </p:nvGrpSpPr>
        <p:grpSpPr>
          <a:xfrm>
            <a:off x="4979541" y="750568"/>
            <a:ext cx="936000" cy="1928948"/>
            <a:chOff x="4979541" y="750568"/>
            <a:chExt cx="936000" cy="1928948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88AB588B-7878-49F6-BC78-2BC704F1C83C}"/>
                </a:ext>
              </a:extLst>
            </p:cNvPr>
            <p:cNvCxnSpPr>
              <a:cxnSpLocks/>
            </p:cNvCxnSpPr>
            <p:nvPr/>
          </p:nvCxnSpPr>
          <p:spPr>
            <a:xfrm>
              <a:off x="4979541" y="750568"/>
              <a:ext cx="936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3690608-66DB-4845-8335-05D4D6277D4C}"/>
                </a:ext>
              </a:extLst>
            </p:cNvPr>
            <p:cNvCxnSpPr>
              <a:cxnSpLocks/>
            </p:cNvCxnSpPr>
            <p:nvPr/>
          </p:nvCxnSpPr>
          <p:spPr>
            <a:xfrm>
              <a:off x="4979541" y="2679516"/>
              <a:ext cx="936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BF6B6AC3-AF2D-4C2D-841E-460984CDA409}"/>
                </a:ext>
              </a:extLst>
            </p:cNvPr>
            <p:cNvCxnSpPr/>
            <p:nvPr/>
          </p:nvCxnSpPr>
          <p:spPr>
            <a:xfrm>
              <a:off x="5769571" y="750568"/>
              <a:ext cx="0" cy="1928948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FF571EF-C6F0-4573-B721-088541953391}"/>
                  </a:ext>
                </a:extLst>
              </p:cNvPr>
              <p:cNvSpPr txBox="1"/>
              <p:nvPr/>
            </p:nvSpPr>
            <p:spPr>
              <a:xfrm>
                <a:off x="0" y="1397963"/>
                <a:ext cx="61375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FF571EF-C6F0-4573-B721-0885419533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397963"/>
                <a:ext cx="613758" cy="369332"/>
              </a:xfrm>
              <a:prstGeom prst="rect">
                <a:avLst/>
              </a:prstGeom>
              <a:blipFill>
                <a:blip r:embed="rId3"/>
                <a:stretch>
                  <a:fillRect r="-22772" b="-34426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F7E579F-6B16-44CF-AD18-20FE9AB732D1}"/>
                  </a:ext>
                </a:extLst>
              </p:cNvPr>
              <p:cNvSpPr txBox="1"/>
              <p:nvPr/>
            </p:nvSpPr>
            <p:spPr>
              <a:xfrm>
                <a:off x="5842463" y="1628795"/>
                <a:ext cx="76957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F7E579F-6B16-44CF-AD18-20FE9AB732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2463" y="1628795"/>
                <a:ext cx="769570" cy="369332"/>
              </a:xfrm>
              <a:prstGeom prst="rect">
                <a:avLst/>
              </a:prstGeom>
              <a:blipFill>
                <a:blip r:embed="rId4"/>
                <a:stretch>
                  <a:fillRect l="-4724" r="-13386" b="-34426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31">
            <a:extLst>
              <a:ext uri="{FF2B5EF4-FFF2-40B4-BE49-F238E27FC236}">
                <a16:creationId xmlns:a16="http://schemas.microsoft.com/office/drawing/2014/main" id="{49AB61E4-4091-4EF4-A104-164142313F73}"/>
              </a:ext>
            </a:extLst>
          </p:cNvPr>
          <p:cNvGrpSpPr/>
          <p:nvPr/>
        </p:nvGrpSpPr>
        <p:grpSpPr>
          <a:xfrm>
            <a:off x="4414061" y="3173437"/>
            <a:ext cx="7101004" cy="3554849"/>
            <a:chOff x="4414061" y="3173437"/>
            <a:chExt cx="7101004" cy="3554849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839E3006-0B9C-4116-83C6-6C379989AE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75213" y="3289281"/>
              <a:ext cx="6639852" cy="3439005"/>
            </a:xfrm>
            <a:prstGeom prst="rect">
              <a:avLst/>
            </a:prstGeom>
          </p:spPr>
        </p:pic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D0831F21-F6C5-4341-B198-BDB98DE6BC61}"/>
                </a:ext>
              </a:extLst>
            </p:cNvPr>
            <p:cNvGrpSpPr/>
            <p:nvPr/>
          </p:nvGrpSpPr>
          <p:grpSpPr>
            <a:xfrm>
              <a:off x="9727474" y="3476709"/>
              <a:ext cx="1180859" cy="650102"/>
              <a:chOff x="9605554" y="2922711"/>
              <a:chExt cx="1180859" cy="650102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E659F560-1733-4B16-BDAD-9BFD294D754F}"/>
                  </a:ext>
                </a:extLst>
              </p:cNvPr>
              <p:cNvGrpSpPr/>
              <p:nvPr/>
            </p:nvGrpSpPr>
            <p:grpSpPr>
              <a:xfrm>
                <a:off x="9605554" y="2922711"/>
                <a:ext cx="1062044" cy="276999"/>
                <a:chOff x="9605554" y="2922711"/>
                <a:chExt cx="1062044" cy="276999"/>
              </a:xfrm>
            </p:grpSpPr>
            <p:cxnSp>
              <p:nvCxnSpPr>
                <p:cNvPr id="21" name="Straight Connector 20">
                  <a:extLst>
                    <a:ext uri="{FF2B5EF4-FFF2-40B4-BE49-F238E27FC236}">
                      <a16:creationId xmlns:a16="http://schemas.microsoft.com/office/drawing/2014/main" id="{63CD85AC-956C-4B2E-B78C-2CBFF113D836}"/>
                    </a:ext>
                  </a:extLst>
                </p:cNvPr>
                <p:cNvCxnSpPr/>
                <p:nvPr/>
              </p:nvCxnSpPr>
              <p:spPr>
                <a:xfrm>
                  <a:off x="9605554" y="3071949"/>
                  <a:ext cx="522515" cy="0"/>
                </a:xfrm>
                <a:prstGeom prst="line">
                  <a:avLst/>
                </a:prstGeom>
                <a:ln w="571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2" name="TextBox 21">
                      <a:extLst>
                        <a:ext uri="{FF2B5EF4-FFF2-40B4-BE49-F238E27FC236}">
                          <a16:creationId xmlns:a16="http://schemas.microsoft.com/office/drawing/2014/main" id="{E79092E9-7653-4F5B-A2CC-D5021C98FDA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206446" y="2922711"/>
                      <a:ext cx="461152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right"/>
                          </m:oMathParaPr>
                          <m:oMath xmlns:m="http://schemas.openxmlformats.org/officeDocument/2006/math"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oMath>
                        </m:oMathPara>
                      </a14:m>
                      <a:endParaRPr lang="sr-Cyrl-ME" dirty="0"/>
                    </a:p>
                  </p:txBody>
                </p:sp>
              </mc:Choice>
              <mc:Fallback xmlns="">
                <p:sp>
                  <p:nvSpPr>
                    <p:cNvPr id="22" name="TextBox 21">
                      <a:extLst>
                        <a:ext uri="{FF2B5EF4-FFF2-40B4-BE49-F238E27FC236}">
                          <a16:creationId xmlns:a16="http://schemas.microsoft.com/office/drawing/2014/main" id="{E79092E9-7653-4F5B-A2CC-D5021C98FDAC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0206446" y="2922711"/>
                      <a:ext cx="461152" cy="276999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 l="-1316" t="-2174" r="-23684" b="-32609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sr-Cyrl-ME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49F22359-760A-4DEC-B9B2-3888A2CA7FC1}"/>
                  </a:ext>
                </a:extLst>
              </p:cNvPr>
              <p:cNvCxnSpPr/>
              <p:nvPr/>
            </p:nvCxnSpPr>
            <p:spPr>
              <a:xfrm>
                <a:off x="9605554" y="3375384"/>
                <a:ext cx="522515" cy="0"/>
              </a:xfrm>
              <a:prstGeom prst="line">
                <a:avLst/>
              </a:prstGeom>
              <a:ln w="57150">
                <a:solidFill>
                  <a:srgbClr val="FF000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24BEF7D7-08DC-4156-8D51-9AF11C3C3A79}"/>
                      </a:ext>
                    </a:extLst>
                  </p:cNvPr>
                  <p:cNvSpPr txBox="1"/>
                  <p:nvPr/>
                </p:nvSpPr>
                <p:spPr>
                  <a:xfrm>
                    <a:off x="10206446" y="3295814"/>
                    <a:ext cx="579967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righ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sr-Latn-ME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r-Latn-ME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sr-Latn-ME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m:oMathPara>
                    </a14:m>
                    <a:endParaRPr lang="sr-Cyrl-ME" dirty="0"/>
                  </a:p>
                </p:txBody>
              </p:sp>
            </mc:Choice>
            <mc:Fallback xmlns=""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24BEF7D7-08DC-4156-8D51-9AF11C3C3A7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206446" y="3295814"/>
                    <a:ext cx="579967" cy="276999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1053" t="-4444" r="-20000" b="-35556"/>
                    </a:stretch>
                  </a:blipFill>
                </p:spPr>
                <p:txBody>
                  <a:bodyPr/>
                  <a:lstStyle/>
                  <a:p>
                    <a:r>
                      <a:rPr lang="sr-Cyrl-M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ACF1068F-AEC2-4431-8343-6C60546F6D56}"/>
                  </a:ext>
                </a:extLst>
              </p:cNvPr>
              <p:cNvCxnSpPr/>
              <p:nvPr/>
            </p:nvCxnSpPr>
            <p:spPr>
              <a:xfrm>
                <a:off x="9618614" y="3527784"/>
                <a:ext cx="522515" cy="0"/>
              </a:xfrm>
              <a:prstGeom prst="line">
                <a:avLst/>
              </a:prstGeom>
              <a:ln w="57150">
                <a:solidFill>
                  <a:srgbClr val="0070C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EA8884F1-5485-4F2A-A5CC-0AA2EEE42BE8}"/>
                    </a:ext>
                  </a:extLst>
                </p:cNvPr>
                <p:cNvSpPr txBox="1"/>
                <p:nvPr/>
              </p:nvSpPr>
              <p:spPr>
                <a:xfrm>
                  <a:off x="4989100" y="3173437"/>
                  <a:ext cx="579967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M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  <m:r>
                          <a:rPr lang="sr-Latn-ME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sr-Latn-ME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sr-Latn-ME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EA8884F1-5485-4F2A-A5CC-0AA2EEE42BE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89100" y="3173437"/>
                  <a:ext cx="579967" cy="276999"/>
                </a:xfrm>
                <a:prstGeom prst="rect">
                  <a:avLst/>
                </a:prstGeom>
                <a:blipFill>
                  <a:blip r:embed="rId8"/>
                  <a:stretch>
                    <a:fillRect l="-1042" t="-4444" r="-18750" b="-35556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42EB5F7F-4A76-41D9-AF23-784EF5EF0ACC}"/>
                    </a:ext>
                  </a:extLst>
                </p:cNvPr>
                <p:cNvSpPr txBox="1"/>
                <p:nvPr/>
              </p:nvSpPr>
              <p:spPr>
                <a:xfrm>
                  <a:off x="4414061" y="3199710"/>
                  <a:ext cx="461152" cy="2769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a:rPr lang="sr-Latn-ME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sr-Latn-ME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sr-Latn-ME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sr-Latn-ME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42EB5F7F-4A76-41D9-AF23-784EF5EF0AC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14061" y="3199710"/>
                  <a:ext cx="461152" cy="276999"/>
                </a:xfrm>
                <a:prstGeom prst="rect">
                  <a:avLst/>
                </a:prstGeom>
                <a:blipFill>
                  <a:blip r:embed="rId9"/>
                  <a:stretch>
                    <a:fillRect l="-1316" t="-2222" r="-23684" b="-35556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880470D9-D33B-4B55-A6E0-4A2A1F830702}"/>
                    </a:ext>
                  </a:extLst>
                </p:cNvPr>
                <p:cNvSpPr txBox="1"/>
                <p:nvPr/>
              </p:nvSpPr>
              <p:spPr>
                <a:xfrm>
                  <a:off x="11242765" y="5008783"/>
                  <a:ext cx="14991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sr-Latn-ME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880470D9-D33B-4B55-A6E0-4A2A1F83070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242765" y="5008783"/>
                  <a:ext cx="149913" cy="276999"/>
                </a:xfrm>
                <a:prstGeom prst="rect">
                  <a:avLst/>
                </a:prstGeom>
                <a:blipFill>
                  <a:blip r:embed="rId10"/>
                  <a:stretch>
                    <a:fillRect l="-32000" r="-28000" b="-4444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18F507E-FF3A-483F-96EE-BFC4FB7AC88A}"/>
              </a:ext>
            </a:extLst>
          </p:cNvPr>
          <p:cNvGrpSpPr/>
          <p:nvPr/>
        </p:nvGrpSpPr>
        <p:grpSpPr>
          <a:xfrm>
            <a:off x="2098767" y="792476"/>
            <a:ext cx="2470242" cy="2115299"/>
            <a:chOff x="2098767" y="792476"/>
            <a:chExt cx="2470242" cy="2115299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4A1B10B6-ED8D-46FA-95B3-6225C76E5D25}"/>
                </a:ext>
              </a:extLst>
            </p:cNvPr>
            <p:cNvGrpSpPr/>
            <p:nvPr/>
          </p:nvGrpSpPr>
          <p:grpSpPr>
            <a:xfrm>
              <a:off x="2098767" y="792476"/>
              <a:ext cx="2470242" cy="2115299"/>
              <a:chOff x="2098767" y="792476"/>
              <a:chExt cx="2470242" cy="2115299"/>
            </a:xfrm>
          </p:grpSpPr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D686AA95-0A13-4CE9-94F1-A2B2168ED9D8}"/>
                  </a:ext>
                </a:extLst>
              </p:cNvPr>
              <p:cNvCxnSpPr/>
              <p:nvPr/>
            </p:nvCxnSpPr>
            <p:spPr>
              <a:xfrm>
                <a:off x="2098767" y="792476"/>
                <a:ext cx="2445924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921E57D2-5705-4264-A5A4-8E78D69473E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544691" y="792476"/>
                <a:ext cx="24318" cy="2115299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010C22D5-A27E-4D5D-BA42-D1D8093709C6}"/>
                  </a:ext>
                </a:extLst>
              </p:cNvPr>
              <p:cNvCxnSpPr/>
              <p:nvPr/>
            </p:nvCxnSpPr>
            <p:spPr>
              <a:xfrm>
                <a:off x="2123085" y="2894708"/>
                <a:ext cx="2445924" cy="0"/>
              </a:xfrm>
              <a:prstGeom prst="line">
                <a:avLst/>
              </a:prstGeom>
              <a:ln w="28575">
                <a:headEnd type="arrow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2E90F872-4B3D-4BF4-9F2E-7A62E77C0E81}"/>
                    </a:ext>
                  </a:extLst>
                </p:cNvPr>
                <p:cNvSpPr txBox="1"/>
                <p:nvPr/>
              </p:nvSpPr>
              <p:spPr>
                <a:xfrm>
                  <a:off x="4367135" y="1767295"/>
                  <a:ext cx="13394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sr-Latn-ME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2E90F872-4B3D-4BF4-9F2E-7A62E77C0E8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67135" y="1767295"/>
                  <a:ext cx="133946" cy="276999"/>
                </a:xfrm>
                <a:prstGeom prst="rect">
                  <a:avLst/>
                </a:prstGeom>
                <a:blipFill>
                  <a:blip r:embed="rId11"/>
                  <a:stretch>
                    <a:fillRect l="-45455" r="-36364" b="-8889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BC011FD7-42AF-4CE8-A32F-D20EB6BAF45C}"/>
                </a:ext>
              </a:extLst>
            </p:cNvPr>
            <p:cNvGrpSpPr/>
            <p:nvPr/>
          </p:nvGrpSpPr>
          <p:grpSpPr>
            <a:xfrm flipV="1">
              <a:off x="2147403" y="983230"/>
              <a:ext cx="2198326" cy="1750324"/>
              <a:chOff x="2098767" y="792476"/>
              <a:chExt cx="2470242" cy="2115299"/>
            </a:xfrm>
          </p:grpSpPr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45410DFE-0CFB-4933-9D4B-869548B579C4}"/>
                  </a:ext>
                </a:extLst>
              </p:cNvPr>
              <p:cNvCxnSpPr/>
              <p:nvPr/>
            </p:nvCxnSpPr>
            <p:spPr>
              <a:xfrm>
                <a:off x="2098767" y="792476"/>
                <a:ext cx="2445924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8B79E73B-FDAD-47FB-8CE6-383A54B56FC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544691" y="792476"/>
                <a:ext cx="24318" cy="2115299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161B7326-AF2C-402E-9B77-BF68597D5C1B}"/>
                  </a:ext>
                </a:extLst>
              </p:cNvPr>
              <p:cNvCxnSpPr/>
              <p:nvPr/>
            </p:nvCxnSpPr>
            <p:spPr>
              <a:xfrm>
                <a:off x="2123085" y="2894708"/>
                <a:ext cx="2445924" cy="0"/>
              </a:xfrm>
              <a:prstGeom prst="line">
                <a:avLst/>
              </a:prstGeom>
              <a:ln w="28575">
                <a:solidFill>
                  <a:srgbClr val="FF0000"/>
                </a:solidFill>
                <a:headEnd type="arrow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778752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7E6D24-C1EA-4DF0-B273-6005DA14A8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030" y="148921"/>
            <a:ext cx="4058216" cy="2581635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5E7D1509-FC33-4DE8-B7E5-4704BDEA68CB}"/>
              </a:ext>
            </a:extLst>
          </p:cNvPr>
          <p:cNvGrpSpPr/>
          <p:nvPr/>
        </p:nvGrpSpPr>
        <p:grpSpPr>
          <a:xfrm>
            <a:off x="4188136" y="614978"/>
            <a:ext cx="936000" cy="1928948"/>
            <a:chOff x="4979541" y="750568"/>
            <a:chExt cx="936000" cy="1928948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88AB588B-7878-49F6-BC78-2BC704F1C83C}"/>
                </a:ext>
              </a:extLst>
            </p:cNvPr>
            <p:cNvCxnSpPr>
              <a:cxnSpLocks/>
            </p:cNvCxnSpPr>
            <p:nvPr/>
          </p:nvCxnSpPr>
          <p:spPr>
            <a:xfrm>
              <a:off x="4979541" y="750568"/>
              <a:ext cx="936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3690608-66DB-4845-8335-05D4D6277D4C}"/>
                </a:ext>
              </a:extLst>
            </p:cNvPr>
            <p:cNvCxnSpPr>
              <a:cxnSpLocks/>
            </p:cNvCxnSpPr>
            <p:nvPr/>
          </p:nvCxnSpPr>
          <p:spPr>
            <a:xfrm>
              <a:off x="4979541" y="2679516"/>
              <a:ext cx="936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BF6B6AC3-AF2D-4C2D-841E-460984CDA409}"/>
                </a:ext>
              </a:extLst>
            </p:cNvPr>
            <p:cNvCxnSpPr/>
            <p:nvPr/>
          </p:nvCxnSpPr>
          <p:spPr>
            <a:xfrm>
              <a:off x="5769571" y="750568"/>
              <a:ext cx="0" cy="1928948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FF571EF-C6F0-4573-B721-088541953391}"/>
                  </a:ext>
                </a:extLst>
              </p:cNvPr>
              <p:cNvSpPr txBox="1"/>
              <p:nvPr/>
            </p:nvSpPr>
            <p:spPr>
              <a:xfrm>
                <a:off x="9832" y="1122660"/>
                <a:ext cx="61375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FF571EF-C6F0-4573-B721-0885419533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2" y="1122660"/>
                <a:ext cx="613758" cy="369332"/>
              </a:xfrm>
              <a:prstGeom prst="rect">
                <a:avLst/>
              </a:prstGeom>
              <a:blipFill>
                <a:blip r:embed="rId3"/>
                <a:stretch>
                  <a:fillRect l="-1000" r="-24000" b="-34426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F7E579F-6B16-44CF-AD18-20FE9AB732D1}"/>
                  </a:ext>
                </a:extLst>
              </p:cNvPr>
              <p:cNvSpPr txBox="1"/>
              <p:nvPr/>
            </p:nvSpPr>
            <p:spPr>
              <a:xfrm>
                <a:off x="5051058" y="1493205"/>
                <a:ext cx="76957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F7E579F-6B16-44CF-AD18-20FE9AB732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1058" y="1493205"/>
                <a:ext cx="769570" cy="369332"/>
              </a:xfrm>
              <a:prstGeom prst="rect">
                <a:avLst/>
              </a:prstGeom>
              <a:blipFill>
                <a:blip r:embed="rId4"/>
                <a:stretch>
                  <a:fillRect l="-5556" r="-13492" b="-3278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428F000E-67D6-43E1-B059-E024BBCD8270}"/>
              </a:ext>
            </a:extLst>
          </p:cNvPr>
          <p:cNvGrpSpPr/>
          <p:nvPr/>
        </p:nvGrpSpPr>
        <p:grpSpPr>
          <a:xfrm>
            <a:off x="204957" y="3048487"/>
            <a:ext cx="7116783" cy="3607243"/>
            <a:chOff x="4414061" y="3173437"/>
            <a:chExt cx="7116783" cy="360724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590761E-BA43-4056-BB17-1825E12F67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71940" y="3236885"/>
              <a:ext cx="6658904" cy="3543795"/>
            </a:xfrm>
            <a:prstGeom prst="rect">
              <a:avLst/>
            </a:prstGeom>
          </p:spPr>
        </p:pic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D0831F21-F6C5-4341-B198-BDB98DE6BC61}"/>
                </a:ext>
              </a:extLst>
            </p:cNvPr>
            <p:cNvGrpSpPr/>
            <p:nvPr/>
          </p:nvGrpSpPr>
          <p:grpSpPr>
            <a:xfrm>
              <a:off x="9727474" y="3476709"/>
              <a:ext cx="1180859" cy="650102"/>
              <a:chOff x="9605554" y="2922711"/>
              <a:chExt cx="1180859" cy="650102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E659F560-1733-4B16-BDAD-9BFD294D754F}"/>
                  </a:ext>
                </a:extLst>
              </p:cNvPr>
              <p:cNvGrpSpPr/>
              <p:nvPr/>
            </p:nvGrpSpPr>
            <p:grpSpPr>
              <a:xfrm>
                <a:off x="9605554" y="2922711"/>
                <a:ext cx="1062044" cy="276999"/>
                <a:chOff x="9605554" y="2922711"/>
                <a:chExt cx="1062044" cy="276999"/>
              </a:xfrm>
            </p:grpSpPr>
            <p:cxnSp>
              <p:nvCxnSpPr>
                <p:cNvPr id="21" name="Straight Connector 20">
                  <a:extLst>
                    <a:ext uri="{FF2B5EF4-FFF2-40B4-BE49-F238E27FC236}">
                      <a16:creationId xmlns:a16="http://schemas.microsoft.com/office/drawing/2014/main" id="{63CD85AC-956C-4B2E-B78C-2CBFF113D836}"/>
                    </a:ext>
                  </a:extLst>
                </p:cNvPr>
                <p:cNvCxnSpPr/>
                <p:nvPr/>
              </p:nvCxnSpPr>
              <p:spPr>
                <a:xfrm>
                  <a:off x="9605554" y="3071949"/>
                  <a:ext cx="522515" cy="0"/>
                </a:xfrm>
                <a:prstGeom prst="line">
                  <a:avLst/>
                </a:prstGeom>
                <a:ln w="571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2" name="TextBox 21">
                      <a:extLst>
                        <a:ext uri="{FF2B5EF4-FFF2-40B4-BE49-F238E27FC236}">
                          <a16:creationId xmlns:a16="http://schemas.microsoft.com/office/drawing/2014/main" id="{E79092E9-7653-4F5B-A2CC-D5021C98FDA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206446" y="2922711"/>
                      <a:ext cx="461152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right"/>
                          </m:oMathParaPr>
                          <m:oMath xmlns:m="http://schemas.openxmlformats.org/officeDocument/2006/math"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oMath>
                        </m:oMathPara>
                      </a14:m>
                      <a:endParaRPr lang="sr-Cyrl-ME" dirty="0"/>
                    </a:p>
                  </p:txBody>
                </p:sp>
              </mc:Choice>
              <mc:Fallback xmlns="">
                <p:sp>
                  <p:nvSpPr>
                    <p:cNvPr id="22" name="TextBox 21">
                      <a:extLst>
                        <a:ext uri="{FF2B5EF4-FFF2-40B4-BE49-F238E27FC236}">
                          <a16:creationId xmlns:a16="http://schemas.microsoft.com/office/drawing/2014/main" id="{E79092E9-7653-4F5B-A2CC-D5021C98FDAC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0206446" y="2922711"/>
                      <a:ext cx="461152" cy="276999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 l="-1333" t="-2222" r="-25333" b="-3555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sr-Cyrl-ME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49F22359-760A-4DEC-B9B2-3888A2CA7FC1}"/>
                  </a:ext>
                </a:extLst>
              </p:cNvPr>
              <p:cNvCxnSpPr/>
              <p:nvPr/>
            </p:nvCxnSpPr>
            <p:spPr>
              <a:xfrm>
                <a:off x="9605554" y="3375384"/>
                <a:ext cx="522515" cy="0"/>
              </a:xfrm>
              <a:prstGeom prst="line">
                <a:avLst/>
              </a:prstGeom>
              <a:ln w="57150">
                <a:solidFill>
                  <a:srgbClr val="FF000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24BEF7D7-08DC-4156-8D51-9AF11C3C3A79}"/>
                      </a:ext>
                    </a:extLst>
                  </p:cNvPr>
                  <p:cNvSpPr txBox="1"/>
                  <p:nvPr/>
                </p:nvSpPr>
                <p:spPr>
                  <a:xfrm>
                    <a:off x="10206446" y="3295814"/>
                    <a:ext cx="579967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righ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sr-Latn-ME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r-Latn-ME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sr-Latn-ME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m:oMathPara>
                    </a14:m>
                    <a:endParaRPr lang="sr-Cyrl-ME" dirty="0"/>
                  </a:p>
                </p:txBody>
              </p:sp>
            </mc:Choice>
            <mc:Fallback xmlns=""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24BEF7D7-08DC-4156-8D51-9AF11C3C3A7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206446" y="3295814"/>
                    <a:ext cx="579967" cy="276999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1053" t="-2222" r="-20000" b="-35556"/>
                    </a:stretch>
                  </a:blipFill>
                </p:spPr>
                <p:txBody>
                  <a:bodyPr/>
                  <a:lstStyle/>
                  <a:p>
                    <a:r>
                      <a:rPr lang="sr-Cyrl-M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ACF1068F-AEC2-4431-8343-6C60546F6D56}"/>
                  </a:ext>
                </a:extLst>
              </p:cNvPr>
              <p:cNvCxnSpPr/>
              <p:nvPr/>
            </p:nvCxnSpPr>
            <p:spPr>
              <a:xfrm>
                <a:off x="9618614" y="3527784"/>
                <a:ext cx="522515" cy="0"/>
              </a:xfrm>
              <a:prstGeom prst="line">
                <a:avLst/>
              </a:prstGeom>
              <a:ln w="57150">
                <a:solidFill>
                  <a:srgbClr val="0070C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EA8884F1-5485-4F2A-A5CC-0AA2EEE42BE8}"/>
                    </a:ext>
                  </a:extLst>
                </p:cNvPr>
                <p:cNvSpPr txBox="1"/>
                <p:nvPr/>
              </p:nvSpPr>
              <p:spPr>
                <a:xfrm>
                  <a:off x="4989100" y="3173437"/>
                  <a:ext cx="579967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M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  <m:r>
                          <a:rPr lang="sr-Latn-ME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sr-Latn-ME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sr-Latn-ME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EA8884F1-5485-4F2A-A5CC-0AA2EEE42BE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89100" y="3173437"/>
                  <a:ext cx="579967" cy="276999"/>
                </a:xfrm>
                <a:prstGeom prst="rect">
                  <a:avLst/>
                </a:prstGeom>
                <a:blipFill>
                  <a:blip r:embed="rId8"/>
                  <a:stretch>
                    <a:fillRect l="-1053" t="-2174" r="-20000" b="-32609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42EB5F7F-4A76-41D9-AF23-784EF5EF0ACC}"/>
                    </a:ext>
                  </a:extLst>
                </p:cNvPr>
                <p:cNvSpPr txBox="1"/>
                <p:nvPr/>
              </p:nvSpPr>
              <p:spPr>
                <a:xfrm>
                  <a:off x="4414061" y="3199710"/>
                  <a:ext cx="461152" cy="2769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a:rPr lang="sr-Latn-ME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sr-Latn-ME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sr-Latn-ME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sr-Latn-ME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42EB5F7F-4A76-41D9-AF23-784EF5EF0AC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14061" y="3199710"/>
                  <a:ext cx="461152" cy="276999"/>
                </a:xfrm>
                <a:prstGeom prst="rect">
                  <a:avLst/>
                </a:prstGeom>
                <a:blipFill>
                  <a:blip r:embed="rId9"/>
                  <a:stretch>
                    <a:fillRect l="-1333" t="-2174" r="-25333" b="-32609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880470D9-D33B-4B55-A6E0-4A2A1F830702}"/>
                    </a:ext>
                  </a:extLst>
                </p:cNvPr>
                <p:cNvSpPr txBox="1"/>
                <p:nvPr/>
              </p:nvSpPr>
              <p:spPr>
                <a:xfrm>
                  <a:off x="11242765" y="5008783"/>
                  <a:ext cx="14991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sr-Latn-ME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880470D9-D33B-4B55-A6E0-4A2A1F83070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242765" y="5008783"/>
                  <a:ext cx="149913" cy="276999"/>
                </a:xfrm>
                <a:prstGeom prst="rect">
                  <a:avLst/>
                </a:prstGeom>
                <a:blipFill>
                  <a:blip r:embed="rId10"/>
                  <a:stretch>
                    <a:fillRect l="-37500" r="-29167" b="-4348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1C8AA15-73FE-4B8E-8D2E-1E22A716907A}"/>
              </a:ext>
            </a:extLst>
          </p:cNvPr>
          <p:cNvGrpSpPr/>
          <p:nvPr/>
        </p:nvGrpSpPr>
        <p:grpSpPr>
          <a:xfrm>
            <a:off x="1543513" y="750568"/>
            <a:ext cx="2241906" cy="1707497"/>
            <a:chOff x="1543513" y="750568"/>
            <a:chExt cx="2241906" cy="1707497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4A1B10B6-ED8D-46FA-95B3-6225C76E5D25}"/>
                </a:ext>
              </a:extLst>
            </p:cNvPr>
            <p:cNvGrpSpPr/>
            <p:nvPr/>
          </p:nvGrpSpPr>
          <p:grpSpPr>
            <a:xfrm>
              <a:off x="1543513" y="750568"/>
              <a:ext cx="2241906" cy="1707497"/>
              <a:chOff x="2098767" y="792476"/>
              <a:chExt cx="2470242" cy="2115299"/>
            </a:xfrm>
          </p:grpSpPr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D686AA95-0A13-4CE9-94F1-A2B2168ED9D8}"/>
                  </a:ext>
                </a:extLst>
              </p:cNvPr>
              <p:cNvCxnSpPr/>
              <p:nvPr/>
            </p:nvCxnSpPr>
            <p:spPr>
              <a:xfrm>
                <a:off x="2098767" y="792476"/>
                <a:ext cx="2445924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921E57D2-5705-4264-A5A4-8E78D69473E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544691" y="792476"/>
                <a:ext cx="24318" cy="2115299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010C22D5-A27E-4D5D-BA42-D1D8093709C6}"/>
                  </a:ext>
                </a:extLst>
              </p:cNvPr>
              <p:cNvCxnSpPr/>
              <p:nvPr/>
            </p:nvCxnSpPr>
            <p:spPr>
              <a:xfrm>
                <a:off x="2123085" y="2894708"/>
                <a:ext cx="2445924" cy="0"/>
              </a:xfrm>
              <a:prstGeom prst="line">
                <a:avLst/>
              </a:prstGeom>
              <a:ln w="28575">
                <a:headEnd type="arrow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2E90F872-4B3D-4BF4-9F2E-7A62E77C0E81}"/>
                    </a:ext>
                  </a:extLst>
                </p:cNvPr>
                <p:cNvSpPr txBox="1"/>
                <p:nvPr/>
              </p:nvSpPr>
              <p:spPr>
                <a:xfrm>
                  <a:off x="2220455" y="761116"/>
                  <a:ext cx="13394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sr-Latn-ME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2E90F872-4B3D-4BF4-9F2E-7A62E77C0E8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20455" y="761116"/>
                  <a:ext cx="133946" cy="276999"/>
                </a:xfrm>
                <a:prstGeom prst="rect">
                  <a:avLst/>
                </a:prstGeom>
                <a:blipFill>
                  <a:blip r:embed="rId11"/>
                  <a:stretch>
                    <a:fillRect l="-45455" r="-36364" b="-8889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BF1B7009-32BE-47D5-8285-36D6DFC462DC}"/>
              </a:ext>
            </a:extLst>
          </p:cNvPr>
          <p:cNvCxnSpPr>
            <a:cxnSpLocks/>
          </p:cNvCxnSpPr>
          <p:nvPr/>
        </p:nvCxnSpPr>
        <p:spPr>
          <a:xfrm flipH="1" flipV="1">
            <a:off x="2712318" y="729473"/>
            <a:ext cx="22070" cy="1707497"/>
          </a:xfrm>
          <a:prstGeom prst="line">
            <a:avLst/>
          </a:prstGeom>
          <a:ln w="28575"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9353409-3A72-446D-BFD6-7D6B8500DD66}"/>
              </a:ext>
            </a:extLst>
          </p:cNvPr>
          <p:cNvSpPr txBox="1"/>
          <p:nvPr/>
        </p:nvSpPr>
        <p:spPr>
          <a:xfrm>
            <a:off x="3202607" y="1039771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2400" dirty="0"/>
              <a:t>+</a:t>
            </a:r>
            <a:endParaRPr lang="sr-Cyrl-ME" sz="24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8BA890B-8405-4AF6-B15F-E12D45429B40}"/>
              </a:ext>
            </a:extLst>
          </p:cNvPr>
          <p:cNvSpPr txBox="1"/>
          <p:nvPr/>
        </p:nvSpPr>
        <p:spPr>
          <a:xfrm>
            <a:off x="3232262" y="1540141"/>
            <a:ext cx="2792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2400" dirty="0"/>
              <a:t>-</a:t>
            </a:r>
            <a:endParaRPr lang="sr-Cyrl-ME" sz="240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D4439E7-F1F0-4916-920B-0257C7CC19FE}"/>
              </a:ext>
            </a:extLst>
          </p:cNvPr>
          <p:cNvGrpSpPr/>
          <p:nvPr/>
        </p:nvGrpSpPr>
        <p:grpSpPr>
          <a:xfrm>
            <a:off x="6646897" y="313859"/>
            <a:ext cx="4048690" cy="2495898"/>
            <a:chOff x="6803080" y="293835"/>
            <a:chExt cx="4048690" cy="2495898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9E6603B-583E-40AD-9EEB-A3C76B7C70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803080" y="293835"/>
              <a:ext cx="4048690" cy="2495898"/>
            </a:xfrm>
            <a:prstGeom prst="rect">
              <a:avLst/>
            </a:prstGeom>
          </p:spPr>
        </p:pic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C5BB204A-9D38-4A25-8C01-8801DBE820E7}"/>
                </a:ext>
              </a:extLst>
            </p:cNvPr>
            <p:cNvGrpSpPr/>
            <p:nvPr/>
          </p:nvGrpSpPr>
          <p:grpSpPr>
            <a:xfrm>
              <a:off x="9308170" y="1087392"/>
              <a:ext cx="338554" cy="962035"/>
              <a:chOff x="9308170" y="1087392"/>
              <a:chExt cx="338554" cy="962035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3C31A70-8119-4B16-AC58-74B9FC65BBB7}"/>
                  </a:ext>
                </a:extLst>
              </p:cNvPr>
              <p:cNvSpPr txBox="1"/>
              <p:nvPr/>
            </p:nvSpPr>
            <p:spPr>
              <a:xfrm>
                <a:off x="9308170" y="1087392"/>
                <a:ext cx="33855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sz="2400" dirty="0"/>
                  <a:t>+</a:t>
                </a:r>
                <a:endParaRPr lang="sr-Cyrl-ME" sz="2400" dirty="0"/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17D4874A-7F90-474A-8A03-17B635B7ACBE}"/>
                  </a:ext>
                </a:extLst>
              </p:cNvPr>
              <p:cNvSpPr txBox="1"/>
              <p:nvPr/>
            </p:nvSpPr>
            <p:spPr>
              <a:xfrm>
                <a:off x="9337825" y="1587762"/>
                <a:ext cx="27924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sz="2400" dirty="0"/>
                  <a:t>-</a:t>
                </a:r>
                <a:endParaRPr lang="sr-Cyrl-ME" sz="2400" dirty="0"/>
              </a:p>
            </p:txBody>
          </p:sp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2A79C5C-B64D-492E-9CBF-B22C046AF6A9}"/>
              </a:ext>
            </a:extLst>
          </p:cNvPr>
          <p:cNvGrpSpPr/>
          <p:nvPr/>
        </p:nvGrpSpPr>
        <p:grpSpPr>
          <a:xfrm>
            <a:off x="9371529" y="686646"/>
            <a:ext cx="1372088" cy="1750324"/>
            <a:chOff x="9371529" y="686646"/>
            <a:chExt cx="1372088" cy="1750324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45410DFE-0CFB-4933-9D4B-869548B579C4}"/>
                </a:ext>
              </a:extLst>
            </p:cNvPr>
            <p:cNvCxnSpPr/>
            <p:nvPr/>
          </p:nvCxnSpPr>
          <p:spPr>
            <a:xfrm>
              <a:off x="9371529" y="686646"/>
              <a:ext cx="1358581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B79E73B-FDAD-47FB-8CE6-383A54B56FC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730110" y="686646"/>
              <a:ext cx="13507" cy="175032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61B7326-AF2C-402E-9B77-BF68597D5C1B}"/>
                </a:ext>
              </a:extLst>
            </p:cNvPr>
            <p:cNvCxnSpPr/>
            <p:nvPr/>
          </p:nvCxnSpPr>
          <p:spPr>
            <a:xfrm>
              <a:off x="9385035" y="2426158"/>
              <a:ext cx="1358581" cy="0"/>
            </a:xfrm>
            <a:prstGeom prst="line">
              <a:avLst/>
            </a:prstGeom>
            <a:ln w="28575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E7DAD428-08B5-4B28-A40C-35D23AF8F2D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378281" y="704290"/>
              <a:ext cx="0" cy="40312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146F672-5385-4DB9-B909-8B7E1DBF100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401893" y="2067805"/>
              <a:ext cx="1" cy="360000"/>
            </a:xfrm>
            <a:prstGeom prst="line">
              <a:avLst/>
            </a:prstGeom>
            <a:ln w="28575">
              <a:solidFill>
                <a:srgbClr val="FF0000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73246FE0-D234-42A8-9BFE-4CC34F747376}"/>
              </a:ext>
            </a:extLst>
          </p:cNvPr>
          <p:cNvGrpSpPr/>
          <p:nvPr/>
        </p:nvGrpSpPr>
        <p:grpSpPr>
          <a:xfrm>
            <a:off x="6825078" y="3249900"/>
            <a:ext cx="5325617" cy="2495896"/>
            <a:chOff x="6825078" y="3249900"/>
            <a:chExt cx="5325617" cy="2495896"/>
          </a:xfrm>
        </p:grpSpPr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2D14C545-E2DC-4049-A285-6BE64AF79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290998" y="3249900"/>
              <a:ext cx="4859697" cy="2495896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0994C234-771F-46B6-80F1-152932A18EA0}"/>
                    </a:ext>
                  </a:extLst>
                </p:cNvPr>
                <p:cNvSpPr txBox="1"/>
                <p:nvPr/>
              </p:nvSpPr>
              <p:spPr>
                <a:xfrm>
                  <a:off x="7400117" y="3264858"/>
                  <a:ext cx="445571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ME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ME" sz="1400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sr-Latn-ME" sz="14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  <m:r>
                          <a:rPr lang="sr-Latn-ME" sz="1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sr-Latn-ME" sz="1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sr-Latn-ME" sz="1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sr-Cyrl-ME" sz="1400" dirty="0"/>
                </a:p>
              </p:txBody>
            </p:sp>
          </mc:Choice>
          <mc:Fallback xmlns="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0994C234-771F-46B6-80F1-152932A18EA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00117" y="3264858"/>
                  <a:ext cx="445571" cy="215444"/>
                </a:xfrm>
                <a:prstGeom prst="rect">
                  <a:avLst/>
                </a:prstGeom>
                <a:blipFill>
                  <a:blip r:embed="rId14"/>
                  <a:stretch>
                    <a:fillRect l="-1370" r="-17808" b="-31429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9CA8BA39-EC37-4774-9BD6-410AB198D821}"/>
                    </a:ext>
                  </a:extLst>
                </p:cNvPr>
                <p:cNvSpPr txBox="1"/>
                <p:nvPr/>
              </p:nvSpPr>
              <p:spPr>
                <a:xfrm>
                  <a:off x="6825078" y="3264858"/>
                  <a:ext cx="461152" cy="21544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a:rPr lang="sr-Latn-ME" sz="1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sr-Latn-ME" sz="1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sr-Latn-ME" sz="1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sr-Latn-ME" sz="1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sr-Cyrl-ME" sz="1400" dirty="0"/>
                </a:p>
              </p:txBody>
            </p:sp>
          </mc:Choice>
          <mc:Fallback xmlns=""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9CA8BA39-EC37-4774-9BD6-410AB198D82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25078" y="3264858"/>
                  <a:ext cx="461152" cy="215444"/>
                </a:xfrm>
                <a:prstGeom prst="rect">
                  <a:avLst/>
                </a:prstGeom>
                <a:blipFill>
                  <a:blip r:embed="rId15"/>
                  <a:stretch>
                    <a:fillRect r="-18667" b="-31429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04BE2921-DC44-4520-8A09-3AB02E16CC44}"/>
                    </a:ext>
                  </a:extLst>
                </p:cNvPr>
                <p:cNvSpPr txBox="1"/>
                <p:nvPr/>
              </p:nvSpPr>
              <p:spPr>
                <a:xfrm>
                  <a:off x="11912086" y="4511551"/>
                  <a:ext cx="14991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sr-Latn-ME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04BE2921-DC44-4520-8A09-3AB02E16CC4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912086" y="4511551"/>
                  <a:ext cx="149913" cy="276999"/>
                </a:xfrm>
                <a:prstGeom prst="rect">
                  <a:avLst/>
                </a:prstGeom>
                <a:blipFill>
                  <a:blip r:embed="rId16"/>
                  <a:stretch>
                    <a:fillRect l="-32000" r="-28000" b="-4348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159593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7C200316-0D76-4742-8955-D71CB7C34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637" y="682046"/>
            <a:ext cx="7459116" cy="1943371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64C8EB57-7B37-4E08-B433-0E3A4E90E5C5}"/>
              </a:ext>
            </a:extLst>
          </p:cNvPr>
          <p:cNvGrpSpPr/>
          <p:nvPr/>
        </p:nvGrpSpPr>
        <p:grpSpPr>
          <a:xfrm>
            <a:off x="2760617" y="153379"/>
            <a:ext cx="1933303" cy="2267604"/>
            <a:chOff x="2760617" y="153379"/>
            <a:chExt cx="1933303" cy="226760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6468F6E-0D75-4CEC-89F2-A76344DB7830}"/>
                </a:ext>
              </a:extLst>
            </p:cNvPr>
            <p:cNvSpPr txBox="1"/>
            <p:nvPr/>
          </p:nvSpPr>
          <p:spPr>
            <a:xfrm>
              <a:off x="3062022" y="153379"/>
              <a:ext cx="13304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b="1" dirty="0"/>
                <a:t>Грецов спој</a:t>
              </a:r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75F48AD1-1E75-43EF-A6E3-B6215DCE1D56}"/>
                </a:ext>
              </a:extLst>
            </p:cNvPr>
            <p:cNvSpPr/>
            <p:nvPr/>
          </p:nvSpPr>
          <p:spPr>
            <a:xfrm>
              <a:off x="2760617" y="522711"/>
              <a:ext cx="1933303" cy="1898272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545CA9C-4FE6-46F5-84AF-A8F86C5D3247}"/>
              </a:ext>
            </a:extLst>
          </p:cNvPr>
          <p:cNvGrpSpPr/>
          <p:nvPr/>
        </p:nvGrpSpPr>
        <p:grpSpPr>
          <a:xfrm>
            <a:off x="0" y="3068229"/>
            <a:ext cx="7077369" cy="3636392"/>
            <a:chOff x="254118" y="2814731"/>
            <a:chExt cx="7077369" cy="363639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3B80074-BD4D-448F-B7AB-A816C1585D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1635" y="3002592"/>
              <a:ext cx="6639852" cy="3448531"/>
            </a:xfrm>
            <a:prstGeom prst="rect">
              <a:avLst/>
            </a:prstGeom>
          </p:spPr>
        </p:pic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B67343E-E6C0-4C99-AA3B-7C46706C3055}"/>
                </a:ext>
              </a:extLst>
            </p:cNvPr>
            <p:cNvCxnSpPr>
              <a:cxnSpLocks/>
            </p:cNvCxnSpPr>
            <p:nvPr/>
          </p:nvCxnSpPr>
          <p:spPr>
            <a:xfrm>
              <a:off x="4915141" y="2963969"/>
              <a:ext cx="522515" cy="0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DC6D9E0A-B163-4C55-A486-5AB3A4D1F92F}"/>
                    </a:ext>
                  </a:extLst>
                </p:cNvPr>
                <p:cNvSpPr txBox="1"/>
                <p:nvPr/>
              </p:nvSpPr>
              <p:spPr>
                <a:xfrm>
                  <a:off x="5516033" y="2814731"/>
                  <a:ext cx="46115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a:rPr lang="sr-Latn-ME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sr-Latn-ME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sr-Latn-ME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sr-Latn-ME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DC6D9E0A-B163-4C55-A486-5AB3A4D1F92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16033" y="2814731"/>
                  <a:ext cx="461152" cy="276999"/>
                </a:xfrm>
                <a:prstGeom prst="rect">
                  <a:avLst/>
                </a:prstGeom>
                <a:blipFill>
                  <a:blip r:embed="rId4"/>
                  <a:stretch>
                    <a:fillRect l="-1316" t="-2174" r="-23684" b="-32609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8B393A1-B30B-4BC2-B249-3840151AC163}"/>
                </a:ext>
              </a:extLst>
            </p:cNvPr>
            <p:cNvCxnSpPr>
              <a:cxnSpLocks/>
            </p:cNvCxnSpPr>
            <p:nvPr/>
          </p:nvCxnSpPr>
          <p:spPr>
            <a:xfrm>
              <a:off x="4915141" y="3267404"/>
              <a:ext cx="522515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42F7ED8B-9374-4219-B787-611D1B46B924}"/>
                    </a:ext>
                  </a:extLst>
                </p:cNvPr>
                <p:cNvSpPr txBox="1"/>
                <p:nvPr/>
              </p:nvSpPr>
              <p:spPr>
                <a:xfrm>
                  <a:off x="5516033" y="3187834"/>
                  <a:ext cx="579967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M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  <m:r>
                          <a:rPr lang="sr-Latn-ME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sr-Latn-ME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sr-Latn-ME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42F7ED8B-9374-4219-B787-611D1B46B92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16033" y="3187834"/>
                  <a:ext cx="579967" cy="276999"/>
                </a:xfrm>
                <a:prstGeom prst="rect">
                  <a:avLst/>
                </a:prstGeom>
                <a:blipFill>
                  <a:blip r:embed="rId5"/>
                  <a:stretch>
                    <a:fillRect l="-1053" t="-4444" r="-20000" b="-35556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A8A8750-5090-424C-A1CE-E19AF3CED51F}"/>
                </a:ext>
              </a:extLst>
            </p:cNvPr>
            <p:cNvCxnSpPr>
              <a:cxnSpLocks/>
            </p:cNvCxnSpPr>
            <p:nvPr/>
          </p:nvCxnSpPr>
          <p:spPr>
            <a:xfrm>
              <a:off x="4915141" y="3419804"/>
              <a:ext cx="522515" cy="0"/>
            </a:xfrm>
            <a:prstGeom prst="line">
              <a:avLst/>
            </a:prstGeom>
            <a:ln w="57150">
              <a:solidFill>
                <a:srgbClr val="0070C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EB9CB004-A915-4046-BC15-089CFEE72DED}"/>
                    </a:ext>
                  </a:extLst>
                </p:cNvPr>
                <p:cNvSpPr txBox="1"/>
                <p:nvPr/>
              </p:nvSpPr>
              <p:spPr>
                <a:xfrm>
                  <a:off x="829157" y="2910835"/>
                  <a:ext cx="579967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M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  <m:r>
                          <a:rPr lang="sr-Latn-ME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sr-Latn-ME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sr-Latn-ME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EB9CB004-A915-4046-BC15-089CFEE72DE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9157" y="2910835"/>
                  <a:ext cx="579967" cy="276999"/>
                </a:xfrm>
                <a:prstGeom prst="rect">
                  <a:avLst/>
                </a:prstGeom>
                <a:blipFill>
                  <a:blip r:embed="rId6"/>
                  <a:stretch>
                    <a:fillRect l="-1053" t="-2174" r="-20000" b="-32609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8655DEBC-2791-42D5-8667-CCEF704615D5}"/>
                    </a:ext>
                  </a:extLst>
                </p:cNvPr>
                <p:cNvSpPr txBox="1"/>
                <p:nvPr/>
              </p:nvSpPr>
              <p:spPr>
                <a:xfrm>
                  <a:off x="254118" y="2937108"/>
                  <a:ext cx="461152" cy="2769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a:rPr lang="sr-Latn-ME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sr-Latn-ME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sr-Latn-ME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sr-Latn-ME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8655DEBC-2791-42D5-8667-CCEF704615D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4118" y="2937108"/>
                  <a:ext cx="461152" cy="276999"/>
                </a:xfrm>
                <a:prstGeom prst="rect">
                  <a:avLst/>
                </a:prstGeom>
                <a:blipFill>
                  <a:blip r:embed="rId7"/>
                  <a:stretch>
                    <a:fillRect l="-1316" t="-2174" r="-23684" b="-32609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B2D6859E-7B47-4D92-B5F4-6B8FA2A640D8}"/>
                    </a:ext>
                  </a:extLst>
                </p:cNvPr>
                <p:cNvSpPr txBox="1"/>
                <p:nvPr/>
              </p:nvSpPr>
              <p:spPr>
                <a:xfrm>
                  <a:off x="7082822" y="4746181"/>
                  <a:ext cx="14991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sr-Latn-ME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B2D6859E-7B47-4D92-B5F4-6B8FA2A640D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82822" y="4746181"/>
                  <a:ext cx="149913" cy="276999"/>
                </a:xfrm>
                <a:prstGeom prst="rect">
                  <a:avLst/>
                </a:prstGeom>
                <a:blipFill>
                  <a:blip r:embed="rId8"/>
                  <a:stretch>
                    <a:fillRect l="-32000" r="-28000" b="-4348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BB6A6F2-F791-4BF8-B3E5-05AD96EB86EF}"/>
              </a:ext>
            </a:extLst>
          </p:cNvPr>
          <p:cNvCxnSpPr/>
          <p:nvPr/>
        </p:nvCxnSpPr>
        <p:spPr>
          <a:xfrm flipV="1">
            <a:off x="648929" y="609600"/>
            <a:ext cx="0" cy="622492"/>
          </a:xfrm>
          <a:prstGeom prst="line">
            <a:avLst/>
          </a:prstGeom>
          <a:ln w="28575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9ED2A11-27E2-4240-9E94-09D9E9471E89}"/>
              </a:ext>
            </a:extLst>
          </p:cNvPr>
          <p:cNvCxnSpPr/>
          <p:nvPr/>
        </p:nvCxnSpPr>
        <p:spPr>
          <a:xfrm>
            <a:off x="648929" y="609600"/>
            <a:ext cx="2088544" cy="0"/>
          </a:xfrm>
          <a:prstGeom prst="line">
            <a:avLst/>
          </a:prstGeom>
          <a:ln w="28575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3CD75FB-239C-4A60-8C7D-4B5E1C3A9523}"/>
              </a:ext>
            </a:extLst>
          </p:cNvPr>
          <p:cNvCxnSpPr/>
          <p:nvPr/>
        </p:nvCxnSpPr>
        <p:spPr>
          <a:xfrm>
            <a:off x="2737473" y="609600"/>
            <a:ext cx="0" cy="740260"/>
          </a:xfrm>
          <a:prstGeom prst="line">
            <a:avLst/>
          </a:prstGeom>
          <a:ln w="28575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90C48CE-4C77-4251-A2C5-78485E96062A}"/>
              </a:ext>
            </a:extLst>
          </p:cNvPr>
          <p:cNvCxnSpPr>
            <a:cxnSpLocks/>
          </p:cNvCxnSpPr>
          <p:nvPr/>
        </p:nvCxnSpPr>
        <p:spPr>
          <a:xfrm flipV="1">
            <a:off x="2737473" y="609600"/>
            <a:ext cx="762811" cy="757084"/>
          </a:xfrm>
          <a:prstGeom prst="line">
            <a:avLst/>
          </a:prstGeom>
          <a:ln w="28575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2C960B9-D510-4322-A289-548A8080F77F}"/>
              </a:ext>
            </a:extLst>
          </p:cNvPr>
          <p:cNvCxnSpPr/>
          <p:nvPr/>
        </p:nvCxnSpPr>
        <p:spPr>
          <a:xfrm>
            <a:off x="3500283" y="609600"/>
            <a:ext cx="4330613" cy="0"/>
          </a:xfrm>
          <a:prstGeom prst="line">
            <a:avLst/>
          </a:prstGeom>
          <a:ln w="28575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F92031D9-55F0-4BFA-A582-2543B6E7F6D3}"/>
              </a:ext>
            </a:extLst>
          </p:cNvPr>
          <p:cNvCxnSpPr/>
          <p:nvPr/>
        </p:nvCxnSpPr>
        <p:spPr>
          <a:xfrm>
            <a:off x="7807753" y="609600"/>
            <a:ext cx="0" cy="1811383"/>
          </a:xfrm>
          <a:prstGeom prst="straightConnector1">
            <a:avLst/>
          </a:prstGeom>
          <a:ln w="28575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C7E2EA28-C815-4B67-843F-0230247BA124}"/>
              </a:ext>
            </a:extLst>
          </p:cNvPr>
          <p:cNvCxnSpPr/>
          <p:nvPr/>
        </p:nvCxnSpPr>
        <p:spPr>
          <a:xfrm flipH="1">
            <a:off x="3913239" y="2420983"/>
            <a:ext cx="3894514" cy="0"/>
          </a:xfrm>
          <a:prstGeom prst="straightConnector1">
            <a:avLst/>
          </a:prstGeom>
          <a:ln w="28575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301C6AE5-2AEE-402B-856B-A7641713A88E}"/>
              </a:ext>
            </a:extLst>
          </p:cNvPr>
          <p:cNvCxnSpPr/>
          <p:nvPr/>
        </p:nvCxnSpPr>
        <p:spPr>
          <a:xfrm flipV="1">
            <a:off x="3893574" y="1750142"/>
            <a:ext cx="599768" cy="670841"/>
          </a:xfrm>
          <a:prstGeom prst="straightConnector1">
            <a:avLst/>
          </a:prstGeom>
          <a:ln w="28575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56E4B920-7BD0-4A43-BC60-96773CE6F421}"/>
              </a:ext>
            </a:extLst>
          </p:cNvPr>
          <p:cNvCxnSpPr/>
          <p:nvPr/>
        </p:nvCxnSpPr>
        <p:spPr>
          <a:xfrm>
            <a:off x="4493342" y="1750143"/>
            <a:ext cx="0" cy="993057"/>
          </a:xfrm>
          <a:prstGeom prst="straightConnector1">
            <a:avLst/>
          </a:prstGeom>
          <a:ln w="28575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6F588D0E-C037-4FF0-AEB7-D4D7B83A4FE1}"/>
              </a:ext>
            </a:extLst>
          </p:cNvPr>
          <p:cNvCxnSpPr/>
          <p:nvPr/>
        </p:nvCxnSpPr>
        <p:spPr>
          <a:xfrm flipH="1">
            <a:off x="648929" y="2753032"/>
            <a:ext cx="3844413" cy="0"/>
          </a:xfrm>
          <a:prstGeom prst="straightConnector1">
            <a:avLst/>
          </a:prstGeom>
          <a:ln w="28575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04D78073-141D-4EE1-9FCB-8302B98F12C7}"/>
              </a:ext>
            </a:extLst>
          </p:cNvPr>
          <p:cNvCxnSpPr/>
          <p:nvPr/>
        </p:nvCxnSpPr>
        <p:spPr>
          <a:xfrm flipV="1">
            <a:off x="648929" y="2330245"/>
            <a:ext cx="0" cy="412955"/>
          </a:xfrm>
          <a:prstGeom prst="straightConnector1">
            <a:avLst/>
          </a:prstGeom>
          <a:ln w="28575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D57DF2EB-9228-4428-97AF-2111B3A6A9D1}"/>
                  </a:ext>
                </a:extLst>
              </p:cNvPr>
              <p:cNvSpPr txBox="1"/>
              <p:nvPr/>
            </p:nvSpPr>
            <p:spPr>
              <a:xfrm>
                <a:off x="1420681" y="296378"/>
                <a:ext cx="13394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D57DF2EB-9228-4428-97AF-2111B3A6A9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0681" y="296378"/>
                <a:ext cx="133946" cy="276999"/>
              </a:xfrm>
              <a:prstGeom prst="rect">
                <a:avLst/>
              </a:prstGeom>
              <a:blipFill>
                <a:blip r:embed="rId9"/>
                <a:stretch>
                  <a:fillRect l="-45455" r="-36364" b="-8889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9725A099-C3C4-4153-A3EA-B0A56B6AB080}"/>
              </a:ext>
            </a:extLst>
          </p:cNvPr>
          <p:cNvCxnSpPr>
            <a:cxnSpLocks/>
          </p:cNvCxnSpPr>
          <p:nvPr/>
        </p:nvCxnSpPr>
        <p:spPr>
          <a:xfrm>
            <a:off x="1155006" y="2330245"/>
            <a:ext cx="0" cy="65370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3A38A430-CFE6-4D1D-A2E8-EEFDD34281D9}"/>
              </a:ext>
            </a:extLst>
          </p:cNvPr>
          <p:cNvCxnSpPr/>
          <p:nvPr/>
        </p:nvCxnSpPr>
        <p:spPr>
          <a:xfrm>
            <a:off x="1155006" y="2969342"/>
            <a:ext cx="364313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9C6E757F-9FBE-4525-82EC-0E084B6AD3D1}"/>
              </a:ext>
            </a:extLst>
          </p:cNvPr>
          <p:cNvCxnSpPr/>
          <p:nvPr/>
        </p:nvCxnSpPr>
        <p:spPr>
          <a:xfrm flipV="1">
            <a:off x="4817806" y="1366684"/>
            <a:ext cx="0" cy="161726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8F21E921-D73F-41F8-AB0B-D6679E0C9A28}"/>
              </a:ext>
            </a:extLst>
          </p:cNvPr>
          <p:cNvCxnSpPr/>
          <p:nvPr/>
        </p:nvCxnSpPr>
        <p:spPr>
          <a:xfrm flipH="1" flipV="1">
            <a:off x="4193458" y="920846"/>
            <a:ext cx="604684" cy="44583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F9113F6B-05E3-43E0-B75B-EBC657FF0572}"/>
              </a:ext>
            </a:extLst>
          </p:cNvPr>
          <p:cNvCxnSpPr/>
          <p:nvPr/>
        </p:nvCxnSpPr>
        <p:spPr>
          <a:xfrm flipV="1">
            <a:off x="4193458" y="874413"/>
            <a:ext cx="2710202" cy="1763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9635DE2A-81AB-4C6D-A44F-37A44F7C7252}"/>
              </a:ext>
            </a:extLst>
          </p:cNvPr>
          <p:cNvCxnSpPr/>
          <p:nvPr/>
        </p:nvCxnSpPr>
        <p:spPr>
          <a:xfrm>
            <a:off x="6903660" y="892043"/>
            <a:ext cx="0" cy="120091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BA1BAFDD-E967-453E-95FE-BF7696208BAA}"/>
              </a:ext>
            </a:extLst>
          </p:cNvPr>
          <p:cNvCxnSpPr>
            <a:cxnSpLocks/>
          </p:cNvCxnSpPr>
          <p:nvPr/>
        </p:nvCxnSpPr>
        <p:spPr>
          <a:xfrm flipH="1">
            <a:off x="3598606" y="2085562"/>
            <a:ext cx="3305056" cy="739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C3019B54-801A-4CCF-8093-2D2EEF8FA8E5}"/>
              </a:ext>
            </a:extLst>
          </p:cNvPr>
          <p:cNvCxnSpPr/>
          <p:nvPr/>
        </p:nvCxnSpPr>
        <p:spPr>
          <a:xfrm flipH="1" flipV="1">
            <a:off x="2760616" y="1677697"/>
            <a:ext cx="837990" cy="41526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5502E000-7A2E-4A48-B1E9-5A8290EC379F}"/>
              </a:ext>
            </a:extLst>
          </p:cNvPr>
          <p:cNvCxnSpPr/>
          <p:nvPr/>
        </p:nvCxnSpPr>
        <p:spPr>
          <a:xfrm flipH="1">
            <a:off x="2405180" y="1692759"/>
            <a:ext cx="35543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C2E3C958-F726-41BD-AA90-D5446B7CFFBD}"/>
              </a:ext>
            </a:extLst>
          </p:cNvPr>
          <p:cNvCxnSpPr/>
          <p:nvPr/>
        </p:nvCxnSpPr>
        <p:spPr>
          <a:xfrm flipV="1">
            <a:off x="2428568" y="920846"/>
            <a:ext cx="0" cy="75685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9A724C65-909E-434D-86EC-25E082A5849D}"/>
              </a:ext>
            </a:extLst>
          </p:cNvPr>
          <p:cNvCxnSpPr/>
          <p:nvPr/>
        </p:nvCxnSpPr>
        <p:spPr>
          <a:xfrm flipH="1" flipV="1">
            <a:off x="1164838" y="911707"/>
            <a:ext cx="1250174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166EEC76-CA4B-45CA-9FDF-28AC4FE095BF}"/>
              </a:ext>
            </a:extLst>
          </p:cNvPr>
          <p:cNvCxnSpPr/>
          <p:nvPr/>
        </p:nvCxnSpPr>
        <p:spPr>
          <a:xfrm>
            <a:off x="1155006" y="920846"/>
            <a:ext cx="0" cy="31124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1403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4DE3277-A923-40DC-B912-C2467F4D92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637" y="641058"/>
            <a:ext cx="8202170" cy="2019582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64C8EB57-7B37-4E08-B433-0E3A4E90E5C5}"/>
              </a:ext>
            </a:extLst>
          </p:cNvPr>
          <p:cNvGrpSpPr/>
          <p:nvPr/>
        </p:nvGrpSpPr>
        <p:grpSpPr>
          <a:xfrm>
            <a:off x="2760617" y="153379"/>
            <a:ext cx="1933303" cy="2267604"/>
            <a:chOff x="2760617" y="153379"/>
            <a:chExt cx="1933303" cy="226760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6468F6E-0D75-4CEC-89F2-A76344DB7830}"/>
                </a:ext>
              </a:extLst>
            </p:cNvPr>
            <p:cNvSpPr txBox="1"/>
            <p:nvPr/>
          </p:nvSpPr>
          <p:spPr>
            <a:xfrm>
              <a:off x="3062022" y="153379"/>
              <a:ext cx="13304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b="1" dirty="0"/>
                <a:t>Грецов спој</a:t>
              </a:r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75F48AD1-1E75-43EF-A6E3-B6215DCE1D56}"/>
                </a:ext>
              </a:extLst>
            </p:cNvPr>
            <p:cNvSpPr/>
            <p:nvPr/>
          </p:nvSpPr>
          <p:spPr>
            <a:xfrm>
              <a:off x="2760617" y="522711"/>
              <a:ext cx="1933303" cy="1898272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E097E71A-0729-4D53-9B0C-C3F192CC83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234" y="3293583"/>
            <a:ext cx="6649378" cy="3334215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C8F90D9-D29C-432D-9A2A-B40420D82E53}"/>
              </a:ext>
            </a:extLst>
          </p:cNvPr>
          <p:cNvCxnSpPr>
            <a:cxnSpLocks/>
          </p:cNvCxnSpPr>
          <p:nvPr/>
        </p:nvCxnSpPr>
        <p:spPr>
          <a:xfrm>
            <a:off x="4680688" y="3305050"/>
            <a:ext cx="522515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EB52765-D946-4CAE-9E73-BE0D73BE606F}"/>
                  </a:ext>
                </a:extLst>
              </p:cNvPr>
              <p:cNvSpPr txBox="1"/>
              <p:nvPr/>
            </p:nvSpPr>
            <p:spPr>
              <a:xfrm>
                <a:off x="5281580" y="3166551"/>
                <a:ext cx="46115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EB52765-D946-4CAE-9E73-BE0D73BE60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1580" y="3166551"/>
                <a:ext cx="461152" cy="276999"/>
              </a:xfrm>
              <a:prstGeom prst="rect">
                <a:avLst/>
              </a:prstGeom>
              <a:blipFill>
                <a:blip r:embed="rId4"/>
                <a:stretch>
                  <a:fillRect l="-1316" t="-2174" r="-23684" b="-32609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1844609-51B9-4B22-9D34-CB2733B2DD04}"/>
                  </a:ext>
                </a:extLst>
              </p:cNvPr>
              <p:cNvSpPr txBox="1"/>
              <p:nvPr/>
            </p:nvSpPr>
            <p:spPr>
              <a:xfrm>
                <a:off x="5281580" y="3539654"/>
                <a:ext cx="57996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1844609-51B9-4B22-9D34-CB2733B2DD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1580" y="3539654"/>
                <a:ext cx="579967" cy="276999"/>
              </a:xfrm>
              <a:prstGeom prst="rect">
                <a:avLst/>
              </a:prstGeom>
              <a:blipFill>
                <a:blip r:embed="rId5"/>
                <a:stretch>
                  <a:fillRect l="-1042" t="-4444" r="-18750" b="-35556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7B249B0-B54B-4E0A-82D2-4DFE11D40AB7}"/>
              </a:ext>
            </a:extLst>
          </p:cNvPr>
          <p:cNvCxnSpPr>
            <a:cxnSpLocks/>
          </p:cNvCxnSpPr>
          <p:nvPr/>
        </p:nvCxnSpPr>
        <p:spPr>
          <a:xfrm>
            <a:off x="4680688" y="3678153"/>
            <a:ext cx="522515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A7CE373-3544-47D1-A54D-2BCAD528A9F2}"/>
                  </a:ext>
                </a:extLst>
              </p:cNvPr>
              <p:cNvSpPr txBox="1"/>
              <p:nvPr/>
            </p:nvSpPr>
            <p:spPr>
              <a:xfrm>
                <a:off x="594704" y="3262655"/>
                <a:ext cx="57996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A7CE373-3544-47D1-A54D-2BCAD528A9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704" y="3262655"/>
                <a:ext cx="579967" cy="276999"/>
              </a:xfrm>
              <a:prstGeom prst="rect">
                <a:avLst/>
              </a:prstGeom>
              <a:blipFill>
                <a:blip r:embed="rId6"/>
                <a:stretch>
                  <a:fillRect l="-1053" t="-2174" r="-20000" b="-32609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0315DE6-2D8B-4039-870A-06A3995FE90C}"/>
                  </a:ext>
                </a:extLst>
              </p:cNvPr>
              <p:cNvSpPr txBox="1"/>
              <p:nvPr/>
            </p:nvSpPr>
            <p:spPr>
              <a:xfrm>
                <a:off x="19665" y="3288928"/>
                <a:ext cx="461152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0315DE6-2D8B-4039-870A-06A3995FE9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65" y="3288928"/>
                <a:ext cx="461152" cy="276999"/>
              </a:xfrm>
              <a:prstGeom prst="rect">
                <a:avLst/>
              </a:prstGeom>
              <a:blipFill>
                <a:blip r:embed="rId7"/>
                <a:stretch>
                  <a:fillRect l="-1316" t="-4444" r="-23684" b="-35556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219202C-388B-4F32-90B7-92E434C06806}"/>
                  </a:ext>
                </a:extLst>
              </p:cNvPr>
              <p:cNvSpPr txBox="1"/>
              <p:nvPr/>
            </p:nvSpPr>
            <p:spPr>
              <a:xfrm>
                <a:off x="6848369" y="5098001"/>
                <a:ext cx="14991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219202C-388B-4F32-90B7-92E434C068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8369" y="5098001"/>
                <a:ext cx="149913" cy="276999"/>
              </a:xfrm>
              <a:prstGeom prst="rect">
                <a:avLst/>
              </a:prstGeom>
              <a:blipFill>
                <a:blip r:embed="rId8"/>
                <a:stretch>
                  <a:fillRect l="-32000" r="-28000" b="-4348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>
            <a:extLst>
              <a:ext uri="{FF2B5EF4-FFF2-40B4-BE49-F238E27FC236}">
                <a16:creationId xmlns:a16="http://schemas.microsoft.com/office/drawing/2014/main" id="{63CBDC4B-9E2E-4918-8DB3-26049FCF44A1}"/>
              </a:ext>
            </a:extLst>
          </p:cNvPr>
          <p:cNvGrpSpPr/>
          <p:nvPr/>
        </p:nvGrpSpPr>
        <p:grpSpPr>
          <a:xfrm>
            <a:off x="5742732" y="97419"/>
            <a:ext cx="2127057" cy="2323564"/>
            <a:chOff x="2447311" y="97419"/>
            <a:chExt cx="3090768" cy="2323564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7A73F06-1D45-4509-AC19-2A885082DDBD}"/>
                </a:ext>
              </a:extLst>
            </p:cNvPr>
            <p:cNvSpPr txBox="1"/>
            <p:nvPr/>
          </p:nvSpPr>
          <p:spPr>
            <a:xfrm>
              <a:off x="2447311" y="97419"/>
              <a:ext cx="30907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b="1" dirty="0"/>
                <a:t>Додат кондензатор</a:t>
              </a:r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5E125D4D-1ED3-4146-A7F3-F4B23DE537FF}"/>
                </a:ext>
              </a:extLst>
            </p:cNvPr>
            <p:cNvSpPr/>
            <p:nvPr/>
          </p:nvSpPr>
          <p:spPr>
            <a:xfrm>
              <a:off x="2760617" y="522711"/>
              <a:ext cx="1933303" cy="1898272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</p:grpSp>
    </p:spTree>
    <p:extLst>
      <p:ext uri="{BB962C8B-B14F-4D97-AF65-F5344CB8AC3E}">
        <p14:creationId xmlns:p14="http://schemas.microsoft.com/office/powerpoint/2010/main" val="1170507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109</Words>
  <Application>Microsoft Office PowerPoint</Application>
  <PresentationFormat>Widescreen</PresentationFormat>
  <Paragraphs>39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Исправљачи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Исправљачи</dc:title>
  <dc:creator>Блажо Ђуровић</dc:creator>
  <cp:lastModifiedBy>Блажо Ђуровић</cp:lastModifiedBy>
  <cp:revision>9</cp:revision>
  <dcterms:created xsi:type="dcterms:W3CDTF">2021-04-12T19:40:05Z</dcterms:created>
  <dcterms:modified xsi:type="dcterms:W3CDTF">2022-03-28T06:07:32Z</dcterms:modified>
</cp:coreProperties>
</file>