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4" r:id="rId4"/>
    <p:sldId id="258" r:id="rId5"/>
    <p:sldId id="259" r:id="rId6"/>
    <p:sldId id="260" r:id="rId7"/>
    <p:sldId id="257" r:id="rId8"/>
    <p:sldId id="263" r:id="rId9"/>
    <p:sldId id="262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6DE6A3-C290-4655-BC98-C2B445897002}" v="1" dt="2022-05-12T20:58: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1806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Блажо Ђуровић" userId="5694572e-f064-495d-ac23-a1610d1060de" providerId="ADAL" clId="{C56DE6A3-C290-4655-BC98-C2B445897002}"/>
    <pc:docChg chg="addSld modSld">
      <pc:chgData name="Блажо Ђуровић" userId="5694572e-f064-495d-ac23-a1610d1060de" providerId="ADAL" clId="{C56DE6A3-C290-4655-BC98-C2B445897002}" dt="2022-05-12T20:58:40.999" v="0"/>
      <pc:docMkLst>
        <pc:docMk/>
      </pc:docMkLst>
      <pc:sldChg chg="add">
        <pc:chgData name="Блажо Ђуровић" userId="5694572e-f064-495d-ac23-a1610d1060de" providerId="ADAL" clId="{C56DE6A3-C290-4655-BC98-C2B445897002}" dt="2022-05-12T20:58:40.999" v="0"/>
        <pc:sldMkLst>
          <pc:docMk/>
          <pc:sldMk cId="0" sldId="26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9672637-F007-4619-9EFA-F95F20188EF2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E917BCC-5B2D-45AC-B6C0-8205C4B8AFD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Cyrl-ME" dirty="0"/>
              <a:t>Аутоматика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Појмови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Аутоматизација</a:t>
            </a:r>
          </a:p>
          <a:p>
            <a:pPr lvl="1"/>
            <a:r>
              <a:rPr lang="sr-Cyrl-ME" dirty="0"/>
              <a:t>У ужем смислу аутоматизација обухвата све мјере смањења људског рада.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Циљ и развој аутоматизације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Механизација</a:t>
            </a:r>
            <a:endParaRPr lang="sr-Latn-ME" dirty="0"/>
          </a:p>
          <a:p>
            <a:pPr lvl="1"/>
            <a:r>
              <a:rPr lang="sr-Cyrl-ME" dirty="0"/>
              <a:t>Смањује физички рад</a:t>
            </a:r>
          </a:p>
          <a:p>
            <a:r>
              <a:rPr lang="sr-Cyrl-ME" dirty="0"/>
              <a:t>Аутоматизација</a:t>
            </a:r>
            <a:endParaRPr lang="sr-Latn-ME" dirty="0"/>
          </a:p>
          <a:p>
            <a:pPr lvl="1"/>
            <a:r>
              <a:rPr lang="sr-Cyrl-ME" dirty="0"/>
              <a:t>Смањује физички и ментални рад</a:t>
            </a:r>
          </a:p>
          <a:p>
            <a:pPr lvl="1"/>
            <a:r>
              <a:rPr lang="sr-Cyrl-ME" dirty="0"/>
              <a:t>Брод веома сложен</a:t>
            </a:r>
          </a:p>
          <a:p>
            <a:r>
              <a:rPr lang="sr-Cyrl-ME" dirty="0"/>
              <a:t>Поједностављење рада</a:t>
            </a:r>
          </a:p>
          <a:p>
            <a:r>
              <a:rPr lang="sr-Cyrl-ME" dirty="0"/>
              <a:t>Споро прихватање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Бродска опрема и инсталације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ME" dirty="0"/>
              <a:t>Главни погон</a:t>
            </a:r>
          </a:p>
          <a:p>
            <a:pPr lvl="1"/>
            <a:r>
              <a:rPr lang="sr-Cyrl-ME" dirty="0"/>
              <a:t>Хладњаци/гријачи – измјењивачи топлоте</a:t>
            </a:r>
          </a:p>
          <a:p>
            <a:pPr lvl="1"/>
            <a:r>
              <a:rPr lang="sr-Cyrl-ME" dirty="0"/>
              <a:t>Филтри</a:t>
            </a:r>
          </a:p>
          <a:p>
            <a:pPr lvl="1"/>
            <a:r>
              <a:rPr lang="sr-Cyrl-ME" dirty="0"/>
              <a:t>Сепаратори</a:t>
            </a:r>
          </a:p>
          <a:p>
            <a:pPr lvl="1"/>
            <a:r>
              <a:rPr lang="sr-Cyrl-ME" dirty="0"/>
              <a:t>Пумпе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Бродска опрема и инсталације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Помоћни погони и уређаји</a:t>
            </a:r>
          </a:p>
          <a:p>
            <a:pPr lvl="2"/>
            <a:r>
              <a:rPr lang="sr-Cyrl-ME" dirty="0"/>
              <a:t>Енергетски комплекс</a:t>
            </a:r>
          </a:p>
          <a:p>
            <a:pPr lvl="1"/>
            <a:r>
              <a:rPr lang="sr-Cyrl-ME" dirty="0"/>
              <a:t>Опрема за прекрцај терета</a:t>
            </a:r>
          </a:p>
          <a:p>
            <a:pPr lvl="1"/>
            <a:r>
              <a:rPr lang="sr-Cyrl-ME" dirty="0"/>
              <a:t>Погони и уређаји за кормиларење</a:t>
            </a:r>
          </a:p>
          <a:p>
            <a:pPr lvl="2"/>
            <a:r>
              <a:rPr lang="sr-Cyrl-ME" dirty="0"/>
              <a:t>Електрохидраулични погон</a:t>
            </a:r>
          </a:p>
          <a:p>
            <a:pPr lvl="1"/>
            <a:r>
              <a:rPr lang="sr-Cyrl-ME" dirty="0"/>
              <a:t>Гријање и хлађење</a:t>
            </a:r>
          </a:p>
          <a:p>
            <a:pPr lvl="1"/>
            <a:r>
              <a:rPr lang="sr-Cyrl-ME" dirty="0"/>
              <a:t>Опрема за гашење пожара</a:t>
            </a:r>
          </a:p>
          <a:p>
            <a:pPr lvl="2"/>
            <a:r>
              <a:rPr lang="sr-Cyrl-ME" dirty="0"/>
              <a:t>Сензори и уређаји за аутом. Гашење</a:t>
            </a:r>
          </a:p>
          <a:p>
            <a:pPr lvl="1"/>
            <a:r>
              <a:rPr lang="sr-Cyrl-ME" dirty="0"/>
              <a:t>Уређаји за пренос наредби</a:t>
            </a:r>
          </a:p>
          <a:p>
            <a:pPr lvl="1"/>
            <a:r>
              <a:rPr lang="sr-Cyrl-ME" dirty="0"/>
              <a:t>Опрема за навигацију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ME" dirty="0"/>
              <a:t>Бродска опрема и инсталације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Цјевоводи</a:t>
            </a:r>
          </a:p>
          <a:p>
            <a:pPr lvl="2"/>
            <a:r>
              <a:rPr lang="sr-Cyrl-ME" dirty="0"/>
              <a:t>Ручни и аутоматски вентили</a:t>
            </a:r>
          </a:p>
          <a:p>
            <a:pPr lvl="1"/>
            <a:r>
              <a:rPr lang="sr-Cyrl-ME" dirty="0"/>
              <a:t>Баластни </a:t>
            </a:r>
          </a:p>
          <a:p>
            <a:pPr lvl="1"/>
            <a:r>
              <a:rPr lang="sr-Cyrl-ME" dirty="0"/>
              <a:t>Противпожарни</a:t>
            </a:r>
          </a:p>
          <a:p>
            <a:pPr lvl="1"/>
            <a:r>
              <a:rPr lang="sr-Cyrl-ME" dirty="0"/>
              <a:t>Санитарни</a:t>
            </a:r>
          </a:p>
          <a:p>
            <a:pPr lvl="1"/>
            <a:r>
              <a:rPr lang="sr-Cyrl-ME" dirty="0"/>
              <a:t>Питке воде</a:t>
            </a:r>
          </a:p>
          <a:p>
            <a:pPr lvl="1"/>
            <a:r>
              <a:rPr lang="sr-Cyrl-ME" dirty="0"/>
              <a:t>Каљужни</a:t>
            </a:r>
          </a:p>
          <a:p>
            <a:pPr lvl="1"/>
            <a:r>
              <a:rPr lang="sr-Cyrl-ME" dirty="0"/>
              <a:t>Горивни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Бродска опрема и инсталације</a:t>
            </a:r>
            <a:br>
              <a:rPr lang="sr-Cyrl-ME" dirty="0"/>
            </a:br>
            <a:r>
              <a:rPr lang="sr-Cyrl-ME" dirty="0"/>
              <a:t>Захтјеви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ME" dirty="0"/>
              <a:t>Поузданост</a:t>
            </a:r>
          </a:p>
          <a:p>
            <a:r>
              <a:rPr lang="sr-Cyrl-ME" dirty="0"/>
              <a:t>Мања тежина и величина</a:t>
            </a:r>
          </a:p>
          <a:p>
            <a:r>
              <a:rPr lang="sr-Cyrl-ME" dirty="0"/>
              <a:t>Мања потрошња</a:t>
            </a:r>
          </a:p>
          <a:p>
            <a:r>
              <a:rPr lang="sr-Cyrl-ME" dirty="0"/>
              <a:t>Једноставност</a:t>
            </a:r>
          </a:p>
          <a:p>
            <a:pPr lvl="1"/>
            <a:r>
              <a:rPr lang="sr-Cyrl-ME" dirty="0"/>
              <a:t>Виши ниво знања</a:t>
            </a:r>
          </a:p>
          <a:p>
            <a:pPr lvl="1"/>
            <a:r>
              <a:rPr lang="sr-Cyrl-ME" dirty="0"/>
              <a:t>Мултидисциплинарсност</a:t>
            </a:r>
          </a:p>
          <a:p>
            <a:pPr lvl="1">
              <a:buNone/>
            </a:pPr>
            <a:endParaRPr lang="sr-Cyrl-ME" dirty="0"/>
          </a:p>
          <a:p>
            <a:endParaRPr lang="sr-Cyrl-M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Аутоматизација брода</a:t>
            </a:r>
            <a:br>
              <a:rPr lang="sr-Cyrl-ME" dirty="0"/>
            </a:br>
            <a:r>
              <a:rPr lang="sr-Cyrl-ME" dirty="0"/>
              <a:t>Предности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Смањење броја посаде</a:t>
            </a:r>
          </a:p>
          <a:p>
            <a:r>
              <a:rPr lang="sr-Cyrl-ME" dirty="0"/>
              <a:t>Подизање нивоа информисаности о стању брода</a:t>
            </a:r>
          </a:p>
          <a:p>
            <a:r>
              <a:rPr lang="sr-Cyrl-ME" dirty="0"/>
              <a:t>Уштед/Економичност</a:t>
            </a:r>
          </a:p>
          <a:p>
            <a:pPr lvl="1"/>
            <a:r>
              <a:rPr lang="sr-Cyrl-ME" dirty="0"/>
              <a:t>Гориво</a:t>
            </a:r>
          </a:p>
          <a:p>
            <a:pPr lvl="1"/>
            <a:r>
              <a:rPr lang="sr-Cyrl-ME" dirty="0"/>
              <a:t>Вријеме</a:t>
            </a:r>
          </a:p>
          <a:p>
            <a:pPr lvl="2"/>
            <a:r>
              <a:rPr lang="sr-Cyrl-ME" dirty="0"/>
              <a:t>Аутопилот итд.</a:t>
            </a:r>
          </a:p>
          <a:p>
            <a:r>
              <a:rPr lang="sr-Cyrl-ME" dirty="0"/>
              <a:t>Повећан животни вијек опреме</a:t>
            </a:r>
          </a:p>
          <a:p>
            <a:r>
              <a:rPr lang="sr-Cyrl-ME" dirty="0"/>
              <a:t>Уштеда у трошковима одржавања</a:t>
            </a:r>
          </a:p>
          <a:p>
            <a:pPr lvl="1"/>
            <a:endParaRPr lang="sr-Cyrl-ME" dirty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Аутоматизација брода</a:t>
            </a:r>
            <a:br>
              <a:rPr lang="sr-Cyrl-ME" dirty="0"/>
            </a:br>
            <a:r>
              <a:rPr lang="sr-Cyrl-ME" dirty="0"/>
              <a:t>Недостаци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Цијена</a:t>
            </a:r>
          </a:p>
          <a:p>
            <a:r>
              <a:rPr lang="sr-Cyrl-ME" dirty="0"/>
              <a:t>Трошкови осигурања</a:t>
            </a:r>
          </a:p>
          <a:p>
            <a:r>
              <a:rPr lang="sr-Cyrl-ME" dirty="0"/>
              <a:t>Мања посада =&gt;</a:t>
            </a:r>
          </a:p>
          <a:p>
            <a:pPr lvl="1"/>
            <a:r>
              <a:rPr lang="sr-Cyrl-ME" dirty="0"/>
              <a:t>Веће знање</a:t>
            </a:r>
          </a:p>
          <a:p>
            <a:pPr lvl="1"/>
            <a:endParaRPr lang="sr-Cyrl-ME" dirty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sr-Cyrl-ME" dirty="0"/>
              <a:t>Основни задаци аутоматских система на броду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sr-Cyrl-ME" dirty="0"/>
              <a:t>Сигнализација</a:t>
            </a:r>
          </a:p>
          <a:p>
            <a:r>
              <a:rPr lang="sr-Cyrl-ME" dirty="0"/>
              <a:t>Блокада и заштита</a:t>
            </a:r>
          </a:p>
          <a:p>
            <a:r>
              <a:rPr lang="sr-Cyrl-ME" dirty="0"/>
              <a:t>Управљање</a:t>
            </a:r>
          </a:p>
          <a:p>
            <a:r>
              <a:rPr lang="sr-Cyrl-ME" dirty="0"/>
              <a:t>Контрола</a:t>
            </a:r>
          </a:p>
          <a:p>
            <a:r>
              <a:rPr lang="sr-Cyrl-ME" dirty="0"/>
              <a:t>Упуштање у погон и заустављање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60648"/>
            <a:ext cx="7772400" cy="1165816"/>
          </a:xfrm>
        </p:spPr>
        <p:txBody>
          <a:bodyPr/>
          <a:lstStyle/>
          <a:p>
            <a:r>
              <a:rPr lang="sr-Cyrl-ME" dirty="0"/>
              <a:t>Нивои вођења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ME" dirty="0"/>
              <a:t>Потпуно аутоматско вођење</a:t>
            </a:r>
          </a:p>
          <a:p>
            <a:pPr lvl="1"/>
            <a:r>
              <a:rPr lang="sr-Cyrl-ME" dirty="0"/>
              <a:t>Без учешћа човјека</a:t>
            </a:r>
          </a:p>
          <a:p>
            <a:r>
              <a:rPr lang="sr-Cyrl-ME" dirty="0"/>
              <a:t>Полуаутоматско вођење</a:t>
            </a:r>
          </a:p>
          <a:p>
            <a:pPr lvl="1"/>
            <a:r>
              <a:rPr lang="sr-Cyrl-ME" dirty="0"/>
              <a:t>Човјек </a:t>
            </a:r>
            <a:r>
              <a:rPr lang="sr-Cyrl-CS" dirty="0"/>
              <a:t>управља машином на основу савјета аутоматског система</a:t>
            </a:r>
            <a:endParaRPr lang="sr-Cyrl-ME" dirty="0"/>
          </a:p>
          <a:p>
            <a:r>
              <a:rPr lang="sr-Cyrl-ME" dirty="0"/>
              <a:t>Ручно вођење</a:t>
            </a:r>
          </a:p>
          <a:p>
            <a:pPr lvl="1"/>
            <a:r>
              <a:rPr lang="sr-Cyrl-ME" dirty="0"/>
              <a:t>Смањена количина информација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240</TotalTime>
  <Words>207</Words>
  <Application>Microsoft Office PowerPoint</Application>
  <PresentationFormat>On-screen Show (4:3)</PresentationFormat>
  <Paragraphs>72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Calibri</vt:lpstr>
      <vt:lpstr>Cambria</vt:lpstr>
      <vt:lpstr>Franklin Gothic Book</vt:lpstr>
      <vt:lpstr>Perpetua</vt:lpstr>
      <vt:lpstr>Wingdings 2</vt:lpstr>
      <vt:lpstr>Equity</vt:lpstr>
      <vt:lpstr>Аутоматика</vt:lpstr>
      <vt:lpstr>Појмови</vt:lpstr>
      <vt:lpstr>Циљ и развој аутоматизације</vt:lpstr>
      <vt:lpstr>Бродска опрема и инсталације</vt:lpstr>
      <vt:lpstr>Бродска опрема и инсталације</vt:lpstr>
      <vt:lpstr>Бродска опрема и инсталације</vt:lpstr>
      <vt:lpstr>Бродска опрема и инсталације Захтјеви</vt:lpstr>
      <vt:lpstr>Аутоматизација брода Предности</vt:lpstr>
      <vt:lpstr>Аутоматизација брода Недостаци</vt:lpstr>
      <vt:lpstr>Основни задаци аутоматских система на броду</vt:lpstr>
      <vt:lpstr>Нивои вођења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Аутоматика</dc:title>
  <dc:creator>Blazo</dc:creator>
  <cp:lastModifiedBy>Блажо Ђуровић</cp:lastModifiedBy>
  <cp:revision>23</cp:revision>
  <dcterms:created xsi:type="dcterms:W3CDTF">2020-04-13T21:38:46Z</dcterms:created>
  <dcterms:modified xsi:type="dcterms:W3CDTF">2022-05-12T20:58:51Z</dcterms:modified>
</cp:coreProperties>
</file>