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38CCCB-1DBD-448A-A68A-86BA8E15AE7F}" v="9" dt="2022-03-10T07:41:45.4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8227276A-6EF4-4310-B1F7-439FDE0211A0}"/>
    <pc:docChg chg="modSld sldOrd">
      <pc:chgData name="Блажо Ђуровић" userId="5694572e-f064-495d-ac23-a1610d1060de" providerId="ADAL" clId="{8227276A-6EF4-4310-B1F7-439FDE0211A0}" dt="2022-02-06T19:53:17.728" v="59"/>
      <pc:docMkLst>
        <pc:docMk/>
      </pc:docMkLst>
      <pc:sldChg chg="ord">
        <pc:chgData name="Блажо Ђуровић" userId="5694572e-f064-495d-ac23-a1610d1060de" providerId="ADAL" clId="{8227276A-6EF4-4310-B1F7-439FDE0211A0}" dt="2022-02-06T19:34:22.985" v="5"/>
        <pc:sldMkLst>
          <pc:docMk/>
          <pc:sldMk cId="424404352" sldId="258"/>
        </pc:sldMkLst>
      </pc:sldChg>
      <pc:sldChg chg="addSp modSp mod ord modAnim">
        <pc:chgData name="Блажо Ђуровић" userId="5694572e-f064-495d-ac23-a1610d1060de" providerId="ADAL" clId="{8227276A-6EF4-4310-B1F7-439FDE0211A0}" dt="2022-02-06T19:53:17.728" v="59"/>
        <pc:sldMkLst>
          <pc:docMk/>
          <pc:sldMk cId="4149142991" sldId="259"/>
        </pc:sldMkLst>
        <pc:spChg chg="add mod">
          <ac:chgData name="Блажо Ђуровић" userId="5694572e-f064-495d-ac23-a1610d1060de" providerId="ADAL" clId="{8227276A-6EF4-4310-B1F7-439FDE0211A0}" dt="2022-02-06T19:41:13.125" v="20" actId="554"/>
          <ac:spMkLst>
            <pc:docMk/>
            <pc:sldMk cId="4149142991" sldId="259"/>
            <ac:spMk id="2" creationId="{757F3AFB-9266-45EB-9187-0B787BA76CF8}"/>
          </ac:spMkLst>
        </pc:spChg>
        <pc:spChg chg="mod">
          <ac:chgData name="Блажо Ђуровић" userId="5694572e-f064-495d-ac23-a1610d1060de" providerId="ADAL" clId="{8227276A-6EF4-4310-B1F7-439FDE0211A0}" dt="2022-02-06T19:45:38.843" v="23"/>
          <ac:spMkLst>
            <pc:docMk/>
            <pc:sldMk cId="4149142991" sldId="259"/>
            <ac:spMk id="64" creationId="{6DA853A1-5698-45A1-A27F-AB0875E516F8}"/>
          </ac:spMkLst>
        </pc:spChg>
        <pc:spChg chg="mod">
          <ac:chgData name="Блажо Ђуровић" userId="5694572e-f064-495d-ac23-a1610d1060de" providerId="ADAL" clId="{8227276A-6EF4-4310-B1F7-439FDE0211A0}" dt="2022-02-06T19:45:45.471" v="24"/>
          <ac:spMkLst>
            <pc:docMk/>
            <pc:sldMk cId="4149142991" sldId="259"/>
            <ac:spMk id="67" creationId="{F8F32490-81A4-4E08-9AC3-343ABEBA9D07}"/>
          </ac:spMkLst>
        </pc:spChg>
        <pc:spChg chg="mod">
          <ac:chgData name="Блажо Ђуровић" userId="5694572e-f064-495d-ac23-a1610d1060de" providerId="ADAL" clId="{8227276A-6EF4-4310-B1F7-439FDE0211A0}" dt="2022-02-06T19:45:51.805" v="25"/>
          <ac:spMkLst>
            <pc:docMk/>
            <pc:sldMk cId="4149142991" sldId="259"/>
            <ac:spMk id="70" creationId="{6667F3F5-7863-47F0-BA82-1E1CFC468F55}"/>
          </ac:spMkLst>
        </pc:spChg>
        <pc:spChg chg="add mod">
          <ac:chgData name="Блажо Ђуровић" userId="5694572e-f064-495d-ac23-a1610d1060de" providerId="ADAL" clId="{8227276A-6EF4-4310-B1F7-439FDE0211A0}" dt="2022-02-06T19:41:13.125" v="20" actId="554"/>
          <ac:spMkLst>
            <pc:docMk/>
            <pc:sldMk cId="4149142991" sldId="259"/>
            <ac:spMk id="73" creationId="{B72B57B1-3EEA-4812-BE10-9EDE898D6F79}"/>
          </ac:spMkLst>
        </pc:spChg>
        <pc:spChg chg="add mod">
          <ac:chgData name="Блажо Ђуровић" userId="5694572e-f064-495d-ac23-a1610d1060de" providerId="ADAL" clId="{8227276A-6EF4-4310-B1F7-439FDE0211A0}" dt="2022-02-06T19:41:13.125" v="20" actId="554"/>
          <ac:spMkLst>
            <pc:docMk/>
            <pc:sldMk cId="4149142991" sldId="259"/>
            <ac:spMk id="75" creationId="{E7C71AE4-811F-4305-A0CD-E60A234C72ED}"/>
          </ac:spMkLst>
        </pc:spChg>
        <pc:spChg chg="add mod">
          <ac:chgData name="Блажо Ђуровић" userId="5694572e-f064-495d-ac23-a1610d1060de" providerId="ADAL" clId="{8227276A-6EF4-4310-B1F7-439FDE0211A0}" dt="2022-02-06T19:49:15.223" v="46" actId="1076"/>
          <ac:spMkLst>
            <pc:docMk/>
            <pc:sldMk cId="4149142991" sldId="259"/>
            <ac:spMk id="77" creationId="{4E311000-0CD8-4D79-9A95-229477FC9A51}"/>
          </ac:spMkLst>
        </pc:spChg>
        <pc:cxnChg chg="mod">
          <ac:chgData name="Блажо Ђуровић" userId="5694572e-f064-495d-ac23-a1610d1060de" providerId="ADAL" clId="{8227276A-6EF4-4310-B1F7-439FDE0211A0}" dt="2022-02-06T19:47:12.345" v="32" actId="1037"/>
          <ac:cxnSpMkLst>
            <pc:docMk/>
            <pc:sldMk cId="4149142991" sldId="259"/>
            <ac:cxnSpMk id="74" creationId="{09DC717B-A0BF-4207-A9CC-93453DBDF630}"/>
          </ac:cxnSpMkLst>
        </pc:cxnChg>
        <pc:cxnChg chg="mod">
          <ac:chgData name="Блажо Ђуровић" userId="5694572e-f064-495d-ac23-a1610d1060de" providerId="ADAL" clId="{8227276A-6EF4-4310-B1F7-439FDE0211A0}" dt="2022-02-06T19:47:16.282" v="37" actId="1038"/>
          <ac:cxnSpMkLst>
            <pc:docMk/>
            <pc:sldMk cId="4149142991" sldId="259"/>
            <ac:cxnSpMk id="76" creationId="{00D24926-599D-4DCF-9076-6ECC47B03BD4}"/>
          </ac:cxnSpMkLst>
        </pc:cxnChg>
        <pc:cxnChg chg="mod">
          <ac:chgData name="Блажо Ђуровић" userId="5694572e-f064-495d-ac23-a1610d1060de" providerId="ADAL" clId="{8227276A-6EF4-4310-B1F7-439FDE0211A0}" dt="2022-02-06T19:52:06.627" v="56" actId="14100"/>
          <ac:cxnSpMkLst>
            <pc:docMk/>
            <pc:sldMk cId="4149142991" sldId="259"/>
            <ac:cxnSpMk id="92" creationId="{2E2CD2A0-9550-4F0B-860A-FFED6BDB2264}"/>
          </ac:cxnSpMkLst>
        </pc:cxnChg>
        <pc:cxnChg chg="mod">
          <ac:chgData name="Блажо Ђуровић" userId="5694572e-f064-495d-ac23-a1610d1060de" providerId="ADAL" clId="{8227276A-6EF4-4310-B1F7-439FDE0211A0}" dt="2022-02-06T19:51:58.184" v="55" actId="14100"/>
          <ac:cxnSpMkLst>
            <pc:docMk/>
            <pc:sldMk cId="4149142991" sldId="259"/>
            <ac:cxnSpMk id="96" creationId="{658A6AC1-CA2F-4C19-AE64-428B5C7CCEC1}"/>
          </ac:cxnSpMkLst>
        </pc:cxnChg>
      </pc:sldChg>
    </pc:docChg>
  </pc:docChgLst>
  <pc:docChgLst>
    <pc:chgData name="Блажо Ђуровић" userId="S::blazo.djurovic@pom-ko.edu.me::5694572e-f064-495d-ac23-a1610d1060de" providerId="AD" clId="Web-{11987E76-0173-CE40-F415-D5D599277220}"/>
    <pc:docChg chg="modSld">
      <pc:chgData name="Блажо Ђуровић" userId="S::blazo.djurovic@pom-ko.edu.me::5694572e-f064-495d-ac23-a1610d1060de" providerId="AD" clId="Web-{11987E76-0173-CE40-F415-D5D599277220}" dt="2022-02-14T07:28:56.781" v="4" actId="14100"/>
      <pc:docMkLst>
        <pc:docMk/>
      </pc:docMkLst>
      <pc:sldChg chg="modSp">
        <pc:chgData name="Блажо Ђуровић" userId="S::blazo.djurovic@pom-ko.edu.me::5694572e-f064-495d-ac23-a1610d1060de" providerId="AD" clId="Web-{11987E76-0173-CE40-F415-D5D599277220}" dt="2022-02-14T07:28:56.781" v="4" actId="14100"/>
        <pc:sldMkLst>
          <pc:docMk/>
          <pc:sldMk cId="3211030643" sldId="260"/>
        </pc:sldMkLst>
        <pc:spChg chg="mod">
          <ac:chgData name="Блажо Ђуровић" userId="S::blazo.djurovic@pom-ko.edu.me::5694572e-f064-495d-ac23-a1610d1060de" providerId="AD" clId="Web-{11987E76-0173-CE40-F415-D5D599277220}" dt="2022-02-14T07:28:56.781" v="4" actId="14100"/>
          <ac:spMkLst>
            <pc:docMk/>
            <pc:sldMk cId="3211030643" sldId="260"/>
            <ac:spMk id="2" creationId="{DCD29E02-2956-4D71-946C-3ED95EB18776}"/>
          </ac:spMkLst>
        </pc:spChg>
      </pc:sldChg>
    </pc:docChg>
  </pc:docChgLst>
  <pc:docChgLst>
    <pc:chgData name="Блажо Ђуровић" userId="5694572e-f064-495d-ac23-a1610d1060de" providerId="ADAL" clId="{4438CCCB-1DBD-448A-A68A-86BA8E15AE7F}"/>
    <pc:docChg chg="undo custSel modSld">
      <pc:chgData name="Блажо Ђуровић" userId="5694572e-f064-495d-ac23-a1610d1060de" providerId="ADAL" clId="{4438CCCB-1DBD-448A-A68A-86BA8E15AE7F}" dt="2022-03-10T07:42:03.336" v="163" actId="1076"/>
      <pc:docMkLst>
        <pc:docMk/>
      </pc:docMkLst>
      <pc:sldChg chg="modSp mod">
        <pc:chgData name="Блажо Ђуровић" userId="5694572e-f064-495d-ac23-a1610d1060de" providerId="ADAL" clId="{4438CCCB-1DBD-448A-A68A-86BA8E15AE7F}" dt="2022-03-10T07:42:03.336" v="163" actId="1076"/>
        <pc:sldMkLst>
          <pc:docMk/>
          <pc:sldMk cId="1321287795" sldId="257"/>
        </pc:sldMkLst>
        <pc:spChg chg="mod">
          <ac:chgData name="Блажо Ђуровић" userId="5694572e-f064-495d-ac23-a1610d1060de" providerId="ADAL" clId="{4438CCCB-1DBD-448A-A68A-86BA8E15AE7F}" dt="2022-03-10T07:41:15.993" v="157" actId="122"/>
          <ac:spMkLst>
            <pc:docMk/>
            <pc:sldMk cId="1321287795" sldId="257"/>
            <ac:spMk id="5" creationId="{A0F11B19-E69A-488E-8950-9DEE89C3E8E3}"/>
          </ac:spMkLst>
        </pc:spChg>
        <pc:spChg chg="mod">
          <ac:chgData name="Блажо Ђуровић" userId="5694572e-f064-495d-ac23-a1610d1060de" providerId="ADAL" clId="{4438CCCB-1DBD-448A-A68A-86BA8E15AE7F}" dt="2022-03-10T07:42:03.336" v="163" actId="1076"/>
          <ac:spMkLst>
            <pc:docMk/>
            <pc:sldMk cId="1321287795" sldId="257"/>
            <ac:spMk id="7" creationId="{F9F81545-3E6F-4659-8DB8-34F855F4AB01}"/>
          </ac:spMkLst>
        </pc:spChg>
        <pc:spChg chg="mod">
          <ac:chgData name="Блажо Ђуровић" userId="5694572e-f064-495d-ac23-a1610d1060de" providerId="ADAL" clId="{4438CCCB-1DBD-448A-A68A-86BA8E15AE7F}" dt="2022-03-10T07:41:13.362" v="156" actId="1076"/>
          <ac:spMkLst>
            <pc:docMk/>
            <pc:sldMk cId="1321287795" sldId="257"/>
            <ac:spMk id="18" creationId="{1ECA7D6C-BAB7-4A82-AC7A-505C3787D932}"/>
          </ac:spMkLst>
        </pc:spChg>
        <pc:spChg chg="mod">
          <ac:chgData name="Блажо Ђуровић" userId="5694572e-f064-495d-ac23-a1610d1060de" providerId="ADAL" clId="{4438CCCB-1DBD-448A-A68A-86BA8E15AE7F}" dt="2022-03-10T07:41:13.010" v="154" actId="1076"/>
          <ac:spMkLst>
            <pc:docMk/>
            <pc:sldMk cId="1321287795" sldId="257"/>
            <ac:spMk id="24" creationId="{4CE6642A-808D-4918-8546-D0EC2F85A5F4}"/>
          </ac:spMkLst>
        </pc:spChg>
        <pc:spChg chg="mod">
          <ac:chgData name="Блажо Ђуровић" userId="5694572e-f064-495d-ac23-a1610d1060de" providerId="ADAL" clId="{4438CCCB-1DBD-448A-A68A-86BA8E15AE7F}" dt="2022-03-10T07:41:13.186" v="155" actId="1076"/>
          <ac:spMkLst>
            <pc:docMk/>
            <pc:sldMk cId="1321287795" sldId="257"/>
            <ac:spMk id="30" creationId="{6F79F602-6D6D-49FD-A009-3B4B3EFFBDBB}"/>
          </ac:spMkLst>
        </pc:spChg>
        <pc:spChg chg="mod">
          <ac:chgData name="Блажо Ђуровић" userId="5694572e-f064-495d-ac23-a1610d1060de" providerId="ADAL" clId="{4438CCCB-1DBD-448A-A68A-86BA8E15AE7F}" dt="2022-03-10T07:41:53.887" v="161" actId="1076"/>
          <ac:spMkLst>
            <pc:docMk/>
            <pc:sldMk cId="1321287795" sldId="257"/>
            <ac:spMk id="53" creationId="{71E35925-E653-4569-B3EB-959874A1F8AF}"/>
          </ac:spMkLst>
        </pc:spChg>
        <pc:spChg chg="mod">
          <ac:chgData name="Блажо Ђуровић" userId="5694572e-f064-495d-ac23-a1610d1060de" providerId="ADAL" clId="{4438CCCB-1DBD-448A-A68A-86BA8E15AE7F}" dt="2022-03-10T07:41:45.477" v="160" actId="113"/>
          <ac:spMkLst>
            <pc:docMk/>
            <pc:sldMk cId="1321287795" sldId="257"/>
            <ac:spMk id="57" creationId="{D801041D-B464-4AA9-8FF1-C0982B4CC094}"/>
          </ac:spMkLst>
        </pc:spChg>
        <pc:grpChg chg="mod">
          <ac:chgData name="Блажо Ђуровић" userId="5694572e-f064-495d-ac23-a1610d1060de" providerId="ADAL" clId="{4438CCCB-1DBD-448A-A68A-86BA8E15AE7F}" dt="2022-03-10T07:41:12.482" v="151" actId="1076"/>
          <ac:grpSpMkLst>
            <pc:docMk/>
            <pc:sldMk cId="1321287795" sldId="257"/>
            <ac:grpSpMk id="41" creationId="{1B83D09C-C7C0-4AFC-B45B-7BD7F6B1091E}"/>
          </ac:grpSpMkLst>
        </pc:grpChg>
        <pc:cxnChg chg="mod">
          <ac:chgData name="Блажо Ђуровић" userId="5694572e-f064-495d-ac23-a1610d1060de" providerId="ADAL" clId="{4438CCCB-1DBD-448A-A68A-86BA8E15AE7F}" dt="2022-03-10T07:41:13.010" v="154" actId="1076"/>
          <ac:cxnSpMkLst>
            <pc:docMk/>
            <pc:sldMk cId="1321287795" sldId="257"/>
            <ac:cxnSpMk id="26" creationId="{40F69ABB-5BD7-4BB4-8DE1-9F821D4F4A94}"/>
          </ac:cxnSpMkLst>
        </pc:cxnChg>
        <pc:cxnChg chg="mod">
          <ac:chgData name="Блажо Ђуровић" userId="5694572e-f064-495d-ac23-a1610d1060de" providerId="ADAL" clId="{4438CCCB-1DBD-448A-A68A-86BA8E15AE7F}" dt="2022-03-10T07:41:13.010" v="154" actId="1076"/>
          <ac:cxnSpMkLst>
            <pc:docMk/>
            <pc:sldMk cId="1321287795" sldId="257"/>
            <ac:cxnSpMk id="27" creationId="{4A90D63E-00FC-4F7B-9CEB-850A0CFFBA99}"/>
          </ac:cxnSpMkLst>
        </pc:cxnChg>
        <pc:cxnChg chg="mod">
          <ac:chgData name="Блажо Ђуровић" userId="5694572e-f064-495d-ac23-a1610d1060de" providerId="ADAL" clId="{4438CCCB-1DBD-448A-A68A-86BA8E15AE7F}" dt="2022-03-10T07:41:56.105" v="162" actId="14100"/>
          <ac:cxnSpMkLst>
            <pc:docMk/>
            <pc:sldMk cId="1321287795" sldId="257"/>
            <ac:cxnSpMk id="54" creationId="{46218924-16AF-45DE-AB29-9B504C26C502}"/>
          </ac:cxnSpMkLst>
        </pc:cxnChg>
        <pc:cxnChg chg="mod">
          <ac:chgData name="Блажо Ђуровић" userId="5694572e-f064-495d-ac23-a1610d1060de" providerId="ADAL" clId="{4438CCCB-1DBD-448A-A68A-86BA8E15AE7F}" dt="2022-03-10T07:41:45.477" v="160" actId="113"/>
          <ac:cxnSpMkLst>
            <pc:docMk/>
            <pc:sldMk cId="1321287795" sldId="257"/>
            <ac:cxnSpMk id="58" creationId="{6E3FBC12-5C2B-404D-A04E-1294F4405D34}"/>
          </ac:cxnSpMkLst>
        </pc:cxnChg>
      </pc:sldChg>
      <pc:sldChg chg="addSp modSp mod modAnim">
        <pc:chgData name="Блажо Ђуровић" userId="5694572e-f064-495d-ac23-a1610d1060de" providerId="ADAL" clId="{4438CCCB-1DBD-448A-A68A-86BA8E15AE7F}" dt="2022-02-14T07:10:49.100" v="141"/>
        <pc:sldMkLst>
          <pc:docMk/>
          <pc:sldMk cId="3211030643" sldId="260"/>
        </pc:sldMkLst>
        <pc:spChg chg="add mod">
          <ac:chgData name="Блажо Ђуровић" userId="5694572e-f064-495d-ac23-a1610d1060de" providerId="ADAL" clId="{4438CCCB-1DBD-448A-A68A-86BA8E15AE7F}" dt="2022-02-14T07:09:43.338" v="139" actId="1076"/>
          <ac:spMkLst>
            <pc:docMk/>
            <pc:sldMk cId="3211030643" sldId="260"/>
            <ac:spMk id="2" creationId="{DCD29E02-2956-4D71-946C-3ED95EB18776}"/>
          </ac:spMkLst>
        </pc:spChg>
        <pc:spChg chg="mod">
          <ac:chgData name="Блажо Ђуровић" userId="5694572e-f064-495d-ac23-a1610d1060de" providerId="ADAL" clId="{4438CCCB-1DBD-448A-A68A-86BA8E15AE7F}" dt="2022-02-14T07:09:56.679" v="140" actId="164"/>
          <ac:spMkLst>
            <pc:docMk/>
            <pc:sldMk cId="3211030643" sldId="260"/>
            <ac:spMk id="75" creationId="{F9CD8CE1-C00D-42F0-BB4D-1C2A3AEE6A6C}"/>
          </ac:spMkLst>
        </pc:spChg>
        <pc:spChg chg="mod">
          <ac:chgData name="Блажо Ђуровић" userId="5694572e-f064-495d-ac23-a1610d1060de" providerId="ADAL" clId="{4438CCCB-1DBD-448A-A68A-86BA8E15AE7F}" dt="2022-02-14T07:09:56.679" v="140" actId="164"/>
          <ac:spMkLst>
            <pc:docMk/>
            <pc:sldMk cId="3211030643" sldId="260"/>
            <ac:spMk id="76" creationId="{F406A26C-9261-4F32-9E48-BEB86679C7C3}"/>
          </ac:spMkLst>
        </pc:spChg>
        <pc:spChg chg="mod">
          <ac:chgData name="Блажо Ђуровић" userId="5694572e-f064-495d-ac23-a1610d1060de" providerId="ADAL" clId="{4438CCCB-1DBD-448A-A68A-86BA8E15AE7F}" dt="2022-02-14T07:09:56.679" v="140" actId="164"/>
          <ac:spMkLst>
            <pc:docMk/>
            <pc:sldMk cId="3211030643" sldId="260"/>
            <ac:spMk id="77" creationId="{F09D0C85-F35B-4036-B16C-CF988935037E}"/>
          </ac:spMkLst>
        </pc:spChg>
        <pc:spChg chg="mod">
          <ac:chgData name="Блажо Ђуровић" userId="5694572e-f064-495d-ac23-a1610d1060de" providerId="ADAL" clId="{4438CCCB-1DBD-448A-A68A-86BA8E15AE7F}" dt="2022-02-14T07:09:56.679" v="140" actId="164"/>
          <ac:spMkLst>
            <pc:docMk/>
            <pc:sldMk cId="3211030643" sldId="260"/>
            <ac:spMk id="78" creationId="{C81DD7DB-E57E-4125-B97D-69DC245E47BB}"/>
          </ac:spMkLst>
        </pc:spChg>
        <pc:spChg chg="mod">
          <ac:chgData name="Блажо Ђуровић" userId="5694572e-f064-495d-ac23-a1610d1060de" providerId="ADAL" clId="{4438CCCB-1DBD-448A-A68A-86BA8E15AE7F}" dt="2022-02-14T07:09:56.679" v="140" actId="164"/>
          <ac:spMkLst>
            <pc:docMk/>
            <pc:sldMk cId="3211030643" sldId="260"/>
            <ac:spMk id="79" creationId="{07B2AE73-F896-4B43-8088-8A07A082E0FF}"/>
          </ac:spMkLst>
        </pc:spChg>
        <pc:spChg chg="mod">
          <ac:chgData name="Блажо Ђуровић" userId="5694572e-f064-495d-ac23-a1610d1060de" providerId="ADAL" clId="{4438CCCB-1DBD-448A-A68A-86BA8E15AE7F}" dt="2022-02-14T07:09:56.679" v="140" actId="164"/>
          <ac:spMkLst>
            <pc:docMk/>
            <pc:sldMk cId="3211030643" sldId="260"/>
            <ac:spMk id="80" creationId="{B28CC6CD-621E-4B64-9549-46D43F31F30C}"/>
          </ac:spMkLst>
        </pc:spChg>
        <pc:spChg chg="mod">
          <ac:chgData name="Блажо Ђуровић" userId="5694572e-f064-495d-ac23-a1610d1060de" providerId="ADAL" clId="{4438CCCB-1DBD-448A-A68A-86BA8E15AE7F}" dt="2022-02-14T07:09:56.679" v="140" actId="164"/>
          <ac:spMkLst>
            <pc:docMk/>
            <pc:sldMk cId="3211030643" sldId="260"/>
            <ac:spMk id="85" creationId="{0A6FB631-E3F3-466F-985B-3A5FA67E93C7}"/>
          </ac:spMkLst>
        </pc:spChg>
        <pc:grpChg chg="add mod">
          <ac:chgData name="Блажо Ђуровић" userId="5694572e-f064-495d-ac23-a1610d1060de" providerId="ADAL" clId="{4438CCCB-1DBD-448A-A68A-86BA8E15AE7F}" dt="2022-02-14T07:09:56.679" v="140" actId="164"/>
          <ac:grpSpMkLst>
            <pc:docMk/>
            <pc:sldMk cId="3211030643" sldId="260"/>
            <ac:grpSpMk id="15" creationId="{E29CD542-FA87-473F-8714-E0668D1CCF55}"/>
          </ac:grpSpMkLst>
        </pc:grpChg>
        <pc:cxnChg chg="mod">
          <ac:chgData name="Блажо Ђуровић" userId="5694572e-f064-495d-ac23-a1610d1060de" providerId="ADAL" clId="{4438CCCB-1DBD-448A-A68A-86BA8E15AE7F}" dt="2022-02-14T07:09:56.679" v="140" actId="164"/>
          <ac:cxnSpMkLst>
            <pc:docMk/>
            <pc:sldMk cId="3211030643" sldId="260"/>
            <ac:cxnSpMk id="82" creationId="{E50EBAB0-F649-413F-B89C-6DB0B9EE89EF}"/>
          </ac:cxnSpMkLst>
        </pc:cxnChg>
        <pc:cxnChg chg="mod">
          <ac:chgData name="Блажо Ђуровић" userId="5694572e-f064-495d-ac23-a1610d1060de" providerId="ADAL" clId="{4438CCCB-1DBD-448A-A68A-86BA8E15AE7F}" dt="2022-02-14T07:09:56.679" v="140" actId="164"/>
          <ac:cxnSpMkLst>
            <pc:docMk/>
            <pc:sldMk cId="3211030643" sldId="260"/>
            <ac:cxnSpMk id="84" creationId="{21185831-8E3C-44E1-896D-0B7A37559C2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8707-3313-4DCF-BFD3-4913608AFF07}" type="datetimeFigureOut">
              <a:rPr lang="sr-Cyrl-ME" smtClean="0"/>
              <a:t>10.3.2022.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FAE-14DF-44BE-8FAB-38967CD1257A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4767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8707-3313-4DCF-BFD3-4913608AFF07}" type="datetimeFigureOut">
              <a:rPr lang="sr-Cyrl-ME" smtClean="0"/>
              <a:t>10.3.2022.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FAE-14DF-44BE-8FAB-38967CD1257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052547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8707-3313-4DCF-BFD3-4913608AFF07}" type="datetimeFigureOut">
              <a:rPr lang="sr-Cyrl-ME" smtClean="0"/>
              <a:t>10.3.2022.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FAE-14DF-44BE-8FAB-38967CD1257A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810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8707-3313-4DCF-BFD3-4913608AFF07}" type="datetimeFigureOut">
              <a:rPr lang="sr-Cyrl-ME" smtClean="0"/>
              <a:t>10.3.2022.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FAE-14DF-44BE-8FAB-38967CD1257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237624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8707-3313-4DCF-BFD3-4913608AFF07}" type="datetimeFigureOut">
              <a:rPr lang="sr-Cyrl-ME" smtClean="0"/>
              <a:t>10.3.2022.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FAE-14DF-44BE-8FAB-38967CD1257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57354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8707-3313-4DCF-BFD3-4913608AFF07}" type="datetimeFigureOut">
              <a:rPr lang="sr-Cyrl-ME" smtClean="0"/>
              <a:t>10.3.2022.</a:t>
            </a:fld>
            <a:endParaRPr lang="sr-Cyrl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FAE-14DF-44BE-8FAB-38967CD1257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16623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8707-3313-4DCF-BFD3-4913608AFF07}" type="datetimeFigureOut">
              <a:rPr lang="sr-Cyrl-ME" smtClean="0"/>
              <a:t>10.3.2022.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FAE-14DF-44BE-8FAB-38967CD1257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031939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A3B8707-3313-4DCF-BFD3-4913608AFF07}" type="datetimeFigureOut">
              <a:rPr lang="sr-Cyrl-ME" smtClean="0"/>
              <a:t>10.3.2022.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36DFFAE-14DF-44BE-8FAB-38967CD1257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7548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8707-3313-4DCF-BFD3-4913608AFF07}" type="datetimeFigureOut">
              <a:rPr lang="sr-Cyrl-ME" smtClean="0"/>
              <a:t>10.3.2022.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FAE-14DF-44BE-8FAB-38967CD1257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834841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8707-3313-4DCF-BFD3-4913608AFF07}" type="datetimeFigureOut">
              <a:rPr lang="sr-Cyrl-ME" smtClean="0"/>
              <a:t>10.3.2022.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FAE-14DF-44BE-8FAB-38967CD1257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39514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B8707-3313-4DCF-BFD3-4913608AFF07}" type="datetimeFigureOut">
              <a:rPr lang="sr-Cyrl-ME" smtClean="0"/>
              <a:t>10.3.2022.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DFFAE-14DF-44BE-8FAB-38967CD1257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709485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A3B8707-3313-4DCF-BFD3-4913608AFF07}" type="datetimeFigureOut">
              <a:rPr lang="sr-Cyrl-ME" smtClean="0"/>
              <a:t>10.3.2022.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36DFFAE-14DF-44BE-8FAB-38967CD1257A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341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2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31D32-081F-4393-B828-A173267B09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Трофазни систем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0604D4-0BB4-4B28-9447-80CFCCB8C4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906616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8F5AF4F3-89F4-4286-AC7D-49719E597D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7378" y="458909"/>
            <a:ext cx="5649113" cy="28007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BE43C8-4C3A-4927-B00D-C3D72FC42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688" y="498237"/>
            <a:ext cx="5591955" cy="27531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A1DF2E-7825-4322-B342-ED0AC55F5615}"/>
              </a:ext>
            </a:extLst>
          </p:cNvPr>
          <p:cNvSpPr txBox="1"/>
          <p:nvPr/>
        </p:nvSpPr>
        <p:spPr>
          <a:xfrm>
            <a:off x="167578" y="-39612"/>
            <a:ext cx="2968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2400" b="1" dirty="0"/>
              <a:t>Временски дијаграм</a:t>
            </a:r>
            <a:endParaRPr lang="sr-Cyrl-ME" sz="2400" b="1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BB397B-FD11-4073-A364-E7B6078894F4}"/>
              </a:ext>
            </a:extLst>
          </p:cNvPr>
          <p:cNvCxnSpPr>
            <a:cxnSpLocks/>
          </p:cNvCxnSpPr>
          <p:nvPr/>
        </p:nvCxnSpPr>
        <p:spPr>
          <a:xfrm flipH="1">
            <a:off x="1018645" y="870860"/>
            <a:ext cx="5356027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1AFDB00-1426-4CC4-949F-B6392C2ED5E2}"/>
                  </a:ext>
                </a:extLst>
              </p:cNvPr>
              <p:cNvSpPr txBox="1"/>
              <p:nvPr/>
            </p:nvSpPr>
            <p:spPr>
              <a:xfrm>
                <a:off x="209770" y="716041"/>
                <a:ext cx="717440" cy="3096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0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1AFDB00-1426-4CC4-949F-B6392C2ED5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770" y="716041"/>
                <a:ext cx="717440" cy="309637"/>
              </a:xfrm>
              <a:prstGeom prst="rect">
                <a:avLst/>
              </a:prstGeom>
              <a:blipFill>
                <a:blip r:embed="rId4"/>
                <a:stretch>
                  <a:fillRect l="-6780" r="-8475" b="-784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B081FA7-A43F-4F1D-BB7D-4C3AC1A8A744}"/>
                  </a:ext>
                </a:extLst>
              </p:cNvPr>
              <p:cNvSpPr txBox="1"/>
              <p:nvPr/>
            </p:nvSpPr>
            <p:spPr>
              <a:xfrm>
                <a:off x="167578" y="2888829"/>
                <a:ext cx="6107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325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B081FA7-A43F-4F1D-BB7D-4C3AC1A8A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78" y="2888829"/>
                <a:ext cx="610745" cy="276999"/>
              </a:xfrm>
              <a:prstGeom prst="rect">
                <a:avLst/>
              </a:prstGeom>
              <a:blipFill>
                <a:blip r:embed="rId5"/>
                <a:stretch>
                  <a:fillRect l="-990" r="-8911" b="-888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8F49DE0-64D7-42B5-A6FF-F8969DEF667D}"/>
              </a:ext>
            </a:extLst>
          </p:cNvPr>
          <p:cNvCxnSpPr>
            <a:cxnSpLocks/>
          </p:cNvCxnSpPr>
          <p:nvPr/>
        </p:nvCxnSpPr>
        <p:spPr>
          <a:xfrm flipH="1">
            <a:off x="957688" y="3083096"/>
            <a:ext cx="5356027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F989D0D-BFFF-4CC5-AB2B-9A2D494355E0}"/>
              </a:ext>
            </a:extLst>
          </p:cNvPr>
          <p:cNvCxnSpPr>
            <a:cxnSpLocks/>
          </p:cNvCxnSpPr>
          <p:nvPr/>
        </p:nvCxnSpPr>
        <p:spPr>
          <a:xfrm>
            <a:off x="5801032" y="1838632"/>
            <a:ext cx="0" cy="2133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85E78CC-59EC-424A-826F-B23C636A1401}"/>
              </a:ext>
            </a:extLst>
          </p:cNvPr>
          <p:cNvCxnSpPr>
            <a:cxnSpLocks/>
          </p:cNvCxnSpPr>
          <p:nvPr/>
        </p:nvCxnSpPr>
        <p:spPr>
          <a:xfrm>
            <a:off x="1018645" y="3165828"/>
            <a:ext cx="0" cy="963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9D70F02-71F4-4407-80EB-E39162AA8DCF}"/>
              </a:ext>
            </a:extLst>
          </p:cNvPr>
          <p:cNvCxnSpPr/>
          <p:nvPr/>
        </p:nvCxnSpPr>
        <p:spPr>
          <a:xfrm>
            <a:off x="2615381" y="1986116"/>
            <a:ext cx="0" cy="15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EE875E2-E480-4EE7-A430-4A0E08A66ACD}"/>
              </a:ext>
            </a:extLst>
          </p:cNvPr>
          <p:cNvCxnSpPr/>
          <p:nvPr/>
        </p:nvCxnSpPr>
        <p:spPr>
          <a:xfrm>
            <a:off x="4218039" y="1976284"/>
            <a:ext cx="0" cy="15338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7E2610A-8CDE-4C48-AC80-C8701523F497}"/>
              </a:ext>
            </a:extLst>
          </p:cNvPr>
          <p:cNvCxnSpPr/>
          <p:nvPr/>
        </p:nvCxnSpPr>
        <p:spPr>
          <a:xfrm>
            <a:off x="1018645" y="3854245"/>
            <a:ext cx="478238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4BA7537-87EA-4BC2-B26E-74D634198164}"/>
              </a:ext>
            </a:extLst>
          </p:cNvPr>
          <p:cNvGrpSpPr/>
          <p:nvPr/>
        </p:nvGrpSpPr>
        <p:grpSpPr>
          <a:xfrm>
            <a:off x="1018645" y="3150226"/>
            <a:ext cx="1596736" cy="278774"/>
            <a:chOff x="1018645" y="3150226"/>
            <a:chExt cx="1596736" cy="278774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0310BF1-5DA0-45A4-AB5D-F58D8E14337F}"/>
                </a:ext>
              </a:extLst>
            </p:cNvPr>
            <p:cNvCxnSpPr/>
            <p:nvPr/>
          </p:nvCxnSpPr>
          <p:spPr>
            <a:xfrm>
              <a:off x="1018645" y="3429000"/>
              <a:ext cx="1596736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5696F3E-38B9-4345-AEE8-7B0B9D6A9637}"/>
                </a:ext>
              </a:extLst>
            </p:cNvPr>
            <p:cNvSpPr txBox="1"/>
            <p:nvPr/>
          </p:nvSpPr>
          <p:spPr>
            <a:xfrm>
              <a:off x="1713299" y="3150226"/>
              <a:ext cx="30694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T/3</a:t>
              </a:r>
              <a:endParaRPr lang="sr-Cyrl-ME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CE99F1F-B11A-458B-B581-9DAD55DCB8A6}"/>
              </a:ext>
            </a:extLst>
          </p:cNvPr>
          <p:cNvGrpSpPr/>
          <p:nvPr/>
        </p:nvGrpSpPr>
        <p:grpSpPr>
          <a:xfrm>
            <a:off x="2617294" y="3156161"/>
            <a:ext cx="1596736" cy="278774"/>
            <a:chOff x="1018645" y="3150226"/>
            <a:chExt cx="1596736" cy="278774"/>
          </a:xfrm>
        </p:grpSpPr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C391743-3822-49CB-9AA1-346DD0531080}"/>
                </a:ext>
              </a:extLst>
            </p:cNvPr>
            <p:cNvCxnSpPr/>
            <p:nvPr/>
          </p:nvCxnSpPr>
          <p:spPr>
            <a:xfrm>
              <a:off x="1018645" y="3429000"/>
              <a:ext cx="1596736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2D7331D-4BAF-478A-8B1A-E7B2FCF03777}"/>
                </a:ext>
              </a:extLst>
            </p:cNvPr>
            <p:cNvSpPr txBox="1"/>
            <p:nvPr/>
          </p:nvSpPr>
          <p:spPr>
            <a:xfrm>
              <a:off x="1713299" y="3150226"/>
              <a:ext cx="30694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T/3</a:t>
              </a:r>
              <a:endParaRPr lang="sr-Cyrl-ME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7A104D2-94A9-4517-BAC7-BF44089DA4DD}"/>
              </a:ext>
            </a:extLst>
          </p:cNvPr>
          <p:cNvGrpSpPr/>
          <p:nvPr/>
        </p:nvGrpSpPr>
        <p:grpSpPr>
          <a:xfrm>
            <a:off x="4218039" y="3153482"/>
            <a:ext cx="1596736" cy="278774"/>
            <a:chOff x="1018645" y="3150226"/>
            <a:chExt cx="1596736" cy="278774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37041ABC-85FD-4E80-B99A-33949B637FBF}"/>
                </a:ext>
              </a:extLst>
            </p:cNvPr>
            <p:cNvCxnSpPr/>
            <p:nvPr/>
          </p:nvCxnSpPr>
          <p:spPr>
            <a:xfrm>
              <a:off x="1018645" y="3429000"/>
              <a:ext cx="1596736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E33D851-2AF4-49BA-B1DC-06E74AAB4B47}"/>
                </a:ext>
              </a:extLst>
            </p:cNvPr>
            <p:cNvSpPr txBox="1"/>
            <p:nvPr/>
          </p:nvSpPr>
          <p:spPr>
            <a:xfrm>
              <a:off x="1713299" y="3150226"/>
              <a:ext cx="30694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T/3</a:t>
              </a:r>
              <a:endParaRPr lang="sr-Cyrl-ME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DF301FAE-9DE1-4757-BC34-60C46069222C}"/>
              </a:ext>
            </a:extLst>
          </p:cNvPr>
          <p:cNvSpPr txBox="1"/>
          <p:nvPr/>
        </p:nvSpPr>
        <p:spPr>
          <a:xfrm>
            <a:off x="3343290" y="3558869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  <a:endParaRPr lang="sr-Cyrl-ME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2B82A88-857E-419C-BEC6-76E3F2C7158A}"/>
              </a:ext>
            </a:extLst>
          </p:cNvPr>
          <p:cNvSpPr txBox="1"/>
          <p:nvPr/>
        </p:nvSpPr>
        <p:spPr>
          <a:xfrm>
            <a:off x="9424470" y="38965"/>
            <a:ext cx="2327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2400" b="1" dirty="0"/>
              <a:t>Фазни дијаграм</a:t>
            </a:r>
            <a:endParaRPr lang="sr-Cyrl-ME" sz="2400" b="1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9E14722-9C96-48DD-AFCF-0EE4791D7260}"/>
              </a:ext>
            </a:extLst>
          </p:cNvPr>
          <p:cNvSpPr txBox="1"/>
          <p:nvPr/>
        </p:nvSpPr>
        <p:spPr>
          <a:xfrm>
            <a:off x="335555" y="4354811"/>
            <a:ext cx="5816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</a:t>
            </a:r>
            <a:r>
              <a:rPr lang="en-US" baseline="-25000" dirty="0"/>
              <a:t>R</a:t>
            </a:r>
            <a:r>
              <a:rPr lang="en-US" dirty="0"/>
              <a:t>, U</a:t>
            </a:r>
            <a:r>
              <a:rPr lang="en-US" baseline="-25000" dirty="0"/>
              <a:t>S</a:t>
            </a:r>
            <a:r>
              <a:rPr lang="en-US" dirty="0"/>
              <a:t> </a:t>
            </a:r>
            <a:r>
              <a:rPr lang="sr-Cyrl-CS" dirty="0"/>
              <a:t>и </a:t>
            </a:r>
            <a:r>
              <a:rPr lang="sr-Latn-CS" dirty="0"/>
              <a:t>U</a:t>
            </a:r>
            <a:r>
              <a:rPr lang="sr-Latn-CS" baseline="-25000" dirty="0"/>
              <a:t>T</a:t>
            </a:r>
            <a:r>
              <a:rPr lang="sr-Latn-CS" dirty="0"/>
              <a:t> – </a:t>
            </a:r>
            <a:r>
              <a:rPr lang="sr-Cyrl-CS" dirty="0"/>
              <a:t>Фазни напони. Напони између фазе и нуле.</a:t>
            </a:r>
            <a:endParaRPr lang="sr-Cyrl-ME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89EA6BC-CEC0-4A51-B75D-B9A00C35A5C8}"/>
              </a:ext>
            </a:extLst>
          </p:cNvPr>
          <p:cNvSpPr txBox="1"/>
          <p:nvPr/>
        </p:nvSpPr>
        <p:spPr>
          <a:xfrm>
            <a:off x="335555" y="4800327"/>
            <a:ext cx="6086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</a:t>
            </a:r>
            <a:r>
              <a:rPr lang="en-US" baseline="-25000" dirty="0"/>
              <a:t>L1</a:t>
            </a:r>
            <a:r>
              <a:rPr lang="en-US" dirty="0"/>
              <a:t>, U</a:t>
            </a:r>
            <a:r>
              <a:rPr lang="en-US" baseline="-25000" dirty="0"/>
              <a:t>L2</a:t>
            </a:r>
            <a:r>
              <a:rPr lang="en-US" dirty="0"/>
              <a:t> </a:t>
            </a:r>
            <a:r>
              <a:rPr lang="sr-Cyrl-CS" dirty="0"/>
              <a:t>и </a:t>
            </a:r>
            <a:r>
              <a:rPr lang="sr-Latn-CS" dirty="0"/>
              <a:t>U</a:t>
            </a:r>
            <a:r>
              <a:rPr lang="en-US" baseline="-25000" dirty="0"/>
              <a:t>L3</a:t>
            </a:r>
            <a:r>
              <a:rPr lang="sr-Latn-CS" dirty="0"/>
              <a:t> – </a:t>
            </a:r>
            <a:r>
              <a:rPr lang="sr-Cyrl-CS" dirty="0">
                <a:solidFill>
                  <a:srgbClr val="FF0000"/>
                </a:solidFill>
              </a:rPr>
              <a:t>Линијски</a:t>
            </a:r>
            <a:r>
              <a:rPr lang="sr-Cyrl-CS" dirty="0"/>
              <a:t> напони. Напони између двије фазе.</a:t>
            </a:r>
            <a:endParaRPr lang="sr-Cyrl-ME" dirty="0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D9A485-84C6-49A4-BE44-F93E42F05E5C}"/>
              </a:ext>
            </a:extLst>
          </p:cNvPr>
          <p:cNvCxnSpPr>
            <a:cxnSpLocks/>
          </p:cNvCxnSpPr>
          <p:nvPr/>
        </p:nvCxnSpPr>
        <p:spPr>
          <a:xfrm flipV="1">
            <a:off x="8657069" y="3357547"/>
            <a:ext cx="3302726" cy="2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77B3B5D-59FD-4F30-8C08-9F224B1722F5}"/>
              </a:ext>
            </a:extLst>
          </p:cNvPr>
          <p:cNvCxnSpPr>
            <a:cxnSpLocks/>
          </p:cNvCxnSpPr>
          <p:nvPr/>
        </p:nvCxnSpPr>
        <p:spPr>
          <a:xfrm>
            <a:off x="8624607" y="3357547"/>
            <a:ext cx="307747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C9412E5-B8EB-4ADD-90F8-82E4CE0217CA}"/>
              </a:ext>
            </a:extLst>
          </p:cNvPr>
          <p:cNvCxnSpPr>
            <a:cxnSpLocks/>
          </p:cNvCxnSpPr>
          <p:nvPr/>
        </p:nvCxnSpPr>
        <p:spPr>
          <a:xfrm rot="14400000">
            <a:off x="6332733" y="2024963"/>
            <a:ext cx="307747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F7F656D-0F24-4ADE-A521-E400EB979AF1}"/>
              </a:ext>
            </a:extLst>
          </p:cNvPr>
          <p:cNvCxnSpPr>
            <a:cxnSpLocks/>
          </p:cNvCxnSpPr>
          <p:nvPr/>
        </p:nvCxnSpPr>
        <p:spPr>
          <a:xfrm rot="7200000">
            <a:off x="6332732" y="4690129"/>
            <a:ext cx="307747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8DFB672-E81B-4489-9B68-A6A008943A4C}"/>
                  </a:ext>
                </a:extLst>
              </p:cNvPr>
              <p:cNvSpPr txBox="1"/>
              <p:nvPr/>
            </p:nvSpPr>
            <p:spPr>
              <a:xfrm>
                <a:off x="11702080" y="3436156"/>
                <a:ext cx="574443" cy="5164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8DFB672-E81B-4489-9B68-A6A008943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02080" y="3436156"/>
                <a:ext cx="574443" cy="5164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EFD6AD0-26C3-45C5-B75E-489352ECCC00}"/>
                  </a:ext>
                </a:extLst>
              </p:cNvPr>
              <p:cNvSpPr txBox="1"/>
              <p:nvPr/>
            </p:nvSpPr>
            <p:spPr>
              <a:xfrm>
                <a:off x="6627448" y="560461"/>
                <a:ext cx="539859" cy="5164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EFD6AD0-26C3-45C5-B75E-489352ECC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7448" y="560461"/>
                <a:ext cx="539859" cy="5164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D1700FC-E87E-4E31-8F82-5D1AD20147C5}"/>
                  </a:ext>
                </a:extLst>
              </p:cNvPr>
              <p:cNvSpPr txBox="1"/>
              <p:nvPr/>
            </p:nvSpPr>
            <p:spPr>
              <a:xfrm>
                <a:off x="6655420" y="5781077"/>
                <a:ext cx="577638" cy="5164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AD1700FC-E87E-4E31-8F82-5D1AD20147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420" y="5781077"/>
                <a:ext cx="577638" cy="51646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9E7E3E57-2339-4D82-A4F2-7567BF2BB8E1}"/>
              </a:ext>
            </a:extLst>
          </p:cNvPr>
          <p:cNvCxnSpPr>
            <a:cxnSpLocks/>
          </p:cNvCxnSpPr>
          <p:nvPr/>
        </p:nvCxnSpPr>
        <p:spPr>
          <a:xfrm rot="16200000" flipH="1">
            <a:off x="7985371" y="4059924"/>
            <a:ext cx="2362837" cy="1026681"/>
          </a:xfrm>
          <a:prstGeom prst="bentConnector3">
            <a:avLst>
              <a:gd name="adj1" fmla="val 10036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986340D-AEA8-4982-833B-B48CED14C143}"/>
                  </a:ext>
                </a:extLst>
              </p:cNvPr>
              <p:cNvSpPr txBox="1"/>
              <p:nvPr/>
            </p:nvSpPr>
            <p:spPr>
              <a:xfrm>
                <a:off x="9443822" y="5590033"/>
                <a:ext cx="134508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986340D-AEA8-4982-833B-B48CED14C1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3822" y="5590033"/>
                <a:ext cx="1345084" cy="276999"/>
              </a:xfrm>
              <a:prstGeom prst="rect">
                <a:avLst/>
              </a:prstGeom>
              <a:blipFill>
                <a:blip r:embed="rId9"/>
                <a:stretch>
                  <a:fillRect b="-1555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Arc 63">
            <a:extLst>
              <a:ext uri="{FF2B5EF4-FFF2-40B4-BE49-F238E27FC236}">
                <a16:creationId xmlns:a16="http://schemas.microsoft.com/office/drawing/2014/main" id="{6DA853A1-5698-45A1-A27F-AB0875E516F8}"/>
              </a:ext>
            </a:extLst>
          </p:cNvPr>
          <p:cNvSpPr/>
          <p:nvPr/>
        </p:nvSpPr>
        <p:spPr>
          <a:xfrm>
            <a:off x="7916583" y="2638021"/>
            <a:ext cx="1440000" cy="1440000"/>
          </a:xfrm>
          <a:prstGeom prst="arc">
            <a:avLst>
              <a:gd name="adj1" fmla="val 14467149"/>
              <a:gd name="adj2" fmla="val 0"/>
            </a:avLst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F5C0C2D-DBB3-418E-87E0-0E10A57F7B70}"/>
                  </a:ext>
                </a:extLst>
              </p:cNvPr>
              <p:cNvSpPr txBox="1"/>
              <p:nvPr/>
            </p:nvSpPr>
            <p:spPr>
              <a:xfrm>
                <a:off x="8538559" y="2390737"/>
                <a:ext cx="933053" cy="4930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120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F5C0C2D-DBB3-418E-87E0-0E10A57F7B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8559" y="2390737"/>
                <a:ext cx="933053" cy="49306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B31F41F6-E3A8-45FD-825B-F5EDC8E91DAA}"/>
                  </a:ext>
                </a:extLst>
              </p:cNvPr>
              <p:cNvSpPr txBox="1"/>
              <p:nvPr/>
            </p:nvSpPr>
            <p:spPr>
              <a:xfrm>
                <a:off x="8170929" y="2667972"/>
                <a:ext cx="1004617" cy="4930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/3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B31F41F6-E3A8-45FD-825B-F5EDC8E91D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0929" y="2667972"/>
                <a:ext cx="1004617" cy="493064"/>
              </a:xfrm>
              <a:prstGeom prst="rect">
                <a:avLst/>
              </a:prstGeom>
              <a:blipFill>
                <a:blip r:embed="rId11"/>
                <a:stretch>
                  <a:fillRect t="-246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Arc 66">
            <a:extLst>
              <a:ext uri="{FF2B5EF4-FFF2-40B4-BE49-F238E27FC236}">
                <a16:creationId xmlns:a16="http://schemas.microsoft.com/office/drawing/2014/main" id="{F8F32490-81A4-4E08-9AC3-343ABEBA9D07}"/>
              </a:ext>
            </a:extLst>
          </p:cNvPr>
          <p:cNvSpPr/>
          <p:nvPr/>
        </p:nvSpPr>
        <p:spPr>
          <a:xfrm>
            <a:off x="7956497" y="2618357"/>
            <a:ext cx="1440000" cy="1440000"/>
          </a:xfrm>
          <a:prstGeom prst="arc">
            <a:avLst>
              <a:gd name="adj1" fmla="val 7280884"/>
              <a:gd name="adj2" fmla="val 14269224"/>
            </a:avLst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FB20313-D0F4-428E-89F8-B83E23F8F1A0}"/>
                  </a:ext>
                </a:extLst>
              </p:cNvPr>
              <p:cNvSpPr txBox="1"/>
              <p:nvPr/>
            </p:nvSpPr>
            <p:spPr>
              <a:xfrm>
                <a:off x="7268678" y="2988986"/>
                <a:ext cx="933053" cy="4930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120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EFB20313-D0F4-428E-89F8-B83E23F8F1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8678" y="2988986"/>
                <a:ext cx="933053" cy="49306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51DE080-A09F-45BA-8501-AB98BB3BC0EC}"/>
                  </a:ext>
                </a:extLst>
              </p:cNvPr>
              <p:cNvSpPr txBox="1"/>
              <p:nvPr/>
            </p:nvSpPr>
            <p:spPr>
              <a:xfrm>
                <a:off x="7747162" y="3171094"/>
                <a:ext cx="1004617" cy="4930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/3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51DE080-A09F-45BA-8501-AB98BB3BC0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7162" y="3171094"/>
                <a:ext cx="1004617" cy="493064"/>
              </a:xfrm>
              <a:prstGeom prst="rect">
                <a:avLst/>
              </a:prstGeom>
              <a:blipFill>
                <a:blip r:embed="rId13"/>
                <a:stretch>
                  <a:fillRect t="-123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Arc 69">
            <a:extLst>
              <a:ext uri="{FF2B5EF4-FFF2-40B4-BE49-F238E27FC236}">
                <a16:creationId xmlns:a16="http://schemas.microsoft.com/office/drawing/2014/main" id="{6667F3F5-7863-47F0-BA82-1E1CFC468F55}"/>
              </a:ext>
            </a:extLst>
          </p:cNvPr>
          <p:cNvSpPr/>
          <p:nvPr/>
        </p:nvSpPr>
        <p:spPr>
          <a:xfrm>
            <a:off x="7898323" y="2592969"/>
            <a:ext cx="1440000" cy="1440000"/>
          </a:xfrm>
          <a:prstGeom prst="arc">
            <a:avLst>
              <a:gd name="adj1" fmla="val 91686"/>
              <a:gd name="adj2" fmla="val 6924204"/>
            </a:avLst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0B7C4D9-E390-4ACC-855E-2A143DFE74A3}"/>
                  </a:ext>
                </a:extLst>
              </p:cNvPr>
              <p:cNvSpPr txBox="1"/>
              <p:nvPr/>
            </p:nvSpPr>
            <p:spPr>
              <a:xfrm>
                <a:off x="8904489" y="3872028"/>
                <a:ext cx="68517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120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0B7C4D9-E390-4ACC-855E-2A143DFE74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4489" y="3872028"/>
                <a:ext cx="685179" cy="276999"/>
              </a:xfrm>
              <a:prstGeom prst="rect">
                <a:avLst/>
              </a:prstGeom>
              <a:blipFill>
                <a:blip r:embed="rId14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101D87E-DA7B-4FB1-AE02-138ECE9723BB}"/>
                  </a:ext>
                </a:extLst>
              </p:cNvPr>
              <p:cNvSpPr txBox="1"/>
              <p:nvPr/>
            </p:nvSpPr>
            <p:spPr>
              <a:xfrm>
                <a:off x="8589485" y="3574630"/>
                <a:ext cx="75796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/3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B101D87E-DA7B-4FB1-AE02-138ECE9723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9485" y="3574630"/>
                <a:ext cx="757968" cy="276999"/>
              </a:xfrm>
              <a:prstGeom prst="rect">
                <a:avLst/>
              </a:prstGeom>
              <a:blipFill>
                <a:blip r:embed="rId15"/>
                <a:stretch>
                  <a:fillRect t="-2174" b="-3260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6" name="Group 85">
            <a:extLst>
              <a:ext uri="{FF2B5EF4-FFF2-40B4-BE49-F238E27FC236}">
                <a16:creationId xmlns:a16="http://schemas.microsoft.com/office/drawing/2014/main" id="{F3E07B4A-774A-49B0-A52F-AC8059D170E0}"/>
              </a:ext>
            </a:extLst>
          </p:cNvPr>
          <p:cNvGrpSpPr/>
          <p:nvPr/>
        </p:nvGrpSpPr>
        <p:grpSpPr>
          <a:xfrm>
            <a:off x="8640841" y="2640742"/>
            <a:ext cx="3026229" cy="716804"/>
            <a:chOff x="8915734" y="3726854"/>
            <a:chExt cx="1700108" cy="402694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09DC717B-A0BF-4207-A9CC-93453DBDF630}"/>
                </a:ext>
              </a:extLst>
            </p:cNvPr>
            <p:cNvCxnSpPr>
              <a:cxnSpLocks/>
            </p:cNvCxnSpPr>
            <p:nvPr/>
          </p:nvCxnSpPr>
          <p:spPr>
            <a:xfrm>
              <a:off x="10615842" y="3726854"/>
              <a:ext cx="0" cy="3897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00D24926-599D-4DCF-9076-6ECC47B03BD4}"/>
                </a:ext>
              </a:extLst>
            </p:cNvPr>
            <p:cNvCxnSpPr>
              <a:cxnSpLocks/>
            </p:cNvCxnSpPr>
            <p:nvPr/>
          </p:nvCxnSpPr>
          <p:spPr>
            <a:xfrm>
              <a:off x="8928742" y="3921718"/>
              <a:ext cx="1687098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D980E95-51E2-4F49-8FFB-0F92A77B8E05}"/>
                </a:ext>
              </a:extLst>
            </p:cNvPr>
            <p:cNvSpPr txBox="1"/>
            <p:nvPr/>
          </p:nvSpPr>
          <p:spPr>
            <a:xfrm>
              <a:off x="9468397" y="3746139"/>
              <a:ext cx="667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230V</a:t>
              </a:r>
              <a:endParaRPr lang="sr-Cyrl-ME" dirty="0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72524B8B-F942-4792-89B3-5E8BFBF677AD}"/>
                </a:ext>
              </a:extLst>
            </p:cNvPr>
            <p:cNvCxnSpPr>
              <a:cxnSpLocks/>
            </p:cNvCxnSpPr>
            <p:nvPr/>
          </p:nvCxnSpPr>
          <p:spPr>
            <a:xfrm>
              <a:off x="8915734" y="3739819"/>
              <a:ext cx="0" cy="3897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DF887C0A-1BFA-4CE0-A5B7-8941942F08E7}"/>
              </a:ext>
            </a:extLst>
          </p:cNvPr>
          <p:cNvCxnSpPr>
            <a:cxnSpLocks/>
          </p:cNvCxnSpPr>
          <p:nvPr/>
        </p:nvCxnSpPr>
        <p:spPr>
          <a:xfrm flipH="1" flipV="1">
            <a:off x="7148449" y="767472"/>
            <a:ext cx="4460900" cy="25156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82FADEB4-1B1B-480E-90C5-CC2F89A93A98}"/>
                  </a:ext>
                </a:extLst>
              </p:cNvPr>
              <p:cNvSpPr txBox="1"/>
              <p:nvPr/>
            </p:nvSpPr>
            <p:spPr>
              <a:xfrm>
                <a:off x="7351062" y="667326"/>
                <a:ext cx="705243" cy="5164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Latn-C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C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e>
                        <m:sub>
                          <m:r>
                            <a:rPr lang="sr-Latn-C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sr-Latn-C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82FADEB4-1B1B-480E-90C5-CC2F89A93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1062" y="667326"/>
                <a:ext cx="705243" cy="51646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2E2CD2A0-9550-4F0B-860A-FFED6BDB2264}"/>
              </a:ext>
            </a:extLst>
          </p:cNvPr>
          <p:cNvCxnSpPr>
            <a:cxnSpLocks/>
          </p:cNvCxnSpPr>
          <p:nvPr/>
        </p:nvCxnSpPr>
        <p:spPr>
          <a:xfrm flipH="1">
            <a:off x="7089486" y="767470"/>
            <a:ext cx="12613" cy="523374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9016277E-2296-4AC8-80E3-2830839E35B4}"/>
                  </a:ext>
                </a:extLst>
              </p:cNvPr>
              <p:cNvSpPr txBox="1"/>
              <p:nvPr/>
            </p:nvSpPr>
            <p:spPr>
              <a:xfrm>
                <a:off x="6575628" y="5320831"/>
                <a:ext cx="705243" cy="5164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Latn-C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C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e>
                        <m:sub>
                          <m:r>
                            <a:rPr lang="sr-Latn-C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sr-Latn-C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9016277E-2296-4AC8-80E3-2830839E35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5628" y="5320831"/>
                <a:ext cx="705243" cy="51646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658A6AC1-CA2F-4C19-AE64-428B5C7CCEC1}"/>
              </a:ext>
            </a:extLst>
          </p:cNvPr>
          <p:cNvCxnSpPr>
            <a:cxnSpLocks/>
          </p:cNvCxnSpPr>
          <p:nvPr/>
        </p:nvCxnSpPr>
        <p:spPr>
          <a:xfrm flipV="1">
            <a:off x="7123209" y="3375478"/>
            <a:ext cx="4556204" cy="26257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2AF85713-8002-424C-9B3B-CD8B87AEDB93}"/>
                  </a:ext>
                </a:extLst>
              </p:cNvPr>
              <p:cNvSpPr txBox="1"/>
              <p:nvPr/>
            </p:nvSpPr>
            <p:spPr>
              <a:xfrm>
                <a:off x="11052708" y="3589797"/>
                <a:ext cx="705243" cy="5164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Latn-C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C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e>
                        <m:sub>
                          <m:r>
                            <a:rPr lang="sr-Latn-C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sr-Latn-C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sr-Cyrl-M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2AF85713-8002-424C-9B3B-CD8B87AEDB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2708" y="3589797"/>
                <a:ext cx="705243" cy="51646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FB87D64-F09D-4B0E-87B4-DA995FF83796}"/>
              </a:ext>
            </a:extLst>
          </p:cNvPr>
          <p:cNvGrpSpPr/>
          <p:nvPr/>
        </p:nvGrpSpPr>
        <p:grpSpPr>
          <a:xfrm rot="1765559">
            <a:off x="6947137" y="362438"/>
            <a:ext cx="5310761" cy="2623166"/>
            <a:chOff x="8897053" y="3195344"/>
            <a:chExt cx="1711525" cy="1473671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C33DBD23-CFD6-4BEC-9163-CB143317832B}"/>
                </a:ext>
              </a:extLst>
            </p:cNvPr>
            <p:cNvCxnSpPr>
              <a:cxnSpLocks/>
            </p:cNvCxnSpPr>
            <p:nvPr/>
          </p:nvCxnSpPr>
          <p:spPr>
            <a:xfrm>
              <a:off x="10608578" y="3812217"/>
              <a:ext cx="0" cy="3897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4258DB80-A3B0-42B6-A5FD-10FDD65D513D}"/>
                </a:ext>
              </a:extLst>
            </p:cNvPr>
            <p:cNvCxnSpPr>
              <a:cxnSpLocks/>
            </p:cNvCxnSpPr>
            <p:nvPr/>
          </p:nvCxnSpPr>
          <p:spPr>
            <a:xfrm rot="19834441">
              <a:off x="9013693" y="3195344"/>
              <a:ext cx="1474286" cy="147367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486EA9F-967E-49CD-88C0-3767154E4070}"/>
                </a:ext>
              </a:extLst>
            </p:cNvPr>
            <p:cNvSpPr txBox="1"/>
            <p:nvPr/>
          </p:nvSpPr>
          <p:spPr>
            <a:xfrm>
              <a:off x="9630015" y="3721618"/>
              <a:ext cx="233902" cy="207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CS" dirty="0"/>
                <a:t>400</a:t>
              </a:r>
              <a:r>
                <a:rPr lang="en-US" dirty="0"/>
                <a:t>V</a:t>
              </a:r>
              <a:endParaRPr lang="sr-Cyrl-ME" dirty="0"/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608C8CE-7409-4E81-A81F-F50FA040FC13}"/>
                </a:ext>
              </a:extLst>
            </p:cNvPr>
            <p:cNvCxnSpPr>
              <a:cxnSpLocks/>
            </p:cNvCxnSpPr>
            <p:nvPr/>
          </p:nvCxnSpPr>
          <p:spPr>
            <a:xfrm>
              <a:off x="8897053" y="3780224"/>
              <a:ext cx="0" cy="3897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BE2EB80A-7811-4D53-80BF-77F0BAF422FF}"/>
                  </a:ext>
                </a:extLst>
              </p:cNvPr>
              <p:cNvSpPr txBox="1"/>
              <p:nvPr/>
            </p:nvSpPr>
            <p:spPr>
              <a:xfrm>
                <a:off x="1632612" y="5504079"/>
                <a:ext cx="1603324" cy="4128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BE2EB80A-7811-4D53-80BF-77F0BAF422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2612" y="5504079"/>
                <a:ext cx="1603324" cy="41287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429170BC-F6C2-41B9-A979-4C63061C47E5}"/>
                  </a:ext>
                </a:extLst>
              </p:cNvPr>
              <p:cNvSpPr txBox="1"/>
              <p:nvPr/>
            </p:nvSpPr>
            <p:spPr>
              <a:xfrm>
                <a:off x="3243723" y="5525848"/>
                <a:ext cx="13830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1,73 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429170BC-F6C2-41B9-A979-4C63061C47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723" y="5525848"/>
                <a:ext cx="1383071" cy="369332"/>
              </a:xfrm>
              <a:prstGeom prst="rect">
                <a:avLst/>
              </a:prstGeom>
              <a:blipFill>
                <a:blip r:embed="rId20"/>
                <a:stretch>
                  <a:fillRect l="-1762" r="-1322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57F3AFB-9266-45EB-9187-0B787BA76CF8}"/>
              </a:ext>
            </a:extLst>
          </p:cNvPr>
          <p:cNvSpPr txBox="1"/>
          <p:nvPr/>
        </p:nvSpPr>
        <p:spPr>
          <a:xfrm>
            <a:off x="3069188" y="472889"/>
            <a:ext cx="25371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36000" rtlCol="0">
            <a:spAutoFit/>
          </a:bodyPr>
          <a:lstStyle/>
          <a:p>
            <a:r>
              <a:rPr lang="sr-Latn-ME" dirty="0"/>
              <a:t>R</a:t>
            </a:r>
            <a:endParaRPr lang="sr-Cyrl-ME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72B57B1-3EEA-4812-BE10-9EDE898D6F79}"/>
              </a:ext>
            </a:extLst>
          </p:cNvPr>
          <p:cNvSpPr txBox="1"/>
          <p:nvPr/>
        </p:nvSpPr>
        <p:spPr>
          <a:xfrm>
            <a:off x="3723234" y="472889"/>
            <a:ext cx="234483" cy="369332"/>
          </a:xfrm>
          <a:prstGeom prst="rect">
            <a:avLst/>
          </a:prstGeom>
          <a:solidFill>
            <a:schemeClr val="bg1"/>
          </a:solidFill>
        </p:spPr>
        <p:txBody>
          <a:bodyPr wrap="none" lIns="36000" rtlCol="0">
            <a:spAutoFit/>
          </a:bodyPr>
          <a:lstStyle/>
          <a:p>
            <a:r>
              <a:rPr lang="sr-Latn-ME" dirty="0"/>
              <a:t>S</a:t>
            </a:r>
            <a:endParaRPr lang="sr-Cyrl-ME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7C71AE4-811F-4305-A0CD-E60A234C72ED}"/>
              </a:ext>
            </a:extLst>
          </p:cNvPr>
          <p:cNvSpPr txBox="1"/>
          <p:nvPr/>
        </p:nvSpPr>
        <p:spPr>
          <a:xfrm>
            <a:off x="4311921" y="472889"/>
            <a:ext cx="240895" cy="369332"/>
          </a:xfrm>
          <a:prstGeom prst="rect">
            <a:avLst/>
          </a:prstGeom>
          <a:solidFill>
            <a:schemeClr val="bg1"/>
          </a:solidFill>
        </p:spPr>
        <p:txBody>
          <a:bodyPr wrap="none" lIns="36000" rtlCol="0">
            <a:spAutoFit/>
          </a:bodyPr>
          <a:lstStyle/>
          <a:p>
            <a:r>
              <a:rPr lang="sr-Latn-ME" dirty="0"/>
              <a:t>T</a:t>
            </a:r>
            <a:endParaRPr lang="sr-Cyrl-ME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E311000-0CD8-4D79-9A95-229477FC9A51}"/>
              </a:ext>
            </a:extLst>
          </p:cNvPr>
          <p:cNvSpPr txBox="1"/>
          <p:nvPr/>
        </p:nvSpPr>
        <p:spPr>
          <a:xfrm>
            <a:off x="3711265" y="469398"/>
            <a:ext cx="25371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36000" rtlCol="0">
            <a:spAutoFit/>
          </a:bodyPr>
          <a:lstStyle/>
          <a:p>
            <a:r>
              <a:rPr lang="sr-Latn-ME" dirty="0"/>
              <a:t>R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414914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41" grpId="0"/>
      <p:bldP spid="42" grpId="0"/>
      <p:bldP spid="87" grpId="0"/>
      <p:bldP spid="100" grpId="0"/>
      <p:bldP spid="55" grpId="0"/>
      <p:bldP spid="56" grpId="0"/>
      <p:bldP spid="57" grpId="0"/>
      <p:bldP spid="63" grpId="0"/>
      <p:bldP spid="64" grpId="0" animBg="1"/>
      <p:bldP spid="65" grpId="0"/>
      <p:bldP spid="66" grpId="0"/>
      <p:bldP spid="67" grpId="0" animBg="1"/>
      <p:bldP spid="68" grpId="0"/>
      <p:bldP spid="69" grpId="0"/>
      <p:bldP spid="70" grpId="0" animBg="1"/>
      <p:bldP spid="71" grpId="0"/>
      <p:bldP spid="72" grpId="0"/>
      <p:bldP spid="91" grpId="0"/>
      <p:bldP spid="93" grpId="0"/>
      <p:bldP spid="97" grpId="0"/>
      <p:bldP spid="116" grpId="0"/>
      <p:bldP spid="117" grpId="0"/>
      <p:bldP spid="2" grpId="0" animBg="1"/>
      <p:bldP spid="73" grpId="0" animBg="1"/>
      <p:bldP spid="75" grpId="0" animBg="1"/>
      <p:bldP spid="77" grpId="0" animBg="1"/>
      <p:bldP spid="7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F11B19-E69A-488E-8950-9DEE89C3E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374303"/>
            <a:ext cx="4937760" cy="736282"/>
          </a:xfrm>
        </p:spPr>
        <p:txBody>
          <a:bodyPr/>
          <a:lstStyle/>
          <a:p>
            <a:pPr algn="ctr"/>
            <a:r>
              <a:rPr lang="sr-Cyrl-ME" dirty="0"/>
              <a:t>Монофазна утичница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336968E-5CF5-42BE-84DB-A12F40AF9B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85222" y="942627"/>
            <a:ext cx="3761875" cy="3716460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F81545-3E6F-4659-8DB8-34F855F4AB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1067" y="471691"/>
            <a:ext cx="4937760" cy="736282"/>
          </a:xfrm>
        </p:spPr>
        <p:txBody>
          <a:bodyPr/>
          <a:lstStyle/>
          <a:p>
            <a:pPr algn="ctr"/>
            <a:r>
              <a:rPr lang="sr-Cyrl-ME" dirty="0"/>
              <a:t>Трофазна утичница</a:t>
            </a:r>
          </a:p>
        </p:txBody>
      </p:sp>
      <p:pic>
        <p:nvPicPr>
          <p:cNvPr id="43" name="Content Placeholder 42">
            <a:extLst>
              <a:ext uri="{FF2B5EF4-FFF2-40B4-BE49-F238E27FC236}">
                <a16:creationId xmlns:a16="http://schemas.microsoft.com/office/drawing/2014/main" id="{E276A785-4B49-4296-9E51-6A26107B877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141831" y="1832130"/>
            <a:ext cx="3286584" cy="3334215"/>
          </a:xfr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95C1CF7-8759-4174-B04A-28018DD257C2}"/>
              </a:ext>
            </a:extLst>
          </p:cNvPr>
          <p:cNvCxnSpPr>
            <a:cxnSpLocks/>
          </p:cNvCxnSpPr>
          <p:nvPr/>
        </p:nvCxnSpPr>
        <p:spPr>
          <a:xfrm>
            <a:off x="3100251" y="2800857"/>
            <a:ext cx="0" cy="210207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07E6A49-EC04-467C-8716-744768BF66E7}"/>
              </a:ext>
            </a:extLst>
          </p:cNvPr>
          <p:cNvSpPr txBox="1"/>
          <p:nvPr/>
        </p:nvSpPr>
        <p:spPr>
          <a:xfrm>
            <a:off x="2855666" y="4866775"/>
            <a:ext cx="1347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Нула и фаза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5DFE96A-8DF4-4195-B3A8-16DBB18D1A8B}"/>
              </a:ext>
            </a:extLst>
          </p:cNvPr>
          <p:cNvCxnSpPr>
            <a:cxnSpLocks/>
          </p:cNvCxnSpPr>
          <p:nvPr/>
        </p:nvCxnSpPr>
        <p:spPr>
          <a:xfrm>
            <a:off x="4029205" y="2820526"/>
            <a:ext cx="0" cy="209981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ECA7D6C-BAB7-4A82-AC7A-505C3787D932}"/>
              </a:ext>
            </a:extLst>
          </p:cNvPr>
          <p:cNvSpPr txBox="1"/>
          <p:nvPr/>
        </p:nvSpPr>
        <p:spPr>
          <a:xfrm>
            <a:off x="1493522" y="5128032"/>
            <a:ext cx="406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ME" dirty="0"/>
              <a:t>Један контакт је на 0</a:t>
            </a:r>
            <a:r>
              <a:rPr lang="sr-Latn-ME" dirty="0"/>
              <a:t>V, </a:t>
            </a:r>
            <a:r>
              <a:rPr lang="sr-Cyrl-ME" dirty="0"/>
              <a:t>а потенцијал другог је наизмјеничан.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0DA8485-0D49-4FFA-B261-BAE0A9821194}"/>
              </a:ext>
            </a:extLst>
          </p:cNvPr>
          <p:cNvSpPr txBox="1"/>
          <p:nvPr/>
        </p:nvSpPr>
        <p:spPr>
          <a:xfrm>
            <a:off x="257485" y="5730440"/>
            <a:ext cx="2842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Напон између фазе и нуле:</a:t>
            </a:r>
          </a:p>
          <a:p>
            <a:r>
              <a:rPr lang="sr-Latn-ME" dirty="0"/>
              <a:t>f=50Hz              U=220-230V</a:t>
            </a:r>
            <a:endParaRPr lang="sr-Cyrl-ME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E6642A-808D-4918-8546-D0EC2F85A5F4}"/>
              </a:ext>
            </a:extLst>
          </p:cNvPr>
          <p:cNvSpPr txBox="1"/>
          <p:nvPr/>
        </p:nvSpPr>
        <p:spPr>
          <a:xfrm>
            <a:off x="107157" y="2151017"/>
            <a:ext cx="1249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Уземљење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0F69ABB-5BD7-4BB4-8DE1-9F821D4F4A94}"/>
              </a:ext>
            </a:extLst>
          </p:cNvPr>
          <p:cNvCxnSpPr>
            <a:cxnSpLocks/>
            <a:stCxn id="24" idx="3"/>
          </p:cNvCxnSpPr>
          <p:nvPr/>
        </p:nvCxnSpPr>
        <p:spPr>
          <a:xfrm flipV="1">
            <a:off x="1356473" y="2002971"/>
            <a:ext cx="2209686" cy="332712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A90D63E-00FC-4F7B-9CEB-850A0CFFBA99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1356473" y="2335683"/>
            <a:ext cx="2170499" cy="1241121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F79F602-6D6D-49FD-A009-3B4B3EFFBDBB}"/>
              </a:ext>
            </a:extLst>
          </p:cNvPr>
          <p:cNvSpPr txBox="1"/>
          <p:nvPr/>
        </p:nvSpPr>
        <p:spPr>
          <a:xfrm>
            <a:off x="107157" y="2684787"/>
            <a:ext cx="15388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Није под напоном.</a:t>
            </a:r>
          </a:p>
          <a:p>
            <a:r>
              <a:rPr lang="sr-Cyrl-ME" dirty="0"/>
              <a:t>Штити од струјног удара.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A5E98A0-5877-4897-96BC-4A8E341A6E30}"/>
              </a:ext>
            </a:extLst>
          </p:cNvPr>
          <p:cNvSpPr/>
          <p:nvPr/>
        </p:nvSpPr>
        <p:spPr>
          <a:xfrm>
            <a:off x="4248415" y="4801460"/>
            <a:ext cx="340487" cy="39188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L</a:t>
            </a:r>
            <a:endParaRPr lang="sr-Cyrl-ME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9A3E028-8652-49C6-9A10-5A76F4E46F28}"/>
              </a:ext>
            </a:extLst>
          </p:cNvPr>
          <p:cNvSpPr/>
          <p:nvPr/>
        </p:nvSpPr>
        <p:spPr>
          <a:xfrm>
            <a:off x="2498902" y="4778270"/>
            <a:ext cx="340487" cy="3918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N</a:t>
            </a:r>
            <a:endParaRPr lang="sr-Cyrl-ME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B83D09C-C7C0-4AFC-B45B-7BD7F6B1091E}"/>
              </a:ext>
            </a:extLst>
          </p:cNvPr>
          <p:cNvGrpSpPr/>
          <p:nvPr/>
        </p:nvGrpSpPr>
        <p:grpSpPr>
          <a:xfrm>
            <a:off x="311251" y="1633751"/>
            <a:ext cx="720000" cy="535576"/>
            <a:chOff x="107157" y="1619795"/>
            <a:chExt cx="720000" cy="535576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34B06A2-CC4B-4451-A48B-6C7C35B24F1C}"/>
                </a:ext>
              </a:extLst>
            </p:cNvPr>
            <p:cNvCxnSpPr>
              <a:cxnSpLocks/>
            </p:cNvCxnSpPr>
            <p:nvPr/>
          </p:nvCxnSpPr>
          <p:spPr>
            <a:xfrm>
              <a:off x="467157" y="1619795"/>
              <a:ext cx="0" cy="3048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5095057-711D-4BB9-93BC-97BB96ED0FD2}"/>
                </a:ext>
              </a:extLst>
            </p:cNvPr>
            <p:cNvCxnSpPr>
              <a:cxnSpLocks/>
            </p:cNvCxnSpPr>
            <p:nvPr/>
          </p:nvCxnSpPr>
          <p:spPr>
            <a:xfrm>
              <a:off x="107157" y="1942011"/>
              <a:ext cx="72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7C6FC3A-4239-46A3-B041-46546F9414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157" y="2048691"/>
              <a:ext cx="504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6D6619B-7F03-406C-AE59-4D4F285F1F17}"/>
                </a:ext>
              </a:extLst>
            </p:cNvPr>
            <p:cNvCxnSpPr>
              <a:cxnSpLocks/>
            </p:cNvCxnSpPr>
            <p:nvPr/>
          </p:nvCxnSpPr>
          <p:spPr>
            <a:xfrm>
              <a:off x="323157" y="2155371"/>
              <a:ext cx="288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4EE3BED6-3241-4038-994C-24F79BA56216}"/>
              </a:ext>
            </a:extLst>
          </p:cNvPr>
          <p:cNvSpPr txBox="1"/>
          <p:nvPr/>
        </p:nvSpPr>
        <p:spPr>
          <a:xfrm>
            <a:off x="8294705" y="862821"/>
            <a:ext cx="15905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Фазе: </a:t>
            </a:r>
            <a:br>
              <a:rPr lang="sr-Latn-ME" dirty="0"/>
            </a:br>
            <a:r>
              <a:rPr lang="sr-Latn-ME" dirty="0"/>
              <a:t>L1, L2 </a:t>
            </a:r>
            <a:r>
              <a:rPr lang="sr-Cyrl-ME" dirty="0"/>
              <a:t>и </a:t>
            </a:r>
            <a:r>
              <a:rPr lang="sr-Latn-ME" dirty="0"/>
              <a:t>L3 </a:t>
            </a:r>
            <a:r>
              <a:rPr lang="sr-Cyrl-ME" dirty="0"/>
              <a:t>или</a:t>
            </a:r>
          </a:p>
          <a:p>
            <a:pPr algn="ctr"/>
            <a:r>
              <a:rPr lang="sr-Latn-ME" dirty="0"/>
              <a:t>R, S, T</a:t>
            </a:r>
            <a:endParaRPr lang="sr-Cyrl-ME" dirty="0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3628BC9-A043-45C1-9FD6-ECAA173239DB}"/>
              </a:ext>
            </a:extLst>
          </p:cNvPr>
          <p:cNvCxnSpPr/>
          <p:nvPr/>
        </p:nvCxnSpPr>
        <p:spPr>
          <a:xfrm flipH="1">
            <a:off x="8170606" y="1504335"/>
            <a:ext cx="516194" cy="172064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2E9BDE6-6904-46F6-8344-FD1BAF1B5209}"/>
              </a:ext>
            </a:extLst>
          </p:cNvPr>
          <p:cNvCxnSpPr>
            <a:cxnSpLocks/>
            <a:stCxn id="44" idx="2"/>
          </p:cNvCxnSpPr>
          <p:nvPr/>
        </p:nvCxnSpPr>
        <p:spPr>
          <a:xfrm flipH="1">
            <a:off x="8785125" y="1786151"/>
            <a:ext cx="304830" cy="16373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5EBBB86-3EA7-4A3C-B539-1F958D2FB1EB}"/>
              </a:ext>
            </a:extLst>
          </p:cNvPr>
          <p:cNvCxnSpPr>
            <a:cxnSpLocks/>
          </p:cNvCxnSpPr>
          <p:nvPr/>
        </p:nvCxnSpPr>
        <p:spPr>
          <a:xfrm flipH="1">
            <a:off x="9370142" y="1786151"/>
            <a:ext cx="89579" cy="148480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71E35925-E653-4569-B3EB-959874A1F8AF}"/>
              </a:ext>
            </a:extLst>
          </p:cNvPr>
          <p:cNvSpPr txBox="1"/>
          <p:nvPr/>
        </p:nvSpPr>
        <p:spPr>
          <a:xfrm>
            <a:off x="8999058" y="5361108"/>
            <a:ext cx="1507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Нула: </a:t>
            </a:r>
            <a:r>
              <a:rPr lang="sr-Latn-ME" dirty="0"/>
              <a:t>N </a:t>
            </a:r>
            <a:r>
              <a:rPr lang="sr-Cyrl-ME" dirty="0"/>
              <a:t>или 0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46218924-16AF-45DE-AB29-9B504C26C502}"/>
              </a:ext>
            </a:extLst>
          </p:cNvPr>
          <p:cNvCxnSpPr>
            <a:cxnSpLocks/>
            <a:stCxn id="53" idx="0"/>
          </p:cNvCxnSpPr>
          <p:nvPr/>
        </p:nvCxnSpPr>
        <p:spPr>
          <a:xfrm flipH="1" flipV="1">
            <a:off x="9178594" y="4021395"/>
            <a:ext cx="574324" cy="1339713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801041D-B464-4AA9-8FF1-C0982B4CC094}"/>
              </a:ext>
            </a:extLst>
          </p:cNvPr>
          <p:cNvSpPr txBox="1"/>
          <p:nvPr/>
        </p:nvSpPr>
        <p:spPr>
          <a:xfrm>
            <a:off x="7346846" y="5388838"/>
            <a:ext cx="127496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sr-Cyrl-ME" b="1" dirty="0">
                <a:solidFill>
                  <a:srgbClr val="00B050"/>
                </a:solidFill>
              </a:rPr>
              <a:t>Уземљење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E3FBC12-5C2B-404D-A04E-1294F4405D34}"/>
              </a:ext>
            </a:extLst>
          </p:cNvPr>
          <p:cNvCxnSpPr>
            <a:cxnSpLocks/>
            <a:stCxn id="57" idx="0"/>
          </p:cNvCxnSpPr>
          <p:nvPr/>
        </p:nvCxnSpPr>
        <p:spPr>
          <a:xfrm flipV="1">
            <a:off x="7984328" y="4021395"/>
            <a:ext cx="351769" cy="136744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28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4" grpId="0"/>
      <p:bldP spid="18" grpId="0"/>
      <p:bldP spid="23" grpId="0"/>
      <p:bldP spid="24" grpId="0"/>
      <p:bldP spid="30" grpId="0"/>
      <p:bldP spid="32" grpId="0" animBg="1"/>
      <p:bldP spid="33" grpId="0" animBg="1"/>
      <p:bldP spid="44" grpId="0"/>
      <p:bldP spid="53" grpId="0"/>
      <p:bldP spid="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5CDDF-821D-4D7D-9FB5-1B016F5A6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6603"/>
            <a:ext cx="10058400" cy="863771"/>
          </a:xfrm>
        </p:spPr>
        <p:txBody>
          <a:bodyPr/>
          <a:lstStyle/>
          <a:p>
            <a:r>
              <a:rPr lang="sr-Cyrl-ME" dirty="0"/>
              <a:t>Трофазни систем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E0B725-4703-4454-8D6C-E318A0FD6F05}"/>
              </a:ext>
            </a:extLst>
          </p:cNvPr>
          <p:cNvSpPr/>
          <p:nvPr/>
        </p:nvSpPr>
        <p:spPr>
          <a:xfrm>
            <a:off x="0" y="2074606"/>
            <a:ext cx="1097280" cy="36576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sr-Cyrl-ME" sz="2800" dirty="0"/>
              <a:t>ЕЛЕКТРАНА</a:t>
            </a:r>
            <a:endParaRPr lang="sr-Cyrl-M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DFEC2B-B0C6-4715-993C-FC26740598BB}"/>
              </a:ext>
            </a:extLst>
          </p:cNvPr>
          <p:cNvSpPr/>
          <p:nvPr/>
        </p:nvSpPr>
        <p:spPr>
          <a:xfrm>
            <a:off x="4876800" y="1278194"/>
            <a:ext cx="7128387" cy="52932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 dirty="0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AD0482D-D7B5-4CF8-B8BF-1A85382E5538}"/>
              </a:ext>
            </a:extLst>
          </p:cNvPr>
          <p:cNvSpPr/>
          <p:nvPr/>
        </p:nvSpPr>
        <p:spPr>
          <a:xfrm>
            <a:off x="4119716" y="-973394"/>
            <a:ext cx="8534399" cy="2251588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 sz="2400" dirty="0"/>
          </a:p>
          <a:p>
            <a:pPr algn="ctr"/>
            <a:r>
              <a:rPr lang="sr-Cyrl-ME" sz="2400" dirty="0"/>
              <a:t>КУЋА</a:t>
            </a:r>
            <a:endParaRPr lang="sr-Cyrl-ME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0A0DA0C-4F71-4DE0-BFD1-762E0123ACC6}"/>
              </a:ext>
            </a:extLst>
          </p:cNvPr>
          <p:cNvCxnSpPr>
            <a:cxnSpLocks/>
          </p:cNvCxnSpPr>
          <p:nvPr/>
        </p:nvCxnSpPr>
        <p:spPr>
          <a:xfrm>
            <a:off x="1097280" y="2959510"/>
            <a:ext cx="9855855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8804C6B-F936-4B20-9290-3B8FF2C77EF7}"/>
              </a:ext>
            </a:extLst>
          </p:cNvPr>
          <p:cNvCxnSpPr>
            <a:cxnSpLocks/>
          </p:cNvCxnSpPr>
          <p:nvPr/>
        </p:nvCxnSpPr>
        <p:spPr>
          <a:xfrm>
            <a:off x="1097280" y="3429000"/>
            <a:ext cx="9855855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813F9DB-5E74-4E77-B05F-96138C9885C9}"/>
              </a:ext>
            </a:extLst>
          </p:cNvPr>
          <p:cNvCxnSpPr>
            <a:cxnSpLocks/>
          </p:cNvCxnSpPr>
          <p:nvPr/>
        </p:nvCxnSpPr>
        <p:spPr>
          <a:xfrm>
            <a:off x="1097280" y="3947652"/>
            <a:ext cx="9855855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1130AD-744D-4B80-9890-B701E69230DD}"/>
              </a:ext>
            </a:extLst>
          </p:cNvPr>
          <p:cNvCxnSpPr>
            <a:cxnSpLocks/>
          </p:cNvCxnSpPr>
          <p:nvPr/>
        </p:nvCxnSpPr>
        <p:spPr>
          <a:xfrm>
            <a:off x="1097280" y="4458930"/>
            <a:ext cx="9855855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7554A59-ED64-4D30-88C8-40D8C9096F0A}"/>
              </a:ext>
            </a:extLst>
          </p:cNvPr>
          <p:cNvSpPr txBox="1"/>
          <p:nvPr/>
        </p:nvSpPr>
        <p:spPr>
          <a:xfrm>
            <a:off x="1144647" y="2548391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L1</a:t>
            </a:r>
            <a:endParaRPr lang="sr-Cyrl-M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19417B-D52E-4419-8F96-76D275543DA6}"/>
              </a:ext>
            </a:extLst>
          </p:cNvPr>
          <p:cNvSpPr txBox="1"/>
          <p:nvPr/>
        </p:nvSpPr>
        <p:spPr>
          <a:xfrm>
            <a:off x="1144647" y="3067042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L2</a:t>
            </a:r>
            <a:endParaRPr lang="sr-Cyrl-ME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08A2D0-F24F-492C-980B-256110472EA2}"/>
              </a:ext>
            </a:extLst>
          </p:cNvPr>
          <p:cNvSpPr txBox="1"/>
          <p:nvPr/>
        </p:nvSpPr>
        <p:spPr>
          <a:xfrm>
            <a:off x="1144647" y="3582924"/>
            <a:ext cx="3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L3</a:t>
            </a:r>
            <a:endParaRPr lang="sr-Cyrl-ME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0C3B00-F148-418F-9464-9C553AF0BA41}"/>
              </a:ext>
            </a:extLst>
          </p:cNvPr>
          <p:cNvSpPr txBox="1"/>
          <p:nvPr/>
        </p:nvSpPr>
        <p:spPr>
          <a:xfrm>
            <a:off x="1144647" y="4089598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N</a:t>
            </a:r>
            <a:endParaRPr lang="sr-Cyrl-ME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4FB2213-DA89-4193-9A24-B238EFB52FA3}"/>
              </a:ext>
            </a:extLst>
          </p:cNvPr>
          <p:cNvSpPr/>
          <p:nvPr/>
        </p:nvSpPr>
        <p:spPr>
          <a:xfrm>
            <a:off x="4041059" y="2841529"/>
            <a:ext cx="757084" cy="22549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289C8E3-C027-4A36-95C6-D58DAC5985F0}"/>
              </a:ext>
            </a:extLst>
          </p:cNvPr>
          <p:cNvSpPr/>
          <p:nvPr/>
        </p:nvSpPr>
        <p:spPr>
          <a:xfrm>
            <a:off x="4041059" y="3316254"/>
            <a:ext cx="757084" cy="22549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C78EE19-859B-4B89-89B0-FB65F6275F13}"/>
              </a:ext>
            </a:extLst>
          </p:cNvPr>
          <p:cNvSpPr/>
          <p:nvPr/>
        </p:nvSpPr>
        <p:spPr>
          <a:xfrm>
            <a:off x="4036144" y="3844415"/>
            <a:ext cx="757084" cy="225492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5E6876-2C99-4BDD-B10C-F71E4B1C415C}"/>
              </a:ext>
            </a:extLst>
          </p:cNvPr>
          <p:cNvSpPr txBox="1"/>
          <p:nvPr/>
        </p:nvSpPr>
        <p:spPr>
          <a:xfrm>
            <a:off x="1532472" y="2541017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R</a:t>
            </a:r>
            <a:endParaRPr lang="sr-Cyrl-ME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010628-14AD-4198-A51A-14C6FD6BE38F}"/>
              </a:ext>
            </a:extLst>
          </p:cNvPr>
          <p:cNvSpPr txBox="1"/>
          <p:nvPr/>
        </p:nvSpPr>
        <p:spPr>
          <a:xfrm>
            <a:off x="1542090" y="3049823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S</a:t>
            </a:r>
            <a:endParaRPr lang="sr-Cyrl-ME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EE9AEAC-72C1-4349-B21B-D10635B2A494}"/>
              </a:ext>
            </a:extLst>
          </p:cNvPr>
          <p:cNvSpPr txBox="1"/>
          <p:nvPr/>
        </p:nvSpPr>
        <p:spPr>
          <a:xfrm>
            <a:off x="1538884" y="3580155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T</a:t>
            </a:r>
            <a:endParaRPr lang="sr-Cyrl-ME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A18EDA8-3C02-4B30-9222-0932947B9F1B}"/>
              </a:ext>
            </a:extLst>
          </p:cNvPr>
          <p:cNvSpPr txBox="1"/>
          <p:nvPr/>
        </p:nvSpPr>
        <p:spPr>
          <a:xfrm>
            <a:off x="1536479" y="40871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0</a:t>
            </a:r>
            <a:endParaRPr lang="sr-Cyrl-ME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F756655-088D-4D48-A02D-81E51677D42F}"/>
              </a:ext>
            </a:extLst>
          </p:cNvPr>
          <p:cNvGrpSpPr/>
          <p:nvPr/>
        </p:nvGrpSpPr>
        <p:grpSpPr>
          <a:xfrm>
            <a:off x="1885015" y="2954275"/>
            <a:ext cx="667170" cy="1502200"/>
            <a:chOff x="2101325" y="2954275"/>
            <a:chExt cx="667170" cy="1502200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28DE57E-D10D-47A2-96C9-304C4BE1EE9A}"/>
                </a:ext>
              </a:extLst>
            </p:cNvPr>
            <p:cNvCxnSpPr/>
            <p:nvPr/>
          </p:nvCxnSpPr>
          <p:spPr>
            <a:xfrm>
              <a:off x="2172929" y="2954275"/>
              <a:ext cx="0" cy="150220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13F003E-9C9C-4D9C-A8F4-EDF4CC97BC24}"/>
                </a:ext>
              </a:extLst>
            </p:cNvPr>
            <p:cNvSpPr txBox="1"/>
            <p:nvPr/>
          </p:nvSpPr>
          <p:spPr>
            <a:xfrm>
              <a:off x="2101325" y="3541746"/>
              <a:ext cx="667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230V</a:t>
              </a:r>
              <a:endParaRPr lang="sr-Cyrl-ME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43022B0-2F53-4597-80E3-BDE5145570E8}"/>
              </a:ext>
            </a:extLst>
          </p:cNvPr>
          <p:cNvGrpSpPr/>
          <p:nvPr/>
        </p:nvGrpSpPr>
        <p:grpSpPr>
          <a:xfrm>
            <a:off x="2594760" y="3436374"/>
            <a:ext cx="667170" cy="1020101"/>
            <a:chOff x="2172929" y="3436374"/>
            <a:chExt cx="667170" cy="1020101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2FF3CE7-1267-483A-89C4-028EC17B3C95}"/>
                </a:ext>
              </a:extLst>
            </p:cNvPr>
            <p:cNvCxnSpPr>
              <a:cxnSpLocks/>
            </p:cNvCxnSpPr>
            <p:nvPr/>
          </p:nvCxnSpPr>
          <p:spPr>
            <a:xfrm>
              <a:off x="2172929" y="3436374"/>
              <a:ext cx="0" cy="102010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24B953C-5063-4295-8B36-C10B9D0D86DC}"/>
                </a:ext>
              </a:extLst>
            </p:cNvPr>
            <p:cNvSpPr txBox="1"/>
            <p:nvPr/>
          </p:nvSpPr>
          <p:spPr>
            <a:xfrm>
              <a:off x="2172929" y="4017398"/>
              <a:ext cx="667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230V</a:t>
              </a:r>
              <a:endParaRPr lang="sr-Cyrl-ME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8DCF4DA-673A-4478-B866-E67835D14E81}"/>
              </a:ext>
            </a:extLst>
          </p:cNvPr>
          <p:cNvGrpSpPr/>
          <p:nvPr/>
        </p:nvGrpSpPr>
        <p:grpSpPr>
          <a:xfrm>
            <a:off x="3345105" y="3957161"/>
            <a:ext cx="667170" cy="482095"/>
            <a:chOff x="2172929" y="3974380"/>
            <a:chExt cx="667170" cy="482095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E3E2F132-082E-48B9-A1E1-EFD199266724}"/>
                </a:ext>
              </a:extLst>
            </p:cNvPr>
            <p:cNvCxnSpPr>
              <a:cxnSpLocks/>
            </p:cNvCxnSpPr>
            <p:nvPr/>
          </p:nvCxnSpPr>
          <p:spPr>
            <a:xfrm>
              <a:off x="2172929" y="3974380"/>
              <a:ext cx="0" cy="48209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F534D43-B460-4A8A-8021-952355EDA91E}"/>
                </a:ext>
              </a:extLst>
            </p:cNvPr>
            <p:cNvSpPr txBox="1"/>
            <p:nvPr/>
          </p:nvSpPr>
          <p:spPr>
            <a:xfrm>
              <a:off x="2172929" y="4017398"/>
              <a:ext cx="667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230V</a:t>
              </a:r>
              <a:endParaRPr lang="sr-Cyrl-ME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C9862AA0-BC91-48F2-825A-5BD49412ECF6}"/>
              </a:ext>
            </a:extLst>
          </p:cNvPr>
          <p:cNvSpPr txBox="1"/>
          <p:nvPr/>
        </p:nvSpPr>
        <p:spPr>
          <a:xfrm>
            <a:off x="1538884" y="4752728"/>
            <a:ext cx="2246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Синусоидалан напон</a:t>
            </a:r>
          </a:p>
          <a:p>
            <a:r>
              <a:rPr lang="sr-Cyrl-ME" dirty="0"/>
              <a:t>50 </a:t>
            </a:r>
            <a:r>
              <a:rPr lang="sr-Latn-ME" dirty="0"/>
              <a:t>Hz</a:t>
            </a:r>
            <a:endParaRPr lang="sr-Cyrl-ME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7595BA8-45E1-4906-86F2-8558C0EB312C}"/>
              </a:ext>
            </a:extLst>
          </p:cNvPr>
          <p:cNvGrpSpPr/>
          <p:nvPr/>
        </p:nvGrpSpPr>
        <p:grpSpPr>
          <a:xfrm>
            <a:off x="4036144" y="6156590"/>
            <a:ext cx="720000" cy="535576"/>
            <a:chOff x="107157" y="1619795"/>
            <a:chExt cx="720000" cy="535576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4CDD590-B2BC-4953-A4E8-36B26FC67686}"/>
                </a:ext>
              </a:extLst>
            </p:cNvPr>
            <p:cNvCxnSpPr>
              <a:cxnSpLocks/>
            </p:cNvCxnSpPr>
            <p:nvPr/>
          </p:nvCxnSpPr>
          <p:spPr>
            <a:xfrm>
              <a:off x="467157" y="1619795"/>
              <a:ext cx="0" cy="30480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5D0E726-7C89-4AA4-B837-0F355AA33338}"/>
                </a:ext>
              </a:extLst>
            </p:cNvPr>
            <p:cNvCxnSpPr>
              <a:cxnSpLocks/>
            </p:cNvCxnSpPr>
            <p:nvPr/>
          </p:nvCxnSpPr>
          <p:spPr>
            <a:xfrm>
              <a:off x="107157" y="1942011"/>
              <a:ext cx="720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4834EFE-19E0-4EA1-B7C2-0A117E67F566}"/>
                </a:ext>
              </a:extLst>
            </p:cNvPr>
            <p:cNvCxnSpPr>
              <a:cxnSpLocks/>
            </p:cNvCxnSpPr>
            <p:nvPr/>
          </p:nvCxnSpPr>
          <p:spPr>
            <a:xfrm>
              <a:off x="215157" y="2048691"/>
              <a:ext cx="504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C969906-C265-4C9F-BE93-1AD525CA7883}"/>
                </a:ext>
              </a:extLst>
            </p:cNvPr>
            <p:cNvCxnSpPr>
              <a:cxnSpLocks/>
            </p:cNvCxnSpPr>
            <p:nvPr/>
          </p:nvCxnSpPr>
          <p:spPr>
            <a:xfrm>
              <a:off x="323157" y="2155371"/>
              <a:ext cx="28800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9A0DB33-C89B-4E82-A53A-DBD8D106F35A}"/>
              </a:ext>
            </a:extLst>
          </p:cNvPr>
          <p:cNvGrpSpPr/>
          <p:nvPr/>
        </p:nvGrpSpPr>
        <p:grpSpPr>
          <a:xfrm>
            <a:off x="4393784" y="4735312"/>
            <a:ext cx="6559351" cy="1421278"/>
            <a:chOff x="4393784" y="4735312"/>
            <a:chExt cx="6559351" cy="1421278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9540548E-556E-476F-B8C7-497CE0D0AD82}"/>
                </a:ext>
              </a:extLst>
            </p:cNvPr>
            <p:cNvGrpSpPr/>
            <p:nvPr/>
          </p:nvGrpSpPr>
          <p:grpSpPr>
            <a:xfrm>
              <a:off x="4396144" y="4752728"/>
              <a:ext cx="6556991" cy="1403862"/>
              <a:chOff x="4396144" y="4752728"/>
              <a:chExt cx="6556991" cy="1403862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7BC7D35D-5F9D-4C95-8A53-04935BEDC76F}"/>
                  </a:ext>
                </a:extLst>
              </p:cNvPr>
              <p:cNvCxnSpPr/>
              <p:nvPr/>
            </p:nvCxnSpPr>
            <p:spPr>
              <a:xfrm flipV="1">
                <a:off x="4396144" y="4752728"/>
                <a:ext cx="0" cy="1403862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116A922-461A-4185-9600-48DE221AD5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96144" y="4752728"/>
                <a:ext cx="6556991" cy="0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439C4D86-1DDF-438D-B7E3-F832D2D986DA}"/>
                </a:ext>
              </a:extLst>
            </p:cNvPr>
            <p:cNvGrpSpPr/>
            <p:nvPr/>
          </p:nvGrpSpPr>
          <p:grpSpPr>
            <a:xfrm>
              <a:off x="4393784" y="4735312"/>
              <a:ext cx="6559351" cy="1403862"/>
              <a:chOff x="4396144" y="4752728"/>
              <a:chExt cx="6559351" cy="1403862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035C224A-EFE2-432A-B2CD-2D7C3FB03CD5}"/>
                  </a:ext>
                </a:extLst>
              </p:cNvPr>
              <p:cNvCxnSpPr/>
              <p:nvPr/>
            </p:nvCxnSpPr>
            <p:spPr>
              <a:xfrm flipV="1">
                <a:off x="4396144" y="4752728"/>
                <a:ext cx="0" cy="1403862"/>
              </a:xfrm>
              <a:prstGeom prst="line">
                <a:avLst/>
              </a:prstGeom>
              <a:ln w="57150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B1094DCD-12B8-4F38-80BE-5C9D566AAA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96144" y="4762561"/>
                <a:ext cx="6559351" cy="0"/>
              </a:xfrm>
              <a:prstGeom prst="line">
                <a:avLst/>
              </a:prstGeom>
              <a:ln w="57150">
                <a:solidFill>
                  <a:srgbClr val="00B05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62" name="Content Placeholder 9">
            <a:extLst>
              <a:ext uri="{FF2B5EF4-FFF2-40B4-BE49-F238E27FC236}">
                <a16:creationId xmlns:a16="http://schemas.microsoft.com/office/drawing/2014/main" id="{1111C1D0-8B48-4CD4-8551-0B0C230960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50978" y="1536307"/>
            <a:ext cx="792506" cy="782939"/>
          </a:xfrm>
        </p:spPr>
      </p:pic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8C0F6F8-F71A-4CD6-B106-B8486E1B9CA6}"/>
              </a:ext>
            </a:extLst>
          </p:cNvPr>
          <p:cNvCxnSpPr/>
          <p:nvPr/>
        </p:nvCxnSpPr>
        <p:spPr>
          <a:xfrm>
            <a:off x="5751870" y="1962127"/>
            <a:ext cx="0" cy="987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257E27D-5F03-4C32-9C0C-2B0CA9F6B413}"/>
              </a:ext>
            </a:extLst>
          </p:cNvPr>
          <p:cNvCxnSpPr>
            <a:cxnSpLocks/>
          </p:cNvCxnSpPr>
          <p:nvPr/>
        </p:nvCxnSpPr>
        <p:spPr>
          <a:xfrm>
            <a:off x="5933768" y="1922474"/>
            <a:ext cx="0" cy="25167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325EB63-1939-401A-8BF9-FA1842234240}"/>
              </a:ext>
            </a:extLst>
          </p:cNvPr>
          <p:cNvCxnSpPr/>
          <p:nvPr/>
        </p:nvCxnSpPr>
        <p:spPr>
          <a:xfrm>
            <a:off x="5842050" y="2105272"/>
            <a:ext cx="0" cy="263004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70" name="Content Placeholder 9">
            <a:extLst>
              <a:ext uri="{FF2B5EF4-FFF2-40B4-BE49-F238E27FC236}">
                <a16:creationId xmlns:a16="http://schemas.microsoft.com/office/drawing/2014/main" id="{6B850872-9EA0-4335-B5F1-9C47EA848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5391" y="1550357"/>
            <a:ext cx="792506" cy="782939"/>
          </a:xfrm>
          <a:prstGeom prst="rect">
            <a:avLst/>
          </a:prstGeom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108D982D-1138-4B92-8FD0-675555B30D45}"/>
              </a:ext>
            </a:extLst>
          </p:cNvPr>
          <p:cNvCxnSpPr>
            <a:cxnSpLocks/>
          </p:cNvCxnSpPr>
          <p:nvPr/>
        </p:nvCxnSpPr>
        <p:spPr>
          <a:xfrm>
            <a:off x="6766283" y="1976177"/>
            <a:ext cx="0" cy="19668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0943375C-DEE3-4B63-A8EA-0EEC0D2FE813}"/>
              </a:ext>
            </a:extLst>
          </p:cNvPr>
          <p:cNvCxnSpPr>
            <a:cxnSpLocks/>
          </p:cNvCxnSpPr>
          <p:nvPr/>
        </p:nvCxnSpPr>
        <p:spPr>
          <a:xfrm>
            <a:off x="6948181" y="1936524"/>
            <a:ext cx="0" cy="25167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503392A-7EC0-4F86-9570-6DBF8018B394}"/>
              </a:ext>
            </a:extLst>
          </p:cNvPr>
          <p:cNvCxnSpPr>
            <a:cxnSpLocks/>
          </p:cNvCxnSpPr>
          <p:nvPr/>
        </p:nvCxnSpPr>
        <p:spPr>
          <a:xfrm>
            <a:off x="6856463" y="2119322"/>
            <a:ext cx="0" cy="263004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78" name="Content Placeholder 42">
            <a:extLst>
              <a:ext uri="{FF2B5EF4-FFF2-40B4-BE49-F238E27FC236}">
                <a16:creationId xmlns:a16="http://schemas.microsoft.com/office/drawing/2014/main" id="{2BD8E8CC-2315-47DE-B585-29C58144BEA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738552" y="1566408"/>
            <a:ext cx="1058511" cy="1073851"/>
          </a:xfr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3917FFC6-C538-4844-8825-B3D0B4EDF4EC}"/>
              </a:ext>
            </a:extLst>
          </p:cNvPr>
          <p:cNvGrpSpPr/>
          <p:nvPr/>
        </p:nvGrpSpPr>
        <p:grpSpPr>
          <a:xfrm>
            <a:off x="8033910" y="2074606"/>
            <a:ext cx="442450" cy="2660706"/>
            <a:chOff x="8033910" y="2074606"/>
            <a:chExt cx="442450" cy="2660706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12887DE-2822-4591-8279-14A9E81B4A1B}"/>
                </a:ext>
              </a:extLst>
            </p:cNvPr>
            <p:cNvCxnSpPr/>
            <p:nvPr/>
          </p:nvCxnSpPr>
          <p:spPr>
            <a:xfrm>
              <a:off x="8033910" y="2074606"/>
              <a:ext cx="0" cy="85945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74EF52C-B107-4390-ABC4-037364988908}"/>
                </a:ext>
              </a:extLst>
            </p:cNvPr>
            <p:cNvCxnSpPr>
              <a:cxnSpLocks/>
            </p:cNvCxnSpPr>
            <p:nvPr/>
          </p:nvCxnSpPr>
          <p:spPr>
            <a:xfrm>
              <a:off x="8264968" y="2118854"/>
              <a:ext cx="0" cy="131014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62E86BA-90B1-44FE-AF80-B9E5257058AB}"/>
                </a:ext>
              </a:extLst>
            </p:cNvPr>
            <p:cNvCxnSpPr>
              <a:cxnSpLocks/>
            </p:cNvCxnSpPr>
            <p:nvPr/>
          </p:nvCxnSpPr>
          <p:spPr>
            <a:xfrm>
              <a:off x="8476360" y="2074610"/>
              <a:ext cx="0" cy="18825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A3C3799-D7BA-415F-87A0-F2CC32504DA6}"/>
                </a:ext>
              </a:extLst>
            </p:cNvPr>
            <p:cNvCxnSpPr/>
            <p:nvPr/>
          </p:nvCxnSpPr>
          <p:spPr>
            <a:xfrm>
              <a:off x="8160774" y="2222090"/>
              <a:ext cx="0" cy="2513222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565413E2-3093-41E2-A5FB-70CA811EB291}"/>
                </a:ext>
              </a:extLst>
            </p:cNvPr>
            <p:cNvCxnSpPr/>
            <p:nvPr/>
          </p:nvCxnSpPr>
          <p:spPr>
            <a:xfrm>
              <a:off x="8386916" y="2319246"/>
              <a:ext cx="0" cy="21200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2144E70B-C6FC-4C52-9292-7E5683819F16}"/>
              </a:ext>
            </a:extLst>
          </p:cNvPr>
          <p:cNvSpPr/>
          <p:nvPr/>
        </p:nvSpPr>
        <p:spPr>
          <a:xfrm>
            <a:off x="5368413" y="5171768"/>
            <a:ext cx="1815712" cy="10228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566EEA3-6C28-4253-855A-7362983FEF19}"/>
              </a:ext>
            </a:extLst>
          </p:cNvPr>
          <p:cNvSpPr/>
          <p:nvPr/>
        </p:nvSpPr>
        <p:spPr>
          <a:xfrm>
            <a:off x="5925479" y="5773747"/>
            <a:ext cx="832515" cy="2559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dirty="0"/>
              <a:t>R</a:t>
            </a:r>
            <a:endParaRPr lang="sr-Cyrl-ME" dirty="0"/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4826BA52-840D-431E-B802-8EEA8ACD0FBE}"/>
              </a:ext>
            </a:extLst>
          </p:cNvPr>
          <p:cNvCxnSpPr>
            <a:stCxn id="91" idx="1"/>
            <a:endCxn id="91" idx="1"/>
          </p:cNvCxnSpPr>
          <p:nvPr/>
        </p:nvCxnSpPr>
        <p:spPr>
          <a:xfrm>
            <a:off x="5925479" y="590172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Group 98">
            <a:extLst>
              <a:ext uri="{FF2B5EF4-FFF2-40B4-BE49-F238E27FC236}">
                <a16:creationId xmlns:a16="http://schemas.microsoft.com/office/drawing/2014/main" id="{986A4FC1-B89A-41DA-A455-42E6CA7A7DF1}"/>
              </a:ext>
            </a:extLst>
          </p:cNvPr>
          <p:cNvGrpSpPr/>
          <p:nvPr/>
        </p:nvGrpSpPr>
        <p:grpSpPr>
          <a:xfrm>
            <a:off x="5651090" y="3967327"/>
            <a:ext cx="274389" cy="1934397"/>
            <a:chOff x="5651090" y="3967327"/>
            <a:chExt cx="274389" cy="1934397"/>
          </a:xfrm>
        </p:grpSpPr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B7465C6-E031-4C3C-B27A-FBD31D2905E5}"/>
                </a:ext>
              </a:extLst>
            </p:cNvPr>
            <p:cNvCxnSpPr>
              <a:stCxn id="91" idx="1"/>
            </p:cNvCxnSpPr>
            <p:nvPr/>
          </p:nvCxnSpPr>
          <p:spPr>
            <a:xfrm flipH="1" flipV="1">
              <a:off x="5664924" y="5901567"/>
              <a:ext cx="260555" cy="15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874F738-749D-45E7-98E5-617F096CFBF5}"/>
                </a:ext>
              </a:extLst>
            </p:cNvPr>
            <p:cNvCxnSpPr>
              <a:cxnSpLocks/>
            </p:cNvCxnSpPr>
            <p:nvPr/>
          </p:nvCxnSpPr>
          <p:spPr>
            <a:xfrm>
              <a:off x="5651090" y="3967327"/>
              <a:ext cx="20385" cy="19300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8E749C0-2B51-482F-8F39-76578E6CD4C5}"/>
              </a:ext>
            </a:extLst>
          </p:cNvPr>
          <p:cNvGrpSpPr/>
          <p:nvPr/>
        </p:nvGrpSpPr>
        <p:grpSpPr>
          <a:xfrm flipH="1">
            <a:off x="6777495" y="4453306"/>
            <a:ext cx="289680" cy="1453969"/>
            <a:chOff x="5644088" y="4475626"/>
            <a:chExt cx="289680" cy="1453969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46ECBD3-0ACE-4736-BB85-255085690B54}"/>
                </a:ext>
              </a:extLst>
            </p:cNvPr>
            <p:cNvCxnSpPr/>
            <p:nvPr/>
          </p:nvCxnSpPr>
          <p:spPr>
            <a:xfrm flipH="1" flipV="1">
              <a:off x="5673213" y="5929438"/>
              <a:ext cx="260555" cy="15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DF192D53-EC8F-4CD2-B3D8-0995D95E3E64}"/>
                </a:ext>
              </a:extLst>
            </p:cNvPr>
            <p:cNvCxnSpPr>
              <a:cxnSpLocks/>
            </p:cNvCxnSpPr>
            <p:nvPr/>
          </p:nvCxnSpPr>
          <p:spPr>
            <a:xfrm>
              <a:off x="5644088" y="4475626"/>
              <a:ext cx="40336" cy="145381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15E9672-CCB3-4EA3-9A3F-DCEAA93D202B}"/>
              </a:ext>
            </a:extLst>
          </p:cNvPr>
          <p:cNvGrpSpPr/>
          <p:nvPr/>
        </p:nvGrpSpPr>
        <p:grpSpPr>
          <a:xfrm flipH="1">
            <a:off x="7183654" y="4735312"/>
            <a:ext cx="260556" cy="1054917"/>
            <a:chOff x="5673212" y="4569292"/>
            <a:chExt cx="260556" cy="1054917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C4F208D0-31A5-4025-9199-FED678FBE021}"/>
                </a:ext>
              </a:extLst>
            </p:cNvPr>
            <p:cNvCxnSpPr/>
            <p:nvPr/>
          </p:nvCxnSpPr>
          <p:spPr>
            <a:xfrm flipH="1" flipV="1">
              <a:off x="5673213" y="5624052"/>
              <a:ext cx="260555" cy="15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4BEB78D0-91ED-4CE8-BA23-CF709B0209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3212" y="4569292"/>
              <a:ext cx="9430" cy="103889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0A834EF8-9E56-4360-B9D4-4ADA662C96FF}"/>
              </a:ext>
            </a:extLst>
          </p:cNvPr>
          <p:cNvCxnSpPr/>
          <p:nvPr/>
        </p:nvCxnSpPr>
        <p:spPr>
          <a:xfrm>
            <a:off x="5662151" y="5589054"/>
            <a:ext cx="137589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2640871-9A31-4077-AB21-889E92FBB821}"/>
              </a:ext>
            </a:extLst>
          </p:cNvPr>
          <p:cNvSpPr txBox="1"/>
          <p:nvPr/>
        </p:nvSpPr>
        <p:spPr>
          <a:xfrm>
            <a:off x="6040818" y="5220847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chemeClr val="accent1"/>
                </a:solidFill>
              </a:rPr>
              <a:t>230V</a:t>
            </a:r>
            <a:endParaRPr lang="sr-Cyrl-ME" dirty="0">
              <a:solidFill>
                <a:schemeClr val="accent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873B107-189E-43F9-9F8E-81D7A34D71D4}"/>
              </a:ext>
            </a:extLst>
          </p:cNvPr>
          <p:cNvSpPr/>
          <p:nvPr/>
        </p:nvSpPr>
        <p:spPr>
          <a:xfrm>
            <a:off x="8676849" y="5154016"/>
            <a:ext cx="1815712" cy="10228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D25F43AA-04E0-470A-A5D6-B8A33DED8095}"/>
              </a:ext>
            </a:extLst>
          </p:cNvPr>
          <p:cNvSpPr/>
          <p:nvPr/>
        </p:nvSpPr>
        <p:spPr>
          <a:xfrm>
            <a:off x="9233915" y="5755995"/>
            <a:ext cx="832515" cy="2559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dirty="0"/>
              <a:t>R</a:t>
            </a:r>
            <a:endParaRPr lang="sr-Cyrl-ME" dirty="0"/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DBCED27B-3ADF-444F-B6B5-8B1E3C5D72EA}"/>
              </a:ext>
            </a:extLst>
          </p:cNvPr>
          <p:cNvCxnSpPr>
            <a:stCxn id="115" idx="1"/>
            <a:endCxn id="115" idx="1"/>
          </p:cNvCxnSpPr>
          <p:nvPr/>
        </p:nvCxnSpPr>
        <p:spPr>
          <a:xfrm>
            <a:off x="9233915" y="588397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4F3AF660-3DE5-40A5-AAA4-FF1C21B9D6EC}"/>
              </a:ext>
            </a:extLst>
          </p:cNvPr>
          <p:cNvGrpSpPr/>
          <p:nvPr/>
        </p:nvGrpSpPr>
        <p:grpSpPr>
          <a:xfrm>
            <a:off x="8959526" y="3949575"/>
            <a:ext cx="304293" cy="1930097"/>
            <a:chOff x="5651090" y="3967327"/>
            <a:chExt cx="304293" cy="1930097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AC995309-D618-4728-A507-BAB29C6EB66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94828" y="5891609"/>
              <a:ext cx="260555" cy="15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9A8AAD41-8675-43BD-893D-8603B7B8BF8F}"/>
                </a:ext>
              </a:extLst>
            </p:cNvPr>
            <p:cNvCxnSpPr>
              <a:cxnSpLocks/>
            </p:cNvCxnSpPr>
            <p:nvPr/>
          </p:nvCxnSpPr>
          <p:spPr>
            <a:xfrm>
              <a:off x="5651090" y="3967327"/>
              <a:ext cx="20385" cy="19300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F4BF1D49-1EC1-4FA7-BECA-C5888C8AA20B}"/>
              </a:ext>
            </a:extLst>
          </p:cNvPr>
          <p:cNvGrpSpPr/>
          <p:nvPr/>
        </p:nvGrpSpPr>
        <p:grpSpPr>
          <a:xfrm flipH="1">
            <a:off x="10085931" y="3456049"/>
            <a:ext cx="260555" cy="2433474"/>
            <a:chOff x="5673213" y="3496121"/>
            <a:chExt cx="260555" cy="2433474"/>
          </a:xfrm>
        </p:grpSpPr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2A12F60F-4E63-41B6-83C8-D7DF7E2E513D}"/>
                </a:ext>
              </a:extLst>
            </p:cNvPr>
            <p:cNvCxnSpPr/>
            <p:nvPr/>
          </p:nvCxnSpPr>
          <p:spPr>
            <a:xfrm flipH="1" flipV="1">
              <a:off x="5673213" y="5929438"/>
              <a:ext cx="260555" cy="15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4E4554D-C174-4033-A5DE-D0392FC313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84424" y="3496121"/>
              <a:ext cx="44489" cy="243331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C6E57C9-1C3B-496B-A8AE-98E2FA24B828}"/>
              </a:ext>
            </a:extLst>
          </p:cNvPr>
          <p:cNvGrpSpPr/>
          <p:nvPr/>
        </p:nvGrpSpPr>
        <p:grpSpPr>
          <a:xfrm flipH="1">
            <a:off x="10492090" y="4717560"/>
            <a:ext cx="260556" cy="1054917"/>
            <a:chOff x="5673212" y="4569292"/>
            <a:chExt cx="260556" cy="1054917"/>
          </a:xfrm>
        </p:grpSpPr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F66240CF-4789-40CC-B1DB-D87AD106605F}"/>
                </a:ext>
              </a:extLst>
            </p:cNvPr>
            <p:cNvCxnSpPr/>
            <p:nvPr/>
          </p:nvCxnSpPr>
          <p:spPr>
            <a:xfrm flipH="1" flipV="1">
              <a:off x="5673213" y="5624052"/>
              <a:ext cx="260555" cy="15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7F9CC1F3-5378-4E47-9DA0-7718BBF8AC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3212" y="4569292"/>
              <a:ext cx="9430" cy="103889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70CEB269-F035-469B-A2E2-7A168D5E518A}"/>
              </a:ext>
            </a:extLst>
          </p:cNvPr>
          <p:cNvCxnSpPr/>
          <p:nvPr/>
        </p:nvCxnSpPr>
        <p:spPr>
          <a:xfrm>
            <a:off x="8970587" y="5571302"/>
            <a:ext cx="137589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8F1EBF5A-9D1A-4322-B9FA-9EE848BBB92D}"/>
              </a:ext>
            </a:extLst>
          </p:cNvPr>
          <p:cNvSpPr txBox="1"/>
          <p:nvPr/>
        </p:nvSpPr>
        <p:spPr>
          <a:xfrm>
            <a:off x="9349254" y="5203095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chemeClr val="accent1"/>
                </a:solidFill>
              </a:rPr>
              <a:t>400V</a:t>
            </a:r>
            <a:endParaRPr lang="sr-Cyrl-M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0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7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5" grpId="0"/>
      <p:bldP spid="26" grpId="0"/>
      <p:bldP spid="27" grpId="0"/>
      <p:bldP spid="28" grpId="0"/>
      <p:bldP spid="41" grpId="0"/>
      <p:bldP spid="90" grpId="0" animBg="1"/>
      <p:bldP spid="91" grpId="0" animBg="1"/>
      <p:bldP spid="110" grpId="0"/>
      <p:bldP spid="114" grpId="0" animBg="1"/>
      <p:bldP spid="115" grpId="0" animBg="1"/>
      <p:bldP spid="1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F1AC6-830B-4C8C-9C1C-67E14C17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Комплексна представа фазног напона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01DF414-8520-48A2-BB59-F1DA75740F0A}"/>
                  </a:ext>
                </a:extLst>
              </p:cNvPr>
              <p:cNvSpPr txBox="1"/>
              <p:nvPr/>
            </p:nvSpPr>
            <p:spPr>
              <a:xfrm>
                <a:off x="1223555" y="2031274"/>
                <a:ext cx="3186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01DF414-8520-48A2-BB59-F1DA75740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555" y="2031274"/>
                <a:ext cx="318613" cy="276999"/>
              </a:xfrm>
              <a:prstGeom prst="rect">
                <a:avLst/>
              </a:prstGeom>
              <a:blipFill>
                <a:blip r:embed="rId2"/>
                <a:stretch>
                  <a:fillRect l="-19231" r="-5769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8659022-ADE9-4EB9-8987-7A2824C58E66}"/>
              </a:ext>
            </a:extLst>
          </p:cNvPr>
          <p:cNvSpPr txBox="1"/>
          <p:nvPr/>
        </p:nvSpPr>
        <p:spPr>
          <a:xfrm>
            <a:off x="1542168" y="1985107"/>
            <a:ext cx="7103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- </a:t>
            </a:r>
            <a:r>
              <a:rPr lang="sr-Cyrl-CS" dirty="0"/>
              <a:t>ефективна вриједност фазног напона. Иста за све фазе. Европа: 230</a:t>
            </a:r>
            <a:r>
              <a:rPr lang="sr-Latn-CS" dirty="0"/>
              <a:t>V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CD7AD4-B5E3-4CC4-8FDC-83BF3FC368C0}"/>
                  </a:ext>
                </a:extLst>
              </p:cNvPr>
              <p:cNvSpPr txBox="1"/>
              <p:nvPr/>
            </p:nvSpPr>
            <p:spPr>
              <a:xfrm>
                <a:off x="1223555" y="2400606"/>
                <a:ext cx="2020040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=0°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=120°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=−120°=240°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CD7AD4-B5E3-4CC4-8FDC-83BF3FC368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555" y="2400606"/>
                <a:ext cx="2020040" cy="830997"/>
              </a:xfrm>
              <a:prstGeom prst="rect">
                <a:avLst/>
              </a:prstGeom>
              <a:blipFill>
                <a:blip r:embed="rId3"/>
                <a:stretch>
                  <a:fillRect l="-2417" r="-2417" b="-441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44FD2DE-A3B0-4FD5-95F5-10472E324082}"/>
              </a:ext>
            </a:extLst>
          </p:cNvPr>
          <p:cNvSpPr txBox="1"/>
          <p:nvPr/>
        </p:nvSpPr>
        <p:spPr>
          <a:xfrm>
            <a:off x="3457303" y="2629035"/>
            <a:ext cx="3826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Почетни углови/ФАЗЕ фазних напона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F63CA3E-0B33-4E12-AE79-DCF1BA9D4826}"/>
                  </a:ext>
                </a:extLst>
              </p:cNvPr>
              <p:cNvSpPr txBox="1"/>
              <p:nvPr/>
            </p:nvSpPr>
            <p:spPr>
              <a:xfrm>
                <a:off x="1118682" y="3569490"/>
                <a:ext cx="4677242" cy="2901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Cyrl-ME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C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e>
                          </m:fun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F63CA3E-0B33-4E12-AE79-DCF1BA9D4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682" y="3569490"/>
                <a:ext cx="4677242" cy="290144"/>
              </a:xfrm>
              <a:prstGeom prst="rect">
                <a:avLst/>
              </a:prstGeom>
              <a:blipFill>
                <a:blip r:embed="rId4"/>
                <a:stretch>
                  <a:fillRect t="-2128" b="-319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1738922-6C92-4A1C-896B-D48DF148E985}"/>
                  </a:ext>
                </a:extLst>
              </p:cNvPr>
              <p:cNvSpPr txBox="1"/>
              <p:nvPr/>
            </p:nvSpPr>
            <p:spPr>
              <a:xfrm>
                <a:off x="1223555" y="4137170"/>
                <a:ext cx="3096938" cy="2901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Cyrl-ME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C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120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e>
                          </m:fun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120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1738922-6C92-4A1C-896B-D48DF148E9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555" y="4137170"/>
                <a:ext cx="3096938" cy="290144"/>
              </a:xfrm>
              <a:prstGeom prst="rect">
                <a:avLst/>
              </a:prstGeom>
              <a:blipFill>
                <a:blip r:embed="rId5"/>
                <a:stretch>
                  <a:fillRect l="-1378" t="-2128" b="-319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4C6A73F-7399-4B69-B110-710E1EAE1C17}"/>
                  </a:ext>
                </a:extLst>
              </p:cNvPr>
              <p:cNvSpPr txBox="1"/>
              <p:nvPr/>
            </p:nvSpPr>
            <p:spPr>
              <a:xfrm>
                <a:off x="4284629" y="3932122"/>
                <a:ext cx="1880323" cy="6549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4C6A73F-7399-4B69-B110-710E1EAE1C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629" y="3932122"/>
                <a:ext cx="1880323" cy="6549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21D5CA-1D03-4850-856B-C93C8713DB55}"/>
                  </a:ext>
                </a:extLst>
              </p:cNvPr>
              <p:cNvSpPr txBox="1"/>
              <p:nvPr/>
            </p:nvSpPr>
            <p:spPr>
              <a:xfrm>
                <a:off x="6126480" y="3932122"/>
                <a:ext cx="1752980" cy="5809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21D5CA-1D03-4850-856B-C93C8713DB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6480" y="3932122"/>
                <a:ext cx="1752980" cy="58092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4E52117-3B04-444A-BA7E-02A3740B72E6}"/>
                  </a:ext>
                </a:extLst>
              </p:cNvPr>
              <p:cNvSpPr txBox="1"/>
              <p:nvPr/>
            </p:nvSpPr>
            <p:spPr>
              <a:xfrm>
                <a:off x="1223555" y="4928654"/>
                <a:ext cx="3772186" cy="2901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Cyrl-ME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sr-Latn-C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ba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(−120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(−120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4E52117-3B04-444A-BA7E-02A3740B7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555" y="4928654"/>
                <a:ext cx="3772186" cy="290144"/>
              </a:xfrm>
              <a:prstGeom prst="rect">
                <a:avLst/>
              </a:prstGeom>
              <a:blipFill>
                <a:blip r:embed="rId8"/>
                <a:stretch>
                  <a:fillRect l="-1131" t="-2128" b="-319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43F5759-2DBF-4193-8AD7-3CF6E7868AC2}"/>
                  </a:ext>
                </a:extLst>
              </p:cNvPr>
              <p:cNvSpPr txBox="1"/>
              <p:nvPr/>
            </p:nvSpPr>
            <p:spPr>
              <a:xfrm>
                <a:off x="4995741" y="4736555"/>
                <a:ext cx="1880323" cy="6549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43F5759-2DBF-4193-8AD7-3CF6E7868A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5741" y="4736555"/>
                <a:ext cx="1880323" cy="65492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1033767-E1BD-4DF0-96A1-86F434BC3392}"/>
                  </a:ext>
                </a:extLst>
              </p:cNvPr>
              <p:cNvSpPr txBox="1"/>
              <p:nvPr/>
            </p:nvSpPr>
            <p:spPr>
              <a:xfrm>
                <a:off x="6796040" y="4759258"/>
                <a:ext cx="1752980" cy="5809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1033767-E1BD-4DF0-96A1-86F434BC33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040" y="4759258"/>
                <a:ext cx="1752980" cy="58092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994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0275E97-0E1D-4641-BE4D-322C750A7CFD}"/>
              </a:ext>
            </a:extLst>
          </p:cNvPr>
          <p:cNvGrpSpPr/>
          <p:nvPr/>
        </p:nvGrpSpPr>
        <p:grpSpPr>
          <a:xfrm>
            <a:off x="217714" y="2079945"/>
            <a:ext cx="3735977" cy="1499420"/>
            <a:chOff x="217714" y="2079945"/>
            <a:chExt cx="9855855" cy="149942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A2A2873C-5A2D-4DB8-95E6-F8855099CCE1}"/>
                </a:ext>
              </a:extLst>
            </p:cNvPr>
            <p:cNvCxnSpPr>
              <a:cxnSpLocks/>
            </p:cNvCxnSpPr>
            <p:nvPr/>
          </p:nvCxnSpPr>
          <p:spPr>
            <a:xfrm>
              <a:off x="217714" y="2079945"/>
              <a:ext cx="985585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230DB38-26FC-41F5-B232-5A1338D75D10}"/>
                </a:ext>
              </a:extLst>
            </p:cNvPr>
            <p:cNvCxnSpPr>
              <a:cxnSpLocks/>
            </p:cNvCxnSpPr>
            <p:nvPr/>
          </p:nvCxnSpPr>
          <p:spPr>
            <a:xfrm>
              <a:off x="217714" y="2549435"/>
              <a:ext cx="985585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1ABD711-1530-4E0B-8297-B6FEEA8676B4}"/>
                </a:ext>
              </a:extLst>
            </p:cNvPr>
            <p:cNvCxnSpPr>
              <a:cxnSpLocks/>
            </p:cNvCxnSpPr>
            <p:nvPr/>
          </p:nvCxnSpPr>
          <p:spPr>
            <a:xfrm>
              <a:off x="217714" y="3068087"/>
              <a:ext cx="985585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C989A04-526E-4E56-83F9-5D9B016AFC99}"/>
                </a:ext>
              </a:extLst>
            </p:cNvPr>
            <p:cNvCxnSpPr>
              <a:cxnSpLocks/>
            </p:cNvCxnSpPr>
            <p:nvPr/>
          </p:nvCxnSpPr>
          <p:spPr>
            <a:xfrm>
              <a:off x="217714" y="3579365"/>
              <a:ext cx="985585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8BB3A84-8CAB-4031-98FC-373835D159B5}"/>
              </a:ext>
            </a:extLst>
          </p:cNvPr>
          <p:cNvSpPr txBox="1"/>
          <p:nvPr/>
        </p:nvSpPr>
        <p:spPr>
          <a:xfrm>
            <a:off x="265081" y="1668826"/>
            <a:ext cx="399468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sr-Latn-ME" dirty="0"/>
              <a:t>L1</a:t>
            </a:r>
            <a:endParaRPr lang="sr-Cyrl-M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6DDDA4-E720-421F-AFCC-D8185D10CBA9}"/>
              </a:ext>
            </a:extLst>
          </p:cNvPr>
          <p:cNvSpPr txBox="1"/>
          <p:nvPr/>
        </p:nvSpPr>
        <p:spPr>
          <a:xfrm>
            <a:off x="265081" y="2187477"/>
            <a:ext cx="399468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sr-Latn-ME" dirty="0"/>
              <a:t>L2</a:t>
            </a:r>
            <a:endParaRPr lang="sr-Cyrl-M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0DD303-C836-4602-B741-E3FC4F8F05F1}"/>
              </a:ext>
            </a:extLst>
          </p:cNvPr>
          <p:cNvSpPr txBox="1"/>
          <p:nvPr/>
        </p:nvSpPr>
        <p:spPr>
          <a:xfrm>
            <a:off x="265081" y="2703359"/>
            <a:ext cx="399468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sr-Latn-ME" dirty="0"/>
              <a:t>L3</a:t>
            </a:r>
            <a:endParaRPr lang="sr-Cyrl-M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3D4A2C-C4A0-44C2-AC70-48C13DD6E370}"/>
              </a:ext>
            </a:extLst>
          </p:cNvPr>
          <p:cNvSpPr txBox="1"/>
          <p:nvPr/>
        </p:nvSpPr>
        <p:spPr>
          <a:xfrm>
            <a:off x="265081" y="3210033"/>
            <a:ext cx="333746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sr-Latn-ME" dirty="0"/>
              <a:t>N</a:t>
            </a:r>
            <a:endParaRPr lang="sr-Cyrl-M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C1CAA9-2A2E-4553-AA7B-976E5F2AB329}"/>
              </a:ext>
            </a:extLst>
          </p:cNvPr>
          <p:cNvSpPr/>
          <p:nvPr/>
        </p:nvSpPr>
        <p:spPr>
          <a:xfrm>
            <a:off x="5486399" y="2424330"/>
            <a:ext cx="984069" cy="2649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6DE2A3-F15B-410B-8DCA-7AE4F31D2CF2}"/>
              </a:ext>
            </a:extLst>
          </p:cNvPr>
          <p:cNvSpPr/>
          <p:nvPr/>
        </p:nvSpPr>
        <p:spPr>
          <a:xfrm rot="18623253">
            <a:off x="7920443" y="1421507"/>
            <a:ext cx="984069" cy="2649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E677A5C-4F59-43C3-9D88-1E9FD3936461}"/>
              </a:ext>
            </a:extLst>
          </p:cNvPr>
          <p:cNvCxnSpPr>
            <a:endCxn id="12" idx="1"/>
          </p:cNvCxnSpPr>
          <p:nvPr/>
        </p:nvCxnSpPr>
        <p:spPr>
          <a:xfrm>
            <a:off x="3953691" y="2549435"/>
            <a:ext cx="1532708" cy="737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814FA33-3F7D-4CF0-9851-ECD705A2B2C9}"/>
              </a:ext>
            </a:extLst>
          </p:cNvPr>
          <p:cNvGrpSpPr/>
          <p:nvPr/>
        </p:nvGrpSpPr>
        <p:grpSpPr>
          <a:xfrm>
            <a:off x="3953691" y="481781"/>
            <a:ext cx="5111651" cy="1598164"/>
            <a:chOff x="3953691" y="481781"/>
            <a:chExt cx="5111651" cy="159816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DBD0728-FDA4-44A7-BC7F-EE3244B66B6D}"/>
                </a:ext>
              </a:extLst>
            </p:cNvPr>
            <p:cNvCxnSpPr/>
            <p:nvPr/>
          </p:nvCxnSpPr>
          <p:spPr>
            <a:xfrm>
              <a:off x="3953691" y="2079945"/>
              <a:ext cx="199482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65B1E4C-7385-4951-BD9E-4915910A1D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8181" y="481781"/>
              <a:ext cx="1681316" cy="159816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4191563-E5B8-4C01-892E-9F34D2B229C4}"/>
                </a:ext>
              </a:extLst>
            </p:cNvPr>
            <p:cNvCxnSpPr>
              <a:cxnSpLocks/>
            </p:cNvCxnSpPr>
            <p:nvPr/>
          </p:nvCxnSpPr>
          <p:spPr>
            <a:xfrm>
              <a:off x="7649497" y="481781"/>
              <a:ext cx="141584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8035823-5589-4661-BABD-6B039D809100}"/>
                </a:ext>
              </a:extLst>
            </p:cNvPr>
            <p:cNvCxnSpPr>
              <a:stCxn id="13" idx="3"/>
            </p:cNvCxnSpPr>
            <p:nvPr/>
          </p:nvCxnSpPr>
          <p:spPr>
            <a:xfrm flipV="1">
              <a:off x="8731294" y="835742"/>
              <a:ext cx="334048" cy="34347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E0EEF37-EFFC-4475-951E-69991F0C7EEB}"/>
                </a:ext>
              </a:extLst>
            </p:cNvPr>
            <p:cNvCxnSpPr/>
            <p:nvPr/>
          </p:nvCxnSpPr>
          <p:spPr>
            <a:xfrm flipV="1">
              <a:off x="9065342" y="481781"/>
              <a:ext cx="0" cy="34412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206188C-52B2-46BF-A800-53CA8BD6C077}"/>
              </a:ext>
            </a:extLst>
          </p:cNvPr>
          <p:cNvGrpSpPr/>
          <p:nvPr/>
        </p:nvGrpSpPr>
        <p:grpSpPr>
          <a:xfrm flipV="1">
            <a:off x="3953691" y="3068085"/>
            <a:ext cx="5111651" cy="1598164"/>
            <a:chOff x="3953691" y="481781"/>
            <a:chExt cx="5111651" cy="159816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77CE993-024C-4D13-8C77-EC69FAB5A7CC}"/>
                </a:ext>
              </a:extLst>
            </p:cNvPr>
            <p:cNvCxnSpPr/>
            <p:nvPr/>
          </p:nvCxnSpPr>
          <p:spPr>
            <a:xfrm>
              <a:off x="3953691" y="2079945"/>
              <a:ext cx="199482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BE0B869-306F-4309-A7C2-CC9A8146E5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8181" y="481781"/>
              <a:ext cx="1681316" cy="159816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BF5C00F-29E7-49A1-8798-18119B2637DB}"/>
                </a:ext>
              </a:extLst>
            </p:cNvPr>
            <p:cNvCxnSpPr>
              <a:cxnSpLocks/>
            </p:cNvCxnSpPr>
            <p:nvPr/>
          </p:nvCxnSpPr>
          <p:spPr>
            <a:xfrm>
              <a:off x="7649497" y="481781"/>
              <a:ext cx="141584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7FEEE32-2449-4B50-90C8-463BBA885EAA}"/>
                </a:ext>
              </a:extLst>
            </p:cNvPr>
            <p:cNvCxnSpPr/>
            <p:nvPr/>
          </p:nvCxnSpPr>
          <p:spPr>
            <a:xfrm flipV="1">
              <a:off x="8731294" y="835742"/>
              <a:ext cx="334048" cy="34347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491E72B-A771-4F15-AAF9-CD78294985CE}"/>
                </a:ext>
              </a:extLst>
            </p:cNvPr>
            <p:cNvCxnSpPr/>
            <p:nvPr/>
          </p:nvCxnSpPr>
          <p:spPr>
            <a:xfrm flipV="1">
              <a:off x="9065342" y="481781"/>
              <a:ext cx="0" cy="34412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087A109C-D3EA-47C3-97E1-1A63FB455CEE}"/>
              </a:ext>
            </a:extLst>
          </p:cNvPr>
          <p:cNvSpPr/>
          <p:nvPr/>
        </p:nvSpPr>
        <p:spPr>
          <a:xfrm rot="2628397">
            <a:off x="7890277" y="3523295"/>
            <a:ext cx="984069" cy="2649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75F342C-7204-43CE-914E-345284D584A7}"/>
              </a:ext>
            </a:extLst>
          </p:cNvPr>
          <p:cNvCxnSpPr>
            <a:cxnSpLocks/>
            <a:stCxn id="14" idx="1"/>
          </p:cNvCxnSpPr>
          <p:nvPr/>
        </p:nvCxnSpPr>
        <p:spPr>
          <a:xfrm flipH="1" flipV="1">
            <a:off x="7323425" y="2571071"/>
            <a:ext cx="703795" cy="74410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1232A18-68EB-42A1-AC89-AFA62661ED17}"/>
              </a:ext>
            </a:extLst>
          </p:cNvPr>
          <p:cNvCxnSpPr>
            <a:stCxn id="13" idx="1"/>
          </p:cNvCxnSpPr>
          <p:nvPr/>
        </p:nvCxnSpPr>
        <p:spPr>
          <a:xfrm flipH="1">
            <a:off x="7323425" y="1928758"/>
            <a:ext cx="770237" cy="6423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59AAAEA-1B6B-4FA0-9FAD-64B4B2640323}"/>
              </a:ext>
            </a:extLst>
          </p:cNvPr>
          <p:cNvCxnSpPr>
            <a:stCxn id="12" idx="3"/>
          </p:cNvCxnSpPr>
          <p:nvPr/>
        </p:nvCxnSpPr>
        <p:spPr>
          <a:xfrm>
            <a:off x="6470468" y="2556809"/>
            <a:ext cx="852957" cy="1426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A0FEE96-AA96-4B05-BBDB-E7B003DCDD55}"/>
              </a:ext>
            </a:extLst>
          </p:cNvPr>
          <p:cNvCxnSpPr>
            <a:cxnSpLocks/>
          </p:cNvCxnSpPr>
          <p:nvPr/>
        </p:nvCxnSpPr>
        <p:spPr>
          <a:xfrm flipV="1">
            <a:off x="7323425" y="2571071"/>
            <a:ext cx="0" cy="10082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5C968D2-1369-4179-9155-DDC39D8F9E8A}"/>
              </a:ext>
            </a:extLst>
          </p:cNvPr>
          <p:cNvCxnSpPr>
            <a:cxnSpLocks/>
          </p:cNvCxnSpPr>
          <p:nvPr/>
        </p:nvCxnSpPr>
        <p:spPr>
          <a:xfrm>
            <a:off x="3952747" y="3579365"/>
            <a:ext cx="2268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0B31BDF-91D0-4AB1-B4C7-D4A0CC38DEE9}"/>
              </a:ext>
            </a:extLst>
          </p:cNvPr>
          <p:cNvCxnSpPr>
            <a:cxnSpLocks/>
          </p:cNvCxnSpPr>
          <p:nvPr/>
        </p:nvCxnSpPr>
        <p:spPr>
          <a:xfrm>
            <a:off x="6808839" y="3579365"/>
            <a:ext cx="54942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Arc 53">
            <a:extLst>
              <a:ext uri="{FF2B5EF4-FFF2-40B4-BE49-F238E27FC236}">
                <a16:creationId xmlns:a16="http://schemas.microsoft.com/office/drawing/2014/main" id="{C6FD2980-779F-4835-8247-4098E3825AF7}"/>
              </a:ext>
            </a:extLst>
          </p:cNvPr>
          <p:cNvSpPr/>
          <p:nvPr/>
        </p:nvSpPr>
        <p:spPr>
          <a:xfrm>
            <a:off x="6207466" y="3278642"/>
            <a:ext cx="601369" cy="571534"/>
          </a:xfrm>
          <a:prstGeom prst="arc">
            <a:avLst>
              <a:gd name="adj1" fmla="val 10776004"/>
              <a:gd name="adj2" fmla="val 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D0B6A0F-6B12-4C93-A243-815409490772}"/>
              </a:ext>
            </a:extLst>
          </p:cNvPr>
          <p:cNvSpPr txBox="1"/>
          <p:nvPr/>
        </p:nvSpPr>
        <p:spPr>
          <a:xfrm>
            <a:off x="5793666" y="208941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  <a:endParaRPr lang="sr-Cyrl-ME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2F2B285-34F3-4362-BBBD-B0D5AA12449F}"/>
              </a:ext>
            </a:extLst>
          </p:cNvPr>
          <p:cNvSpPr txBox="1"/>
          <p:nvPr/>
        </p:nvSpPr>
        <p:spPr>
          <a:xfrm>
            <a:off x="8559856" y="1553985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  <a:endParaRPr lang="sr-Cyrl-ME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A2565C2-E91F-45AD-A9B3-29C6B39DFB3F}"/>
              </a:ext>
            </a:extLst>
          </p:cNvPr>
          <p:cNvSpPr txBox="1"/>
          <p:nvPr/>
        </p:nvSpPr>
        <p:spPr>
          <a:xfrm>
            <a:off x="8412477" y="3133622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  <a:endParaRPr lang="sr-Cyrl-ME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A88434E-49B4-40D9-BE5D-1EA6B22C727F}"/>
              </a:ext>
            </a:extLst>
          </p:cNvPr>
          <p:cNvGrpSpPr/>
          <p:nvPr/>
        </p:nvGrpSpPr>
        <p:grpSpPr>
          <a:xfrm>
            <a:off x="3553041" y="2100139"/>
            <a:ext cx="875071" cy="400110"/>
            <a:chOff x="3451123" y="1556697"/>
            <a:chExt cx="875071" cy="400110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3BDC833-1F41-41DD-9496-A0F981B03789}"/>
                </a:ext>
              </a:extLst>
            </p:cNvPr>
            <p:cNvSpPr txBox="1"/>
            <p:nvPr/>
          </p:nvSpPr>
          <p:spPr>
            <a:xfrm>
              <a:off x="3677264" y="1556697"/>
              <a:ext cx="407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I</a:t>
              </a:r>
              <a:r>
                <a:rPr lang="en-US" sz="2000" baseline="-25000" dirty="0"/>
                <a:t>L2</a:t>
              </a:r>
              <a:endParaRPr lang="sr-Cyrl-ME" sz="2000" baseline="-25000" dirty="0"/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970785EE-30BC-4A22-BEB6-962F9FFCCBA6}"/>
                </a:ext>
              </a:extLst>
            </p:cNvPr>
            <p:cNvCxnSpPr/>
            <p:nvPr/>
          </p:nvCxnSpPr>
          <p:spPr>
            <a:xfrm>
              <a:off x="3451123" y="1938000"/>
              <a:ext cx="875071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F503945-2931-48E0-877F-71CCE88245D3}"/>
              </a:ext>
            </a:extLst>
          </p:cNvPr>
          <p:cNvGrpSpPr/>
          <p:nvPr/>
        </p:nvGrpSpPr>
        <p:grpSpPr>
          <a:xfrm>
            <a:off x="3555260" y="1653437"/>
            <a:ext cx="875071" cy="400110"/>
            <a:chOff x="3451123" y="1556697"/>
            <a:chExt cx="875071" cy="40011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E3998AD-6F15-43F7-B91B-318CAE1BB251}"/>
                </a:ext>
              </a:extLst>
            </p:cNvPr>
            <p:cNvSpPr txBox="1"/>
            <p:nvPr/>
          </p:nvSpPr>
          <p:spPr>
            <a:xfrm>
              <a:off x="3677264" y="1556697"/>
              <a:ext cx="407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I</a:t>
              </a:r>
              <a:r>
                <a:rPr lang="en-US" sz="2000" baseline="-25000" dirty="0"/>
                <a:t>L1</a:t>
              </a:r>
              <a:endParaRPr lang="sr-Cyrl-ME" sz="2000" baseline="-25000" dirty="0"/>
            </a:p>
          </p:txBody>
        </p: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4B26F5FD-C254-48B9-87BC-3D6F070F1814}"/>
                </a:ext>
              </a:extLst>
            </p:cNvPr>
            <p:cNvCxnSpPr/>
            <p:nvPr/>
          </p:nvCxnSpPr>
          <p:spPr>
            <a:xfrm>
              <a:off x="3451123" y="1938000"/>
              <a:ext cx="875071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7530FB0-D79F-454A-980F-F0FF48C2482A}"/>
              </a:ext>
            </a:extLst>
          </p:cNvPr>
          <p:cNvGrpSpPr/>
          <p:nvPr/>
        </p:nvGrpSpPr>
        <p:grpSpPr>
          <a:xfrm>
            <a:off x="3545388" y="2606813"/>
            <a:ext cx="875071" cy="400110"/>
            <a:chOff x="3451123" y="1556697"/>
            <a:chExt cx="875071" cy="400110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4575DA6-9681-4B54-9CCA-D96527E6B46A}"/>
                </a:ext>
              </a:extLst>
            </p:cNvPr>
            <p:cNvSpPr txBox="1"/>
            <p:nvPr/>
          </p:nvSpPr>
          <p:spPr>
            <a:xfrm>
              <a:off x="3677264" y="1556697"/>
              <a:ext cx="407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I</a:t>
              </a:r>
              <a:r>
                <a:rPr lang="en-US" sz="2000" baseline="-25000" dirty="0"/>
                <a:t>L3</a:t>
              </a:r>
              <a:endParaRPr lang="sr-Cyrl-ME" sz="2000" baseline="-25000" dirty="0"/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67555412-E343-44D0-BDF1-627D4895497E}"/>
                </a:ext>
              </a:extLst>
            </p:cNvPr>
            <p:cNvCxnSpPr/>
            <p:nvPr/>
          </p:nvCxnSpPr>
          <p:spPr>
            <a:xfrm>
              <a:off x="3451123" y="1938000"/>
              <a:ext cx="875071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43F4F12-5253-4F93-ABD7-8853C84E854F}"/>
              </a:ext>
            </a:extLst>
          </p:cNvPr>
          <p:cNvGrpSpPr/>
          <p:nvPr/>
        </p:nvGrpSpPr>
        <p:grpSpPr>
          <a:xfrm>
            <a:off x="3561664" y="3113487"/>
            <a:ext cx="875071" cy="400110"/>
            <a:chOff x="3451123" y="1556697"/>
            <a:chExt cx="875071" cy="400110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6E45B93-3231-4C9F-84DE-F2BC8C30A5A9}"/>
                </a:ext>
              </a:extLst>
            </p:cNvPr>
            <p:cNvSpPr txBox="1"/>
            <p:nvPr/>
          </p:nvSpPr>
          <p:spPr>
            <a:xfrm>
              <a:off x="3677264" y="1556697"/>
              <a:ext cx="3593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I</a:t>
              </a:r>
              <a:r>
                <a:rPr lang="en-US" sz="2000" baseline="-25000" dirty="0"/>
                <a:t>N</a:t>
              </a:r>
              <a:endParaRPr lang="sr-Cyrl-ME" sz="2000" baseline="-25000" dirty="0"/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2A916EF0-05B1-401A-81FF-9791F99401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51123" y="1938000"/>
              <a:ext cx="875071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29CD542-FA87-473F-8714-E0668D1CCF55}"/>
              </a:ext>
            </a:extLst>
          </p:cNvPr>
          <p:cNvGrpSpPr/>
          <p:nvPr/>
        </p:nvGrpSpPr>
        <p:grpSpPr>
          <a:xfrm>
            <a:off x="464815" y="3798941"/>
            <a:ext cx="8830895" cy="2452138"/>
            <a:chOff x="464815" y="3798941"/>
            <a:chExt cx="8830895" cy="24521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F9CD8CE1-C00D-42F0-BB4D-1C2A3AEE6A6C}"/>
                    </a:ext>
                  </a:extLst>
                </p:cNvPr>
                <p:cNvSpPr txBox="1"/>
                <p:nvPr/>
              </p:nvSpPr>
              <p:spPr>
                <a:xfrm>
                  <a:off x="464815" y="3798941"/>
                  <a:ext cx="1710084" cy="57419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</m:ba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den>
                        </m:f>
                      </m:oMath>
                    </m:oMathPara>
                  </a14:m>
                  <a:endParaRPr lang="sr-Cyrl-ME" sz="2000" dirty="0"/>
                </a:p>
              </p:txBody>
            </p:sp>
          </mc:Choice>
          <mc:Fallback xmlns="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F9CD8CE1-C00D-42F0-BB4D-1C2A3AEE6A6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815" y="3798941"/>
                  <a:ext cx="1710084" cy="57419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F406A26C-9261-4F32-9E48-BEB86679C7C3}"/>
                    </a:ext>
                  </a:extLst>
                </p:cNvPr>
                <p:cNvSpPr txBox="1"/>
                <p:nvPr/>
              </p:nvSpPr>
              <p:spPr>
                <a:xfrm>
                  <a:off x="467063" y="4480278"/>
                  <a:ext cx="2881430" cy="49891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</m:ba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a14:m>
                  <a:r>
                    <a:rPr lang="en-US" sz="200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a14:m>
                  <a:endParaRPr lang="sr-Cyrl-ME" sz="2000" dirty="0"/>
                </a:p>
              </p:txBody>
            </p:sp>
          </mc:Choice>
          <mc:Fallback xmlns="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F406A26C-9261-4F32-9E48-BEB86679C7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063" y="4480278"/>
                  <a:ext cx="2881430" cy="498919"/>
                </a:xfrm>
                <a:prstGeom prst="rect">
                  <a:avLst/>
                </a:prstGeom>
                <a:blipFill>
                  <a:blip r:embed="rId3"/>
                  <a:stretch>
                    <a:fillRect l="-21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F09D0C85-F35B-4036-B16C-CF988935037E}"/>
                    </a:ext>
                  </a:extLst>
                </p:cNvPr>
                <p:cNvSpPr txBox="1"/>
                <p:nvPr/>
              </p:nvSpPr>
              <p:spPr>
                <a:xfrm>
                  <a:off x="467063" y="5024589"/>
                  <a:ext cx="2881430" cy="49891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</m:ba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a14:m>
                  <a:r>
                    <a:rPr lang="en-US" sz="200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a14:m>
                  <a:endParaRPr lang="sr-Cyrl-ME" sz="2000" dirty="0"/>
                </a:p>
              </p:txBody>
            </p:sp>
          </mc:Choice>
          <mc:Fallback xmlns="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F09D0C85-F35B-4036-B16C-CF98893503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063" y="5024589"/>
                  <a:ext cx="2881430" cy="498919"/>
                </a:xfrm>
                <a:prstGeom prst="rect">
                  <a:avLst/>
                </a:prstGeom>
                <a:blipFill>
                  <a:blip r:embed="rId4"/>
                  <a:stretch>
                    <a:fillRect l="-21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C81DD7DB-E57E-4125-B97D-69DC245E47BB}"/>
                    </a:ext>
                  </a:extLst>
                </p:cNvPr>
                <p:cNvSpPr txBox="1"/>
                <p:nvPr/>
              </p:nvSpPr>
              <p:spPr>
                <a:xfrm>
                  <a:off x="4061566" y="4116409"/>
                  <a:ext cx="2159181" cy="32021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</m:ba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</m:ba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</m:ba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</m:ba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sr-Cyrl-ME" sz="2000" dirty="0"/>
                </a:p>
              </p:txBody>
            </p:sp>
          </mc:Choice>
          <mc:Fallback xmlns="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C81DD7DB-E57E-4125-B97D-69DC245E47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61566" y="4116409"/>
                  <a:ext cx="2159181" cy="320216"/>
                </a:xfrm>
                <a:prstGeom prst="rect">
                  <a:avLst/>
                </a:prstGeom>
                <a:blipFill>
                  <a:blip r:embed="rId5"/>
                  <a:stretch>
                    <a:fillRect l="-2260" r="-1130" b="-13208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07B2AE73-F896-4B43-8088-8A07A082E0FF}"/>
                    </a:ext>
                  </a:extLst>
                </p:cNvPr>
                <p:cNvSpPr txBox="1"/>
                <p:nvPr/>
              </p:nvSpPr>
              <p:spPr>
                <a:xfrm>
                  <a:off x="4101163" y="4688637"/>
                  <a:ext cx="4964179" cy="72757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sz="2000" dirty="0"/>
                          <m:t> 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sz="2000" dirty="0"/>
                          <m:t> 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oMath>
                    </m:oMathPara>
                  </a14:m>
                  <a:endParaRPr lang="sr-Cyrl-ME" sz="2000" dirty="0"/>
                </a:p>
              </p:txBody>
            </p:sp>
          </mc:Choice>
          <mc:Fallback xmlns="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07B2AE73-F896-4B43-8088-8A07A082E0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01163" y="4688637"/>
                  <a:ext cx="4964179" cy="72757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B28CC6CD-621E-4B64-9549-46D43F31F30C}"/>
                    </a:ext>
                  </a:extLst>
                </p:cNvPr>
                <p:cNvSpPr txBox="1"/>
                <p:nvPr/>
              </p:nvSpPr>
              <p:spPr>
                <a:xfrm>
                  <a:off x="4143401" y="5523508"/>
                  <a:ext cx="3509038" cy="72757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den>
                        </m:f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ad>
                                  <m:radPr>
                                    <m:degHide m:val="on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oMath>
                    </m:oMathPara>
                  </a14:m>
                  <a:endParaRPr lang="sr-Cyrl-ME" sz="2000" dirty="0"/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B28CC6CD-621E-4B64-9549-46D43F31F3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3401" y="5523508"/>
                  <a:ext cx="3509038" cy="72757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50EBAB0-F649-413F-B89C-6DB0B9EE89EF}"/>
                </a:ext>
              </a:extLst>
            </p:cNvPr>
            <p:cNvCxnSpPr>
              <a:cxnSpLocks/>
              <a:stCxn id="80" idx="2"/>
            </p:cNvCxnSpPr>
            <p:nvPr/>
          </p:nvCxnSpPr>
          <p:spPr>
            <a:xfrm flipV="1">
              <a:off x="5897920" y="5523509"/>
              <a:ext cx="685332" cy="72757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1185831-8E3C-44E1-896D-0B7A37559C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94136" y="5523508"/>
              <a:ext cx="567767" cy="727571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0A6FB631-E3F3-466F-985B-3A5FA67E93C7}"/>
                    </a:ext>
                  </a:extLst>
                </p:cNvPr>
                <p:cNvSpPr txBox="1"/>
                <p:nvPr/>
              </p:nvSpPr>
              <p:spPr>
                <a:xfrm>
                  <a:off x="7639423" y="5600195"/>
                  <a:ext cx="1656287" cy="57419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den>
                        </m:f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sr-Cyrl-ME" sz="2000" dirty="0"/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0A6FB631-E3F3-466F-985B-3A5FA67E93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39423" y="5600195"/>
                  <a:ext cx="1656287" cy="57419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6" name="Title 85">
            <a:extLst>
              <a:ext uri="{FF2B5EF4-FFF2-40B4-BE49-F238E27FC236}">
                <a16:creationId xmlns:a16="http://schemas.microsoft.com/office/drawing/2014/main" id="{57671C43-ED19-4428-9B02-C5BFD97E7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5896854" cy="806770"/>
          </a:xfrm>
        </p:spPr>
        <p:txBody>
          <a:bodyPr/>
          <a:lstStyle/>
          <a:p>
            <a:r>
              <a:rPr lang="sr-Cyrl-CS" dirty="0"/>
              <a:t>Нултна струја</a:t>
            </a:r>
            <a:endParaRPr lang="sr-Cyrl-M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D29E02-2956-4D71-946C-3ED95EB18776}"/>
              </a:ext>
            </a:extLst>
          </p:cNvPr>
          <p:cNvSpPr txBox="1"/>
          <p:nvPr/>
        </p:nvSpPr>
        <p:spPr>
          <a:xfrm>
            <a:off x="9142178" y="1408667"/>
            <a:ext cx="2782853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r-Cyrl-CS" sz="2400" dirty="0"/>
              <a:t>Уколико су све фазе једнако оптерећене и све струје су у фази са напонима, струја кроз нулти проводник (води ван објекта) је нула.</a:t>
            </a:r>
            <a:endParaRPr lang="sr-Cyrl-ME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103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 animBg="1"/>
      <p:bldP spid="13" grpId="0" animBg="1"/>
      <p:bldP spid="14" grpId="0" animBg="1"/>
      <p:bldP spid="54" grpId="0" animBg="1"/>
      <p:bldP spid="55" grpId="0"/>
      <p:bldP spid="57" grpId="0"/>
      <p:bldP spid="58" grpId="0"/>
      <p:bldP spid="86" grpId="0"/>
      <p:bldP spid="2" grpId="0"/>
    </p:bldLst>
  </p:timing>
</p:sld>
</file>

<file path=ppt/theme/theme1.xml><?xml version="1.0" encoding="utf-8"?>
<a:theme xmlns:a="http://schemas.openxmlformats.org/drawingml/2006/main" name="Retrospec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351</TotalTime>
  <Words>339</Words>
  <Application>Microsoft Office PowerPoint</Application>
  <PresentationFormat>Widescreen</PresentationFormat>
  <Paragraphs>100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Calibri Light</vt:lpstr>
      <vt:lpstr>Cambria Math</vt:lpstr>
      <vt:lpstr>Retrospect</vt:lpstr>
      <vt:lpstr>Трофазни систем</vt:lpstr>
      <vt:lpstr>PowerPoint Presentation</vt:lpstr>
      <vt:lpstr>PowerPoint Presentation</vt:lpstr>
      <vt:lpstr>Трофазни систем</vt:lpstr>
      <vt:lpstr>Комплексна представа фазног напона</vt:lpstr>
      <vt:lpstr>Нултна струја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Трофазни систем</dc:title>
  <dc:creator>Блажо Ђуровић</dc:creator>
  <cp:lastModifiedBy>Блажо Ђуровић</cp:lastModifiedBy>
  <cp:revision>26</cp:revision>
  <dcterms:created xsi:type="dcterms:W3CDTF">2021-01-21T22:20:04Z</dcterms:created>
  <dcterms:modified xsi:type="dcterms:W3CDTF">2022-03-10T07:42:05Z</dcterms:modified>
</cp:coreProperties>
</file>