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91" r:id="rId22"/>
    <p:sldId id="293" r:id="rId23"/>
    <p:sldId id="294" r:id="rId24"/>
    <p:sldId id="295" r:id="rId25"/>
    <p:sldId id="296" r:id="rId26"/>
    <p:sldId id="297" r:id="rId27"/>
    <p:sldId id="298" r:id="rId2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B2EF37-FB1A-42F4-BE4A-8BD7720421BA}" v="1958" dt="2021-10-24T16:49:57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4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8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B9B2EF37-FB1A-42F4-BE4A-8BD7720421BA}"/>
    <pc:docChg chg="undo custSel addSld delSld modSld sldOrd">
      <pc:chgData name="Блажо Ђуровић" userId="5694572e-f064-495d-ac23-a1610d1060de" providerId="ADAL" clId="{B9B2EF37-FB1A-42F4-BE4A-8BD7720421BA}" dt="2021-10-24T16:55:09.284" v="6296" actId="47"/>
      <pc:docMkLst>
        <pc:docMk/>
      </pc:docMkLst>
      <pc:sldChg chg="modSp mod">
        <pc:chgData name="Блажо Ђуровић" userId="5694572e-f064-495d-ac23-a1610d1060de" providerId="ADAL" clId="{B9B2EF37-FB1A-42F4-BE4A-8BD7720421BA}" dt="2021-10-23T19:05:51.706" v="1938" actId="20577"/>
        <pc:sldMkLst>
          <pc:docMk/>
          <pc:sldMk cId="2639630099" sldId="257"/>
        </pc:sldMkLst>
        <pc:spChg chg="mod">
          <ac:chgData name="Блажо Ђуровић" userId="5694572e-f064-495d-ac23-a1610d1060de" providerId="ADAL" clId="{B9B2EF37-FB1A-42F4-BE4A-8BD7720421BA}" dt="2021-10-23T19:05:51.706" v="1938" actId="20577"/>
          <ac:spMkLst>
            <pc:docMk/>
            <pc:sldMk cId="2639630099" sldId="257"/>
            <ac:spMk id="2" creationId="{9DDFC79C-5BA8-4A4B-BFAD-4F968B5EDFEF}"/>
          </ac:spMkLst>
        </pc:spChg>
      </pc:sldChg>
      <pc:sldChg chg="modSp mod">
        <pc:chgData name="Блажо Ђуровић" userId="5694572e-f064-495d-ac23-a1610d1060de" providerId="ADAL" clId="{B9B2EF37-FB1A-42F4-BE4A-8BD7720421BA}" dt="2021-10-23T19:55:35.660" v="4275" actId="208"/>
        <pc:sldMkLst>
          <pc:docMk/>
          <pc:sldMk cId="176523620" sldId="259"/>
        </pc:sldMkLst>
        <pc:spChg chg="mod">
          <ac:chgData name="Блажо Ђуровић" userId="5694572e-f064-495d-ac23-a1610d1060de" providerId="ADAL" clId="{B9B2EF37-FB1A-42F4-BE4A-8BD7720421BA}" dt="2021-10-23T19:55:24.585" v="4273" actId="207"/>
          <ac:spMkLst>
            <pc:docMk/>
            <pc:sldMk cId="176523620" sldId="259"/>
            <ac:spMk id="3" creationId="{49D61353-9E66-4392-ADF9-7E60FC243ABC}"/>
          </ac:spMkLst>
        </pc:spChg>
        <pc:cxnChg chg="mod">
          <ac:chgData name="Блажо Ђуровић" userId="5694572e-f064-495d-ac23-a1610d1060de" providerId="ADAL" clId="{B9B2EF37-FB1A-42F4-BE4A-8BD7720421BA}" dt="2021-10-23T19:55:32.650" v="4274" actId="208"/>
          <ac:cxnSpMkLst>
            <pc:docMk/>
            <pc:sldMk cId="176523620" sldId="259"/>
            <ac:cxnSpMk id="11" creationId="{158766E7-8222-40C4-9080-E95BA138D221}"/>
          </ac:cxnSpMkLst>
        </pc:cxnChg>
        <pc:cxnChg chg="mod">
          <ac:chgData name="Блажо Ђуровић" userId="5694572e-f064-495d-ac23-a1610d1060de" providerId="ADAL" clId="{B9B2EF37-FB1A-42F4-BE4A-8BD7720421BA}" dt="2021-10-23T19:55:35.660" v="4275" actId="208"/>
          <ac:cxnSpMkLst>
            <pc:docMk/>
            <pc:sldMk cId="176523620" sldId="259"/>
            <ac:cxnSpMk id="12" creationId="{160CC268-FB2A-47F1-A897-AC4EDCCD6544}"/>
          </ac:cxnSpMkLst>
        </pc:cxnChg>
      </pc:sldChg>
      <pc:sldChg chg="addSp modSp mod">
        <pc:chgData name="Блажо Ђуровић" userId="5694572e-f064-495d-ac23-a1610d1060de" providerId="ADAL" clId="{B9B2EF37-FB1A-42F4-BE4A-8BD7720421BA}" dt="2021-10-23T19:32:52.167" v="3352" actId="20577"/>
        <pc:sldMkLst>
          <pc:docMk/>
          <pc:sldMk cId="3054577217" sldId="261"/>
        </pc:sldMkLst>
        <pc:spChg chg="mod">
          <ac:chgData name="Блажо Ђуровић" userId="5694572e-f064-495d-ac23-a1610d1060de" providerId="ADAL" clId="{B9B2EF37-FB1A-42F4-BE4A-8BD7720421BA}" dt="2021-10-23T19:32:52.167" v="3352" actId="20577"/>
          <ac:spMkLst>
            <pc:docMk/>
            <pc:sldMk cId="3054577217" sldId="261"/>
            <ac:spMk id="2" creationId="{9DDFC79C-5BA8-4A4B-BFAD-4F968B5EDFEF}"/>
          </ac:spMkLst>
        </pc:spChg>
        <pc:spChg chg="add mod">
          <ac:chgData name="Блажо Ђуровић" userId="5694572e-f064-495d-ac23-a1610d1060de" providerId="ADAL" clId="{B9B2EF37-FB1A-42F4-BE4A-8BD7720421BA}" dt="2021-10-23T17:32:32.461" v="386" actId="403"/>
          <ac:spMkLst>
            <pc:docMk/>
            <pc:sldMk cId="3054577217" sldId="261"/>
            <ac:spMk id="4" creationId="{053162D3-439A-4429-B257-47B7C13C5971}"/>
          </ac:spMkLst>
        </pc:spChg>
        <pc:spChg chg="add mod">
          <ac:chgData name="Блажо Ђуровић" userId="5694572e-f064-495d-ac23-a1610d1060de" providerId="ADAL" clId="{B9B2EF37-FB1A-42F4-BE4A-8BD7720421BA}" dt="2021-10-23T17:28:45.038" v="347" actId="1036"/>
          <ac:spMkLst>
            <pc:docMk/>
            <pc:sldMk cId="3054577217" sldId="261"/>
            <ac:spMk id="8" creationId="{A52006E9-B917-4E9C-A193-E6096B712646}"/>
          </ac:spMkLst>
        </pc:spChg>
        <pc:spChg chg="add mod">
          <ac:chgData name="Блажо Ђуровић" userId="5694572e-f064-495d-ac23-a1610d1060de" providerId="ADAL" clId="{B9B2EF37-FB1A-42F4-BE4A-8BD7720421BA}" dt="2021-10-23T17:30:30.286" v="371" actId="1076"/>
          <ac:spMkLst>
            <pc:docMk/>
            <pc:sldMk cId="3054577217" sldId="261"/>
            <ac:spMk id="18" creationId="{A8680442-68E9-4A10-A5B6-847685CB64F2}"/>
          </ac:spMkLst>
        </pc:spChg>
        <pc:spChg chg="add mod">
          <ac:chgData name="Блажо Ђуровић" userId="5694572e-f064-495d-ac23-a1610d1060de" providerId="ADAL" clId="{B9B2EF37-FB1A-42F4-BE4A-8BD7720421BA}" dt="2021-10-23T17:31:12.852" v="379" actId="1582"/>
          <ac:spMkLst>
            <pc:docMk/>
            <pc:sldMk cId="3054577217" sldId="261"/>
            <ac:spMk id="19" creationId="{16AC256F-7C98-469A-9492-48D0EF73EA45}"/>
          </ac:spMkLst>
        </pc:spChg>
        <pc:cxnChg chg="add mod">
          <ac:chgData name="Блажо Ђуровић" userId="5694572e-f064-495d-ac23-a1610d1060de" providerId="ADAL" clId="{B9B2EF37-FB1A-42F4-BE4A-8BD7720421BA}" dt="2021-10-23T17:29:13.937" v="351" actId="1582"/>
          <ac:cxnSpMkLst>
            <pc:docMk/>
            <pc:sldMk cId="3054577217" sldId="261"/>
            <ac:cxnSpMk id="13" creationId="{1449103D-DEC4-40BD-9963-0380CD2688F5}"/>
          </ac:cxnSpMkLst>
        </pc:cxnChg>
        <pc:cxnChg chg="add mod">
          <ac:chgData name="Блажо Ђуровић" userId="5694572e-f064-495d-ac23-a1610d1060de" providerId="ADAL" clId="{B9B2EF37-FB1A-42F4-BE4A-8BD7720421BA}" dt="2021-10-23T17:29:57.791" v="355" actId="1076"/>
          <ac:cxnSpMkLst>
            <pc:docMk/>
            <pc:sldMk cId="3054577217" sldId="261"/>
            <ac:cxnSpMk id="17" creationId="{CC46402F-6C00-409A-8B79-B444BC01AC0B}"/>
          </ac:cxnSpMkLst>
        </pc:cxnChg>
        <pc:cxnChg chg="add mod">
          <ac:chgData name="Блажо Ђуровић" userId="5694572e-f064-495d-ac23-a1610d1060de" providerId="ADAL" clId="{B9B2EF37-FB1A-42F4-BE4A-8BD7720421BA}" dt="2021-10-23T17:32:32.461" v="386" actId="403"/>
          <ac:cxnSpMkLst>
            <pc:docMk/>
            <pc:sldMk cId="3054577217" sldId="261"/>
            <ac:cxnSpMk id="21" creationId="{784F2A4B-C0C6-48D8-B7A0-6C531A08179B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32:56.782" v="3353" actId="20577"/>
        <pc:sldMkLst>
          <pc:docMk/>
          <pc:sldMk cId="1568504978" sldId="262"/>
        </pc:sldMkLst>
        <pc:spChg chg="mod">
          <ac:chgData name="Блажо Ђуровић" userId="5694572e-f064-495d-ac23-a1610d1060de" providerId="ADAL" clId="{B9B2EF37-FB1A-42F4-BE4A-8BD7720421BA}" dt="2021-10-23T19:32:56.782" v="3353" actId="20577"/>
          <ac:spMkLst>
            <pc:docMk/>
            <pc:sldMk cId="1568504978" sldId="262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8:22:40.271" v="1117" actId="20577"/>
          <ac:spMkLst>
            <pc:docMk/>
            <pc:sldMk cId="1568504978" sldId="262"/>
            <ac:spMk id="3" creationId="{49D61353-9E66-4392-ADF9-7E60FC243ABC}"/>
          </ac:spMkLst>
        </pc:spChg>
        <pc:spChg chg="del">
          <ac:chgData name="Блажо Ђуровић" userId="5694572e-f064-495d-ac23-a1610d1060de" providerId="ADAL" clId="{B9B2EF37-FB1A-42F4-BE4A-8BD7720421BA}" dt="2021-10-23T17:35:19.191" v="458" actId="478"/>
          <ac:spMkLst>
            <pc:docMk/>
            <pc:sldMk cId="1568504978" sldId="262"/>
            <ac:spMk id="4" creationId="{053162D3-439A-4429-B257-47B7C13C5971}"/>
          </ac:spMkLst>
        </pc:spChg>
        <pc:spChg chg="mod">
          <ac:chgData name="Блажо Ђуровић" userId="5694572e-f064-495d-ac23-a1610d1060de" providerId="ADAL" clId="{B9B2EF37-FB1A-42F4-BE4A-8BD7720421BA}" dt="2021-10-23T18:20:36.900" v="792" actId="164"/>
          <ac:spMkLst>
            <pc:docMk/>
            <pc:sldMk cId="1568504978" sldId="262"/>
            <ac:spMk id="8" creationId="{A52006E9-B917-4E9C-A193-E6096B712646}"/>
          </ac:spMkLst>
        </pc:spChg>
        <pc:spChg chg="mod">
          <ac:chgData name="Блажо Ђуровић" userId="5694572e-f064-495d-ac23-a1610d1060de" providerId="ADAL" clId="{B9B2EF37-FB1A-42F4-BE4A-8BD7720421BA}" dt="2021-10-23T18:23:52.413" v="1167" actId="404"/>
          <ac:spMkLst>
            <pc:docMk/>
            <pc:sldMk cId="1568504978" sldId="262"/>
            <ac:spMk id="12" creationId="{F273747C-51E5-4309-813A-38F96A2F3488}"/>
          </ac:spMkLst>
        </pc:spChg>
        <pc:spChg chg="mod">
          <ac:chgData name="Блажо Ђуровић" userId="5694572e-f064-495d-ac23-a1610d1060de" providerId="ADAL" clId="{B9B2EF37-FB1A-42F4-BE4A-8BD7720421BA}" dt="2021-10-23T18:20:36.900" v="792" actId="164"/>
          <ac:spMkLst>
            <pc:docMk/>
            <pc:sldMk cId="1568504978" sldId="262"/>
            <ac:spMk id="18" creationId="{A8680442-68E9-4A10-A5B6-847685CB64F2}"/>
          </ac:spMkLst>
        </pc:spChg>
        <pc:spChg chg="del">
          <ac:chgData name="Блажо Ђуровић" userId="5694572e-f064-495d-ac23-a1610d1060de" providerId="ADAL" clId="{B9B2EF37-FB1A-42F4-BE4A-8BD7720421BA}" dt="2021-10-23T17:35:21.424" v="460" actId="478"/>
          <ac:spMkLst>
            <pc:docMk/>
            <pc:sldMk cId="1568504978" sldId="262"/>
            <ac:spMk id="19" creationId="{16AC256F-7C98-469A-9492-48D0EF73EA45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25" creationId="{E9AB25FE-2E54-4C91-8732-52A1973C125A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27" creationId="{8AD9E98D-EA8F-4CE5-BE01-836974FA71B8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0" creationId="{4E603A03-5178-40C1-BC68-BD95A4B8BDD4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1" creationId="{60E53655-D045-481C-BAD4-61D6DDFCB78E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2" creationId="{B065EF65-0ED6-41DF-801D-151D39A9CA9E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3" creationId="{A07F8EDC-0743-454D-B8CF-9424A2E5905F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4" creationId="{B259C3CF-0239-44B4-8B09-A34965F54415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5" creationId="{34E9D904-2EC0-4B6C-8763-5E3D4A443781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6" creationId="{F24B0196-153A-4769-B535-EE020444BF50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7" creationId="{B0BD1352-9BF6-4771-8F10-B6F27ABE2F2B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38" creationId="{2B88BBA2-56AD-4F32-8CB4-DD8FD663A6DC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46" creationId="{90C99A38-D688-46D2-9A26-F224982DD953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47" creationId="{CBDE300C-1F1B-468F-9E21-C4A484EE2F53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48" creationId="{379C30D0-1200-4390-B1E3-55F78EDB9CA6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49" creationId="{C0E3BFBE-F12D-4BB1-B6E8-B4FF93241878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50" creationId="{311D58F5-5CA6-40FA-B7AA-E215E40881DA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51" creationId="{9E128D6B-F8AA-4D71-9447-17C350FAD1D4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52" creationId="{D0A6C844-208B-4F48-9640-5DB7AED98661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53" creationId="{C4ACAF59-2234-473B-956F-517FF3453B8F}"/>
          </ac:spMkLst>
        </pc:spChg>
        <pc:spChg chg="mod">
          <ac:chgData name="Блажо Ђуровић" userId="5694572e-f064-495d-ac23-a1610d1060de" providerId="ADAL" clId="{B9B2EF37-FB1A-42F4-BE4A-8BD7720421BA}" dt="2021-10-23T18:17:52.421" v="772"/>
          <ac:spMkLst>
            <pc:docMk/>
            <pc:sldMk cId="1568504978" sldId="262"/>
            <ac:spMk id="54" creationId="{0692A7A8-3F18-41A7-9873-9BCC1F07F823}"/>
          </ac:spMkLst>
        </pc:spChg>
        <pc:spChg chg="add mod">
          <ac:chgData name="Блажо Ђуровић" userId="5694572e-f064-495d-ac23-a1610d1060de" providerId="ADAL" clId="{B9B2EF37-FB1A-42F4-BE4A-8BD7720421BA}" dt="2021-10-23T18:20:36.900" v="792" actId="164"/>
          <ac:spMkLst>
            <pc:docMk/>
            <pc:sldMk cId="1568504978" sldId="262"/>
            <ac:spMk id="64" creationId="{D8365A72-3BC8-47B2-AD54-CB18251414D7}"/>
          </ac:spMkLst>
        </pc:spChg>
        <pc:grpChg chg="add del mod">
          <ac:chgData name="Блажо Ђуровић" userId="5694572e-f064-495d-ac23-a1610d1060de" providerId="ADAL" clId="{B9B2EF37-FB1A-42F4-BE4A-8BD7720421BA}" dt="2021-10-23T18:17:57.792" v="774" actId="478"/>
          <ac:grpSpMkLst>
            <pc:docMk/>
            <pc:sldMk cId="1568504978" sldId="262"/>
            <ac:grpSpMk id="20" creationId="{29EF5B74-9B1B-4161-9D9B-631D1F1E9E20}"/>
          </ac:grpSpMkLst>
        </pc:grpChg>
        <pc:grpChg chg="mod">
          <ac:chgData name="Блажо Ђуровић" userId="5694572e-f064-495d-ac23-a1610d1060de" providerId="ADAL" clId="{B9B2EF37-FB1A-42F4-BE4A-8BD7720421BA}" dt="2021-10-23T18:17:52.421" v="772"/>
          <ac:grpSpMkLst>
            <pc:docMk/>
            <pc:sldMk cId="1568504978" sldId="262"/>
            <ac:grpSpMk id="22" creationId="{E14466D0-8DD5-4936-A0EC-6815BC225DBB}"/>
          </ac:grpSpMkLst>
        </pc:grpChg>
        <pc:grpChg chg="mod">
          <ac:chgData name="Блажо Ђуровић" userId="5694572e-f064-495d-ac23-a1610d1060de" providerId="ADAL" clId="{B9B2EF37-FB1A-42F4-BE4A-8BD7720421BA}" dt="2021-10-23T18:17:52.421" v="772"/>
          <ac:grpSpMkLst>
            <pc:docMk/>
            <pc:sldMk cId="1568504978" sldId="262"/>
            <ac:grpSpMk id="23" creationId="{0296AA00-3590-4EDC-B775-FCA010181C48}"/>
          </ac:grpSpMkLst>
        </pc:grpChg>
        <pc:grpChg chg="mod">
          <ac:chgData name="Блажо Ђуровић" userId="5694572e-f064-495d-ac23-a1610d1060de" providerId="ADAL" clId="{B9B2EF37-FB1A-42F4-BE4A-8BD7720421BA}" dt="2021-10-23T18:17:52.421" v="772"/>
          <ac:grpSpMkLst>
            <pc:docMk/>
            <pc:sldMk cId="1568504978" sldId="262"/>
            <ac:grpSpMk id="29" creationId="{FA55F457-36A5-46D1-9C5D-AD53712CB0C5}"/>
          </ac:grpSpMkLst>
        </pc:grpChg>
        <pc:grpChg chg="mod">
          <ac:chgData name="Блажо Ђуровић" userId="5694572e-f064-495d-ac23-a1610d1060de" providerId="ADAL" clId="{B9B2EF37-FB1A-42F4-BE4A-8BD7720421BA}" dt="2021-10-23T18:17:52.421" v="772"/>
          <ac:grpSpMkLst>
            <pc:docMk/>
            <pc:sldMk cId="1568504978" sldId="262"/>
            <ac:grpSpMk id="45" creationId="{B386A463-91AD-48AD-9280-CB5B5E92FE06}"/>
          </ac:grpSpMkLst>
        </pc:grpChg>
        <pc:grpChg chg="add mod">
          <ac:chgData name="Блажо Ђуровић" userId="5694572e-f064-495d-ac23-a1610d1060de" providerId="ADAL" clId="{B9B2EF37-FB1A-42F4-BE4A-8BD7720421BA}" dt="2021-10-23T18:20:36.900" v="792" actId="164"/>
          <ac:grpSpMkLst>
            <pc:docMk/>
            <pc:sldMk cId="1568504978" sldId="262"/>
            <ac:grpSpMk id="65" creationId="{41E1978A-BD3C-4DF4-9014-7647A552654A}"/>
          </ac:grpSpMkLst>
        </pc:grpChg>
        <pc:picChg chg="add del">
          <ac:chgData name="Блажо Ђуровић" userId="5694572e-f064-495d-ac23-a1610d1060de" providerId="ADAL" clId="{B9B2EF37-FB1A-42F4-BE4A-8BD7720421BA}" dt="2021-10-23T17:39:52.832" v="540" actId="478"/>
          <ac:picMkLst>
            <pc:docMk/>
            <pc:sldMk cId="1568504978" sldId="262"/>
            <ac:picMk id="14" creationId="{1C9F911A-71F2-4FD1-93BE-53FE73BBF7D6}"/>
          </ac:picMkLst>
        </pc:picChg>
        <pc:picChg chg="add del mod">
          <ac:chgData name="Блажо Ђуровић" userId="5694572e-f064-495d-ac23-a1610d1060de" providerId="ADAL" clId="{B9B2EF37-FB1A-42F4-BE4A-8BD7720421BA}" dt="2021-10-23T18:18:21.866" v="779" actId="478"/>
          <ac:picMkLst>
            <pc:docMk/>
            <pc:sldMk cId="1568504978" sldId="262"/>
            <ac:picMk id="16" creationId="{9E464CE3-B183-4B57-8E40-D43189948A02}"/>
          </ac:picMkLst>
        </pc:picChg>
        <pc:picChg chg="mod">
          <ac:chgData name="Блажо Ђуровић" userId="5694572e-f064-495d-ac23-a1610d1060de" providerId="ADAL" clId="{B9B2EF37-FB1A-42F4-BE4A-8BD7720421BA}" dt="2021-10-23T18:17:52.421" v="772"/>
          <ac:picMkLst>
            <pc:docMk/>
            <pc:sldMk cId="1568504978" sldId="262"/>
            <ac:picMk id="28" creationId="{A121C8E6-59B4-4F66-B13D-3B33B7F98BA9}"/>
          </ac:picMkLst>
        </pc:picChg>
        <pc:picChg chg="mod">
          <ac:chgData name="Блажо Ђуровић" userId="5694572e-f064-495d-ac23-a1610d1060de" providerId="ADAL" clId="{B9B2EF37-FB1A-42F4-BE4A-8BD7720421BA}" dt="2021-10-23T18:17:52.421" v="772"/>
          <ac:picMkLst>
            <pc:docMk/>
            <pc:sldMk cId="1568504978" sldId="262"/>
            <ac:picMk id="44" creationId="{0CB9E78E-35DF-4416-84C6-9DAF9C469321}"/>
          </ac:picMkLst>
        </pc:picChg>
        <pc:picChg chg="add mod">
          <ac:chgData name="Блажо Ђуровић" userId="5694572e-f064-495d-ac23-a1610d1060de" providerId="ADAL" clId="{B9B2EF37-FB1A-42F4-BE4A-8BD7720421BA}" dt="2021-10-23T18:20:36.900" v="792" actId="164"/>
          <ac:picMkLst>
            <pc:docMk/>
            <pc:sldMk cId="1568504978" sldId="262"/>
            <ac:picMk id="61" creationId="{39A155E4-4B09-4C53-B227-4A0C1545CD96}"/>
          </ac:picMkLst>
        </pc:picChg>
        <pc:cxnChg chg="mod">
          <ac:chgData name="Блажо Ђуровић" userId="5694572e-f064-495d-ac23-a1610d1060de" providerId="ADAL" clId="{B9B2EF37-FB1A-42F4-BE4A-8BD7720421BA}" dt="2021-10-23T18:20:36.900" v="792" actId="164"/>
          <ac:cxnSpMkLst>
            <pc:docMk/>
            <pc:sldMk cId="1568504978" sldId="262"/>
            <ac:cxnSpMk id="13" creationId="{1449103D-DEC4-40BD-9963-0380CD2688F5}"/>
          </ac:cxnSpMkLst>
        </pc:cxnChg>
        <pc:cxnChg chg="mod">
          <ac:chgData name="Блажо Ђуровић" userId="5694572e-f064-495d-ac23-a1610d1060de" providerId="ADAL" clId="{B9B2EF37-FB1A-42F4-BE4A-8BD7720421BA}" dt="2021-10-23T18:20:36.900" v="792" actId="164"/>
          <ac:cxnSpMkLst>
            <pc:docMk/>
            <pc:sldMk cId="1568504978" sldId="262"/>
            <ac:cxnSpMk id="17" creationId="{CC46402F-6C00-409A-8B79-B444BC01AC0B}"/>
          </ac:cxnSpMkLst>
        </pc:cxnChg>
        <pc:cxnChg chg="del mod">
          <ac:chgData name="Блажо Ђуровић" userId="5694572e-f064-495d-ac23-a1610d1060de" providerId="ADAL" clId="{B9B2EF37-FB1A-42F4-BE4A-8BD7720421BA}" dt="2021-10-23T17:35:20.263" v="459" actId="478"/>
          <ac:cxnSpMkLst>
            <pc:docMk/>
            <pc:sldMk cId="1568504978" sldId="262"/>
            <ac:cxnSpMk id="21" creationId="{784F2A4B-C0C6-48D8-B7A0-6C531A08179B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24" creationId="{71E48A9B-F8D8-41D5-90E2-3AE1C20AE16B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26" creationId="{07ED91B1-1888-4F76-BC1D-5F34509F000E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39" creationId="{17A949BD-F768-4D70-BE18-09CDB976F9B2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40" creationId="{1143C4B1-FB15-4EE2-A8BC-DA00104257CB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41" creationId="{0C3770CD-A74B-4458-B3E4-6824D9853A4A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42" creationId="{CDE435D1-9D5F-428D-89BE-7AE5E9792E57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43" creationId="{1D70503D-1E00-47D7-BAB2-EEF6A6B26ADA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55" creationId="{3FF8E2A9-AF93-43FB-9F8E-D8BFC99398A5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56" creationId="{7254282B-4210-49CE-B52D-68FA4F69FFA9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57" creationId="{96166BD1-0030-4C06-82FD-B7DEC5DF4AF2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58" creationId="{2BC6FA99-DED9-4DC6-BA9C-46CCBC7967AE}"/>
          </ac:cxnSpMkLst>
        </pc:cxnChg>
        <pc:cxnChg chg="mod">
          <ac:chgData name="Блажо Ђуровић" userId="5694572e-f064-495d-ac23-a1610d1060de" providerId="ADAL" clId="{B9B2EF37-FB1A-42F4-BE4A-8BD7720421BA}" dt="2021-10-23T18:17:52.421" v="772"/>
          <ac:cxnSpMkLst>
            <pc:docMk/>
            <pc:sldMk cId="1568504978" sldId="262"/>
            <ac:cxnSpMk id="59" creationId="{358CEA49-8FC6-4AF4-982C-D9268282FE30}"/>
          </ac:cxnSpMkLst>
        </pc:cxnChg>
        <pc:cxnChg chg="add mod">
          <ac:chgData name="Блажо Ђуровић" userId="5694572e-f064-495d-ac23-a1610d1060de" providerId="ADAL" clId="{B9B2EF37-FB1A-42F4-BE4A-8BD7720421BA}" dt="2021-10-23T18:20:36.900" v="792" actId="164"/>
          <ac:cxnSpMkLst>
            <pc:docMk/>
            <pc:sldMk cId="1568504978" sldId="262"/>
            <ac:cxnSpMk id="63" creationId="{B4BD909B-A061-4106-9D96-81B0ABF480A4}"/>
          </ac:cxnSpMkLst>
        </pc:cxnChg>
        <pc:cxnChg chg="add mod">
          <ac:chgData name="Блажо Ђуровић" userId="5694572e-f064-495d-ac23-a1610d1060de" providerId="ADAL" clId="{B9B2EF37-FB1A-42F4-BE4A-8BD7720421BA}" dt="2021-10-23T18:24:00.642" v="1169" actId="13822"/>
          <ac:cxnSpMkLst>
            <pc:docMk/>
            <pc:sldMk cId="1568504978" sldId="262"/>
            <ac:cxnSpMk id="67" creationId="{1849C6AE-2688-472A-A973-EC58589A5881}"/>
          </ac:cxnSpMkLst>
        </pc:cxnChg>
        <pc:cxnChg chg="add mod">
          <ac:chgData name="Блажо Ђуровић" userId="5694572e-f064-495d-ac23-a1610d1060de" providerId="ADAL" clId="{B9B2EF37-FB1A-42F4-BE4A-8BD7720421BA}" dt="2021-10-23T18:24:35.781" v="1173" actId="13822"/>
          <ac:cxnSpMkLst>
            <pc:docMk/>
            <pc:sldMk cId="1568504978" sldId="262"/>
            <ac:cxnSpMk id="69" creationId="{B085D6C4-0AAD-4DBB-AB9F-09FB0E79DC17}"/>
          </ac:cxnSpMkLst>
        </pc:cxnChg>
        <pc:cxnChg chg="add mod">
          <ac:chgData name="Блажо Ђуровић" userId="5694572e-f064-495d-ac23-a1610d1060de" providerId="ADAL" clId="{B9B2EF37-FB1A-42F4-BE4A-8BD7720421BA}" dt="2021-10-23T18:24:32.245" v="1172" actId="13822"/>
          <ac:cxnSpMkLst>
            <pc:docMk/>
            <pc:sldMk cId="1568504978" sldId="262"/>
            <ac:cxnSpMk id="71" creationId="{A63A579D-A3D3-41B4-A26A-F2EF4063FF74}"/>
          </ac:cxnSpMkLst>
        </pc:cxnChg>
        <pc:cxnChg chg="add mod">
          <ac:chgData name="Блажо Ђуровић" userId="5694572e-f064-495d-ac23-a1610d1060de" providerId="ADAL" clId="{B9B2EF37-FB1A-42F4-BE4A-8BD7720421BA}" dt="2021-10-23T18:24:44.163" v="1175" actId="13822"/>
          <ac:cxnSpMkLst>
            <pc:docMk/>
            <pc:sldMk cId="1568504978" sldId="262"/>
            <ac:cxnSpMk id="73" creationId="{7D5BD53C-8AEB-4874-8423-8E9D551AC6BB}"/>
          </ac:cxnSpMkLst>
        </pc:cxnChg>
        <pc:cxnChg chg="add mod">
          <ac:chgData name="Блажо Ђуровић" userId="5694572e-f064-495d-ac23-a1610d1060de" providerId="ADAL" clId="{B9B2EF37-FB1A-42F4-BE4A-8BD7720421BA}" dt="2021-10-23T18:25:08.058" v="1179" actId="13822"/>
          <ac:cxnSpMkLst>
            <pc:docMk/>
            <pc:sldMk cId="1568504978" sldId="262"/>
            <ac:cxnSpMk id="75" creationId="{281997D0-4D6C-41E1-94E3-BA800B356F97}"/>
          </ac:cxnSpMkLst>
        </pc:cxnChg>
        <pc:cxnChg chg="add mod">
          <ac:chgData name="Блажо Ђуровић" userId="5694572e-f064-495d-ac23-a1610d1060de" providerId="ADAL" clId="{B9B2EF37-FB1A-42F4-BE4A-8BD7720421BA}" dt="2021-10-23T18:25:08.058" v="1179" actId="13822"/>
          <ac:cxnSpMkLst>
            <pc:docMk/>
            <pc:sldMk cId="1568504978" sldId="262"/>
            <ac:cxnSpMk id="77" creationId="{C387CC5B-6B6A-4485-9E32-75BF5EF61374}"/>
          </ac:cxnSpMkLst>
        </pc:cxnChg>
        <pc:cxnChg chg="add mod">
          <ac:chgData name="Блажо Ђуровић" userId="5694572e-f064-495d-ac23-a1610d1060de" providerId="ADAL" clId="{B9B2EF37-FB1A-42F4-BE4A-8BD7720421BA}" dt="2021-10-23T18:25:08.058" v="1179" actId="13822"/>
          <ac:cxnSpMkLst>
            <pc:docMk/>
            <pc:sldMk cId="1568504978" sldId="262"/>
            <ac:cxnSpMk id="79" creationId="{BCDE43D3-042B-4F2E-84DA-669E59226806}"/>
          </ac:cxnSpMkLst>
        </pc:cxnChg>
      </pc:sldChg>
      <pc:sldChg chg="addSp delSp modSp new mod modClrScheme chgLayout">
        <pc:chgData name="Блажо Ђуровић" userId="5694572e-f064-495d-ac23-a1610d1060de" providerId="ADAL" clId="{B9B2EF37-FB1A-42F4-BE4A-8BD7720421BA}" dt="2021-10-23T18:26:37.854" v="1219" actId="1076"/>
        <pc:sldMkLst>
          <pc:docMk/>
          <pc:sldMk cId="1744564786" sldId="263"/>
        </pc:sldMkLst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1" creationId="{949664CE-D078-4CBB-AF92-EAB53ABF70A5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2" creationId="{F3A7ADFC-E45E-46E9-A557-689DDB5E9CDC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3" creationId="{7329C3E7-7DF6-4223-994F-203DC23A4555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4" creationId="{F98B4081-A503-44DF-BCAC-64A38C28D7D3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5" creationId="{1D02F21E-BEB1-4682-9196-E379F5ED232D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6" creationId="{AD37C212-0984-4A94-80E7-BEAAD709AB64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7" creationId="{9E6DBB46-2DC4-4C3C-90F8-61908BBB33C8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8" creationId="{89EF8142-9951-4C4A-97A7-3667ECBF83CE}"/>
          </ac:spMkLst>
        </pc:spChg>
        <pc:spChg chg="add 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19" creationId="{2757290C-FDE0-4363-91E3-3411EFEF7E04}"/>
          </ac:spMkLst>
        </pc:spChg>
        <pc:spChg chg="add del mod">
          <ac:chgData name="Блажо Ђуровић" userId="5694572e-f064-495d-ac23-a1610d1060de" providerId="ADAL" clId="{B9B2EF37-FB1A-42F4-BE4A-8BD7720421BA}" dt="2021-10-23T17:48:20.393" v="723" actId="478"/>
          <ac:spMkLst>
            <pc:docMk/>
            <pc:sldMk cId="1744564786" sldId="263"/>
            <ac:spMk id="20" creationId="{B687F2C4-2F7F-4B26-9DDB-4835758B6F6F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26" creationId="{7FC087F7-E7BD-4746-9302-CD9FC448CD68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27" creationId="{0C7C7CEE-F151-4996-8479-5453652A21A9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28" creationId="{D49FC182-87D9-4849-9259-C59D2C4304A1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29" creationId="{A2C1E0E3-DAA7-4ECF-8C10-89DA2E1F2574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30" creationId="{6A30B2C3-373E-43EF-9157-622708A47EDA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31" creationId="{EA3EFFEF-77A9-41E7-9934-3388BA4386CC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32" creationId="{4C6A2DB9-A299-4F64-9289-5488A555CD10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33" creationId="{4A8F24D9-10C3-4400-AF2A-BC8B2CE76F48}"/>
          </ac:spMkLst>
        </pc:spChg>
        <pc:spChg chg="mod">
          <ac:chgData name="Блажо Ђуровић" userId="5694572e-f064-495d-ac23-a1610d1060de" providerId="ADAL" clId="{B9B2EF37-FB1A-42F4-BE4A-8BD7720421BA}" dt="2021-10-23T18:16:39.645" v="764" actId="165"/>
          <ac:spMkLst>
            <pc:docMk/>
            <pc:sldMk cId="1744564786" sldId="263"/>
            <ac:spMk id="34" creationId="{44AEA285-C43F-45C9-9052-340DD79BFA56}"/>
          </ac:spMkLst>
        </pc:spChg>
        <pc:spChg chg="add del mod">
          <ac:chgData name="Блажо Ђуровић" userId="5694572e-f064-495d-ac23-a1610d1060de" providerId="ADAL" clId="{B9B2EF37-FB1A-42F4-BE4A-8BD7720421BA}" dt="2021-10-23T17:49:30.748" v="736" actId="478"/>
          <ac:spMkLst>
            <pc:docMk/>
            <pc:sldMk cId="1744564786" sldId="263"/>
            <ac:spMk id="40" creationId="{CC17E7EB-E3CA-4FAA-9045-8AF366B84A5E}"/>
          </ac:spMkLst>
        </pc:spChg>
        <pc:spChg chg="add mod topLvl">
          <ac:chgData name="Блажо Ђуровић" userId="5694572e-f064-495d-ac23-a1610d1060de" providerId="ADAL" clId="{B9B2EF37-FB1A-42F4-BE4A-8BD7720421BA}" dt="2021-10-23T18:17:35.888" v="769" actId="164"/>
          <ac:spMkLst>
            <pc:docMk/>
            <pc:sldMk cId="1744564786" sldId="263"/>
            <ac:spMk id="43" creationId="{D86EC0C3-E8F6-421B-8530-7044761FC99E}"/>
          </ac:spMkLst>
        </pc:spChg>
        <pc:spChg chg="add mod topLvl">
          <ac:chgData name="Блажо Ђуровић" userId="5694572e-f064-495d-ac23-a1610d1060de" providerId="ADAL" clId="{B9B2EF37-FB1A-42F4-BE4A-8BD7720421BA}" dt="2021-10-23T18:17:35.888" v="769" actId="164"/>
          <ac:spMkLst>
            <pc:docMk/>
            <pc:sldMk cId="1744564786" sldId="263"/>
            <ac:spMk id="45" creationId="{AD4A22B5-060F-4A7C-846F-9CA61E526341}"/>
          </ac:spMkLst>
        </pc:spChg>
        <pc:spChg chg="add mod ord">
          <ac:chgData name="Блажо Ђуровић" userId="5694572e-f064-495d-ac23-a1610d1060de" providerId="ADAL" clId="{B9B2EF37-FB1A-42F4-BE4A-8BD7720421BA}" dt="2021-10-23T18:25:50.487" v="1203" actId="20577"/>
          <ac:spMkLst>
            <pc:docMk/>
            <pc:sldMk cId="1744564786" sldId="263"/>
            <ac:spMk id="48" creationId="{D396A71D-CB58-46D4-BFF2-620825002E37}"/>
          </ac:spMkLst>
        </pc:spChg>
        <pc:spChg chg="add mod ord">
          <ac:chgData name="Блажо Ђуровић" userId="5694572e-f064-495d-ac23-a1610d1060de" providerId="ADAL" clId="{B9B2EF37-FB1A-42F4-BE4A-8BD7720421BA}" dt="2021-10-23T18:25:37.388" v="1180" actId="700"/>
          <ac:spMkLst>
            <pc:docMk/>
            <pc:sldMk cId="1744564786" sldId="263"/>
            <ac:spMk id="49" creationId="{9A555FD6-92DA-4CD9-8ABF-B0037409A6E4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54" creationId="{873ADE45-3371-4561-A4DB-864F88544278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56" creationId="{A466663E-ECDA-42F7-BAD6-246D73688BA0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59" creationId="{EBBA3B2F-3289-46E9-A362-387DDCE854F0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0" creationId="{529BC5FF-06D0-47F6-939D-07CBF3D7F0E1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1" creationId="{D9B3F7FE-8381-40C4-95C5-18A1D8B92ABF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2" creationId="{A16E7893-3C81-4364-97A4-78EA2BB45EA4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3" creationId="{7A0C6659-B8A8-4874-93E8-1465A6E6F020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4" creationId="{DDC72382-30E1-4B4B-8D13-ACCF88BDF80D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5" creationId="{C50212ED-3E57-47C4-9633-DB98021FB53A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6" creationId="{B7A5B1F7-CC0D-40CB-8FAE-8F82AD461DC8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67" creationId="{C1704E75-D58D-4AE5-AFB8-CF42A716799E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75" creationId="{C2CA2B5B-0CBE-4690-8317-C3B821983D97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76" creationId="{7FC8B45A-E8DD-4AC7-975B-F0C94541968C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77" creationId="{FD2F7542-8F49-4B55-9F3D-1D37CDC03B2A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78" creationId="{8FFCDE28-6A7D-4892-AB61-D3000066A323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79" creationId="{A40EA812-0E7E-4389-8292-7E49228F7397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80" creationId="{4A011A97-DEAA-47AC-9359-ED1957048805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81" creationId="{3F85CC43-1A98-4696-94D1-5B6EA03F8BCD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82" creationId="{2F47C4EB-064B-40F1-AA55-5D207D2CCA27}"/>
          </ac:spMkLst>
        </pc:spChg>
        <pc:spChg chg="mod">
          <ac:chgData name="Блажо Ђуровић" userId="5694572e-f064-495d-ac23-a1610d1060de" providerId="ADAL" clId="{B9B2EF37-FB1A-42F4-BE4A-8BD7720421BA}" dt="2021-10-23T18:25:41.190" v="1182"/>
          <ac:spMkLst>
            <pc:docMk/>
            <pc:sldMk cId="1744564786" sldId="263"/>
            <ac:spMk id="83" creationId="{E333F8CF-23B7-41DC-B1F8-E8FA94DAD806}"/>
          </ac:spMkLst>
        </pc:spChg>
        <pc:spChg chg="add mod">
          <ac:chgData name="Блажо Ђуровић" userId="5694572e-f064-495d-ac23-a1610d1060de" providerId="ADAL" clId="{B9B2EF37-FB1A-42F4-BE4A-8BD7720421BA}" dt="2021-10-23T18:26:07.562" v="1211" actId="113"/>
          <ac:spMkLst>
            <pc:docMk/>
            <pc:sldMk cId="1744564786" sldId="263"/>
            <ac:spMk id="91" creationId="{9890E512-EA81-48A5-8AB6-33DC7D81FBED}"/>
          </ac:spMkLst>
        </pc:spChg>
        <pc:spChg chg="add mod">
          <ac:chgData name="Блажо Ђуровић" userId="5694572e-f064-495d-ac23-a1610d1060de" providerId="ADAL" clId="{B9B2EF37-FB1A-42F4-BE4A-8BD7720421BA}" dt="2021-10-23T18:26:13.154" v="1213" actId="1076"/>
          <ac:spMkLst>
            <pc:docMk/>
            <pc:sldMk cId="1744564786" sldId="263"/>
            <ac:spMk id="93" creationId="{9F777BBF-A9F6-40B8-B1DE-70D16DCA771E}"/>
          </ac:spMkLst>
        </pc:spChg>
        <pc:spChg chg="add mod">
          <ac:chgData name="Блажо Ђуровић" userId="5694572e-f064-495d-ac23-a1610d1060de" providerId="ADAL" clId="{B9B2EF37-FB1A-42F4-BE4A-8BD7720421BA}" dt="2021-10-23T18:26:17.919" v="1215" actId="1076"/>
          <ac:spMkLst>
            <pc:docMk/>
            <pc:sldMk cId="1744564786" sldId="263"/>
            <ac:spMk id="95" creationId="{344380DE-4E49-4600-833C-0BB69B6865FA}"/>
          </ac:spMkLst>
        </pc:spChg>
        <pc:spChg chg="add mod">
          <ac:chgData name="Блажо Ђуровић" userId="5694572e-f064-495d-ac23-a1610d1060de" providerId="ADAL" clId="{B9B2EF37-FB1A-42F4-BE4A-8BD7720421BA}" dt="2021-10-23T18:26:23.160" v="1217" actId="1076"/>
          <ac:spMkLst>
            <pc:docMk/>
            <pc:sldMk cId="1744564786" sldId="263"/>
            <ac:spMk id="97" creationId="{6059D602-C1F6-4158-9802-5D05A2018FA6}"/>
          </ac:spMkLst>
        </pc:spChg>
        <pc:spChg chg="add mod">
          <ac:chgData name="Блажо Ђуровић" userId="5694572e-f064-495d-ac23-a1610d1060de" providerId="ADAL" clId="{B9B2EF37-FB1A-42F4-BE4A-8BD7720421BA}" dt="2021-10-23T18:26:37.854" v="1219" actId="1076"/>
          <ac:spMkLst>
            <pc:docMk/>
            <pc:sldMk cId="1744564786" sldId="263"/>
            <ac:spMk id="99" creationId="{6156262C-85A0-43D8-9F51-7D707A0B306D}"/>
          </ac:spMkLst>
        </pc:spChg>
        <pc:spChg chg="add mod">
          <ac:chgData name="Блажо Ђуровић" userId="5694572e-f064-495d-ac23-a1610d1060de" providerId="ADAL" clId="{B9B2EF37-FB1A-42F4-BE4A-8BD7720421BA}" dt="2021-10-23T18:26:37.854" v="1219" actId="1076"/>
          <ac:spMkLst>
            <pc:docMk/>
            <pc:sldMk cId="1744564786" sldId="263"/>
            <ac:spMk id="101" creationId="{67C73AD0-842A-47EF-8612-3B261D8A61C6}"/>
          </ac:spMkLst>
        </pc:spChg>
        <pc:spChg chg="add mod">
          <ac:chgData name="Блажо Ђуровић" userId="5694572e-f064-495d-ac23-a1610d1060de" providerId="ADAL" clId="{B9B2EF37-FB1A-42F4-BE4A-8BD7720421BA}" dt="2021-10-23T18:26:37.854" v="1219" actId="1076"/>
          <ac:spMkLst>
            <pc:docMk/>
            <pc:sldMk cId="1744564786" sldId="263"/>
            <ac:spMk id="103" creationId="{80D12783-8C9A-40FE-8EE2-D157D2D738F9}"/>
          </ac:spMkLst>
        </pc:spChg>
        <pc:spChg chg="add mod">
          <ac:chgData name="Блажо Ђуровић" userId="5694572e-f064-495d-ac23-a1610d1060de" providerId="ADAL" clId="{B9B2EF37-FB1A-42F4-BE4A-8BD7720421BA}" dt="2021-10-23T18:26:37.854" v="1219" actId="1076"/>
          <ac:spMkLst>
            <pc:docMk/>
            <pc:sldMk cId="1744564786" sldId="263"/>
            <ac:spMk id="105" creationId="{000216A4-3A1E-4F70-A1B1-1E6D1FA2F2B5}"/>
          </ac:spMkLst>
        </pc:spChg>
        <pc:grpChg chg="add mod">
          <ac:chgData name="Блажо Ђуровић" userId="5694572e-f064-495d-ac23-a1610d1060de" providerId="ADAL" clId="{B9B2EF37-FB1A-42F4-BE4A-8BD7720421BA}" dt="2021-10-23T18:16:39.645" v="764" actId="165"/>
          <ac:grpSpMkLst>
            <pc:docMk/>
            <pc:sldMk cId="1744564786" sldId="263"/>
            <ac:grpSpMk id="10" creationId="{8B00A6F3-D97A-4842-81E9-475236CE50A7}"/>
          </ac:grpSpMkLst>
        </pc:grpChg>
        <pc:grpChg chg="add mod topLvl">
          <ac:chgData name="Блажо Ђуровић" userId="5694572e-f064-495d-ac23-a1610d1060de" providerId="ADAL" clId="{B9B2EF37-FB1A-42F4-BE4A-8BD7720421BA}" dt="2021-10-23T18:17:35.888" v="769" actId="164"/>
          <ac:grpSpMkLst>
            <pc:docMk/>
            <pc:sldMk cId="1744564786" sldId="263"/>
            <ac:grpSpMk id="22" creationId="{98D68D24-B1EE-4E24-B65A-8B8B9007EF07}"/>
          </ac:grpSpMkLst>
        </pc:grpChg>
        <pc:grpChg chg="add mod topLvl">
          <ac:chgData name="Блажо Ђуровић" userId="5694572e-f064-495d-ac23-a1610d1060de" providerId="ADAL" clId="{B9B2EF37-FB1A-42F4-BE4A-8BD7720421BA}" dt="2021-10-23T18:17:35.888" v="769" actId="164"/>
          <ac:grpSpMkLst>
            <pc:docMk/>
            <pc:sldMk cId="1744564786" sldId="263"/>
            <ac:grpSpMk id="23" creationId="{983BA65B-3E8A-4122-A69A-551F7940DBE3}"/>
          </ac:grpSpMkLst>
        </pc:grpChg>
        <pc:grpChg chg="mod">
          <ac:chgData name="Блажо Ђуровић" userId="5694572e-f064-495d-ac23-a1610d1060de" providerId="ADAL" clId="{B9B2EF37-FB1A-42F4-BE4A-8BD7720421BA}" dt="2021-10-23T18:16:39.645" v="764" actId="165"/>
          <ac:grpSpMkLst>
            <pc:docMk/>
            <pc:sldMk cId="1744564786" sldId="263"/>
            <ac:grpSpMk id="25" creationId="{B0E3D995-311D-4445-B68D-F670753B9903}"/>
          </ac:grpSpMkLst>
        </pc:grpChg>
        <pc:grpChg chg="add del mod">
          <ac:chgData name="Блажо Ђуровић" userId="5694572e-f064-495d-ac23-a1610d1060de" providerId="ADAL" clId="{B9B2EF37-FB1A-42F4-BE4A-8BD7720421BA}" dt="2021-10-23T18:16:39.645" v="764" actId="165"/>
          <ac:grpSpMkLst>
            <pc:docMk/>
            <pc:sldMk cId="1744564786" sldId="263"/>
            <ac:grpSpMk id="46" creationId="{FBE7B03B-8E0C-4C87-A661-B44D2FF501EB}"/>
          </ac:grpSpMkLst>
        </pc:grpChg>
        <pc:grpChg chg="add del mod">
          <ac:chgData name="Блажо Ђуровић" userId="5694572e-f064-495d-ac23-a1610d1060de" providerId="ADAL" clId="{B9B2EF37-FB1A-42F4-BE4A-8BD7720421BA}" dt="2021-10-23T18:25:40.404" v="1181" actId="21"/>
          <ac:grpSpMkLst>
            <pc:docMk/>
            <pc:sldMk cId="1744564786" sldId="263"/>
            <ac:grpSpMk id="47" creationId="{8AAE1F8C-5E26-4FE3-8F77-02F0B9F846FE}"/>
          </ac:grpSpMkLst>
        </pc:grpChg>
        <pc:grpChg chg="add mod">
          <ac:chgData name="Блажо Ђуровић" userId="5694572e-f064-495d-ac23-a1610d1060de" providerId="ADAL" clId="{B9B2EF37-FB1A-42F4-BE4A-8BD7720421BA}" dt="2021-10-23T18:25:45.155" v="1183" actId="1076"/>
          <ac:grpSpMkLst>
            <pc:docMk/>
            <pc:sldMk cId="1744564786" sldId="263"/>
            <ac:grpSpMk id="50" creationId="{5E9E3802-69FD-4CDD-AFFB-D88EB573ED81}"/>
          </ac:grpSpMkLst>
        </pc:grpChg>
        <pc:grpChg chg="mod">
          <ac:chgData name="Блажо Ђуровић" userId="5694572e-f064-495d-ac23-a1610d1060de" providerId="ADAL" clId="{B9B2EF37-FB1A-42F4-BE4A-8BD7720421BA}" dt="2021-10-23T18:25:41.190" v="1182"/>
          <ac:grpSpMkLst>
            <pc:docMk/>
            <pc:sldMk cId="1744564786" sldId="263"/>
            <ac:grpSpMk id="51" creationId="{9EF457BA-577A-49CA-9505-02D40B2C53D8}"/>
          </ac:grpSpMkLst>
        </pc:grpChg>
        <pc:grpChg chg="mod">
          <ac:chgData name="Блажо Ђуровић" userId="5694572e-f064-495d-ac23-a1610d1060de" providerId="ADAL" clId="{B9B2EF37-FB1A-42F4-BE4A-8BD7720421BA}" dt="2021-10-23T18:25:41.190" v="1182"/>
          <ac:grpSpMkLst>
            <pc:docMk/>
            <pc:sldMk cId="1744564786" sldId="263"/>
            <ac:grpSpMk id="52" creationId="{B260A749-7DEA-4A14-B56E-8D06BEA3D1A7}"/>
          </ac:grpSpMkLst>
        </pc:grpChg>
        <pc:grpChg chg="mod">
          <ac:chgData name="Блажо Ђуровић" userId="5694572e-f064-495d-ac23-a1610d1060de" providerId="ADAL" clId="{B9B2EF37-FB1A-42F4-BE4A-8BD7720421BA}" dt="2021-10-23T18:25:41.190" v="1182"/>
          <ac:grpSpMkLst>
            <pc:docMk/>
            <pc:sldMk cId="1744564786" sldId="263"/>
            <ac:grpSpMk id="58" creationId="{89E88488-A713-48D8-B57D-436E2E30197A}"/>
          </ac:grpSpMkLst>
        </pc:grpChg>
        <pc:grpChg chg="mod">
          <ac:chgData name="Блажо Ђуровић" userId="5694572e-f064-495d-ac23-a1610d1060de" providerId="ADAL" clId="{B9B2EF37-FB1A-42F4-BE4A-8BD7720421BA}" dt="2021-10-23T18:25:41.190" v="1182"/>
          <ac:grpSpMkLst>
            <pc:docMk/>
            <pc:sldMk cId="1744564786" sldId="263"/>
            <ac:grpSpMk id="74" creationId="{4083BA39-BE91-4F0C-87AB-E757EA0EDE12}"/>
          </ac:grpSpMkLst>
        </pc:grpChg>
        <pc:picChg chg="add mod">
          <ac:chgData name="Блажо Ђуровић" userId="5694572e-f064-495d-ac23-a1610d1060de" providerId="ADAL" clId="{B9B2EF37-FB1A-42F4-BE4A-8BD7720421BA}" dt="2021-10-23T18:16:39.645" v="764" actId="165"/>
          <ac:picMkLst>
            <pc:docMk/>
            <pc:sldMk cId="1744564786" sldId="263"/>
            <ac:picMk id="3" creationId="{68F74EC5-2931-427B-9D57-AA4952A094F3}"/>
          </ac:picMkLst>
        </pc:picChg>
        <pc:picChg chg="add del mod">
          <ac:chgData name="Блажо Ђуровић" userId="5694572e-f064-495d-ac23-a1610d1060de" providerId="ADAL" clId="{B9B2EF37-FB1A-42F4-BE4A-8BD7720421BA}" dt="2021-10-23T17:48:31.026" v="725" actId="478"/>
          <ac:picMkLst>
            <pc:docMk/>
            <pc:sldMk cId="1744564786" sldId="263"/>
            <ac:picMk id="21" creationId="{3EC98AE0-4116-490B-AAC7-1DB338790558}"/>
          </ac:picMkLst>
        </pc:picChg>
        <pc:picChg chg="mod">
          <ac:chgData name="Блажо Ђуровић" userId="5694572e-f064-495d-ac23-a1610d1060de" providerId="ADAL" clId="{B9B2EF37-FB1A-42F4-BE4A-8BD7720421BA}" dt="2021-10-23T18:16:39.645" v="764" actId="165"/>
          <ac:picMkLst>
            <pc:docMk/>
            <pc:sldMk cId="1744564786" sldId="263"/>
            <ac:picMk id="24" creationId="{5282A047-65B8-4820-9F64-84F02E7DAF7E}"/>
          </ac:picMkLst>
        </pc:picChg>
        <pc:picChg chg="mod">
          <ac:chgData name="Блажо Ђуровић" userId="5694572e-f064-495d-ac23-a1610d1060de" providerId="ADAL" clId="{B9B2EF37-FB1A-42F4-BE4A-8BD7720421BA}" dt="2021-10-23T18:25:41.190" v="1182"/>
          <ac:picMkLst>
            <pc:docMk/>
            <pc:sldMk cId="1744564786" sldId="263"/>
            <ac:picMk id="57" creationId="{4E25D237-0AC2-4668-87A1-E9E07500DB78}"/>
          </ac:picMkLst>
        </pc:picChg>
        <pc:picChg chg="mod">
          <ac:chgData name="Блажо Ђуровић" userId="5694572e-f064-495d-ac23-a1610d1060de" providerId="ADAL" clId="{B9B2EF37-FB1A-42F4-BE4A-8BD7720421BA}" dt="2021-10-23T18:25:41.190" v="1182"/>
          <ac:picMkLst>
            <pc:docMk/>
            <pc:sldMk cId="1744564786" sldId="263"/>
            <ac:picMk id="73" creationId="{3916E29A-3E05-498E-BCE6-2DFD202C890B}"/>
          </ac:picMkLst>
        </pc:picChg>
        <pc:cxnChg chg="add 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5" creationId="{0062A212-24BA-49AF-92B2-C2913D385644}"/>
          </ac:cxnSpMkLst>
        </pc:cxnChg>
        <pc:cxnChg chg="add 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6" creationId="{23D06E25-2006-4D43-B904-27DD7AF3EC08}"/>
          </ac:cxnSpMkLst>
        </pc:cxnChg>
        <pc:cxnChg chg="add 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7" creationId="{61D6BDCE-988E-49C8-9921-A94C9C2E3B8B}"/>
          </ac:cxnSpMkLst>
        </pc:cxnChg>
        <pc:cxnChg chg="add 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8" creationId="{8386F972-F7DB-4F76-979A-94EBB6DF7C1D}"/>
          </ac:cxnSpMkLst>
        </pc:cxnChg>
        <pc:cxnChg chg="add 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9" creationId="{53D3B44F-BB0B-44CF-B711-FDCB03F187AB}"/>
          </ac:cxnSpMkLst>
        </pc:cxnChg>
        <pc:cxnChg chg="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35" creationId="{9BA9D133-41AB-4845-A9CC-B12B174FB241}"/>
          </ac:cxnSpMkLst>
        </pc:cxnChg>
        <pc:cxnChg chg="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36" creationId="{39386229-2122-4F34-A434-B79214A69F9F}"/>
          </ac:cxnSpMkLst>
        </pc:cxnChg>
        <pc:cxnChg chg="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37" creationId="{931E0D48-FDF1-41C8-9BE7-2A3E9F8FD074}"/>
          </ac:cxnSpMkLst>
        </pc:cxnChg>
        <pc:cxnChg chg="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38" creationId="{C90A7534-8878-48FC-8371-42B7A8533720}"/>
          </ac:cxnSpMkLst>
        </pc:cxnChg>
        <pc:cxnChg chg="mod">
          <ac:chgData name="Блажо Ђуровић" userId="5694572e-f064-495d-ac23-a1610d1060de" providerId="ADAL" clId="{B9B2EF37-FB1A-42F4-BE4A-8BD7720421BA}" dt="2021-10-23T18:16:39.645" v="764" actId="165"/>
          <ac:cxnSpMkLst>
            <pc:docMk/>
            <pc:sldMk cId="1744564786" sldId="263"/>
            <ac:cxnSpMk id="39" creationId="{9E82AEBD-AAEC-46C1-81B7-ECD8B59CEDBF}"/>
          </ac:cxnSpMkLst>
        </pc:cxnChg>
        <pc:cxnChg chg="add mod topLvl">
          <ac:chgData name="Блажо Ђуровић" userId="5694572e-f064-495d-ac23-a1610d1060de" providerId="ADAL" clId="{B9B2EF37-FB1A-42F4-BE4A-8BD7720421BA}" dt="2021-10-23T18:17:35.888" v="769" actId="164"/>
          <ac:cxnSpMkLst>
            <pc:docMk/>
            <pc:sldMk cId="1744564786" sldId="263"/>
            <ac:cxnSpMk id="42" creationId="{9109A653-0AFF-4E6B-A269-08E132A25EFE}"/>
          </ac:cxnSpMkLst>
        </pc:cxnChg>
        <pc:cxnChg chg="add mod topLvl">
          <ac:chgData name="Блажо Ђуровић" userId="5694572e-f064-495d-ac23-a1610d1060de" providerId="ADAL" clId="{B9B2EF37-FB1A-42F4-BE4A-8BD7720421BA}" dt="2021-10-23T18:17:35.888" v="769" actId="164"/>
          <ac:cxnSpMkLst>
            <pc:docMk/>
            <pc:sldMk cId="1744564786" sldId="263"/>
            <ac:cxnSpMk id="44" creationId="{62B351CA-D2AA-4B33-A26F-56E4244B1826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53" creationId="{15DAAF6B-7BF6-4A4C-AD71-8DA7A2170F83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55" creationId="{6A2A00D7-E45E-4505-BC1F-39B0069D73C8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68" creationId="{6D88C97B-6877-4A2B-A02E-5CBC9F25DA48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69" creationId="{720C01CA-DD91-4B17-8602-FD6B621B2129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70" creationId="{CEC75D6A-6C59-464A-83C4-3207539E8FDC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71" creationId="{81220017-80B0-4AE3-A572-EE13CD5A542B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72" creationId="{C0926B33-E121-4784-AD74-6646E9458F34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84" creationId="{B534B937-3978-40C8-A7A8-48DFB1EEFDD2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85" creationId="{C36EB910-831C-4D57-965F-76B8C1D43620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86" creationId="{34208218-A49D-44E1-9EB1-E587CD78B865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87" creationId="{78087FE1-7433-4758-B6A8-DD696809724D}"/>
          </ac:cxnSpMkLst>
        </pc:cxnChg>
        <pc:cxnChg chg="mod">
          <ac:chgData name="Блажо Ђуровић" userId="5694572e-f064-495d-ac23-a1610d1060de" providerId="ADAL" clId="{B9B2EF37-FB1A-42F4-BE4A-8BD7720421BA}" dt="2021-10-23T18:25:41.190" v="1182"/>
          <ac:cxnSpMkLst>
            <pc:docMk/>
            <pc:sldMk cId="1744564786" sldId="263"/>
            <ac:cxnSpMk id="88" creationId="{7CF9F70E-692C-43EB-A15D-D9107EAAB3A2}"/>
          </ac:cxnSpMkLst>
        </pc:cxnChg>
        <pc:cxnChg chg="add mod">
          <ac:chgData name="Блажо Ђуровић" userId="5694572e-f064-495d-ac23-a1610d1060de" providerId="ADAL" clId="{B9B2EF37-FB1A-42F4-BE4A-8BD7720421BA}" dt="2021-10-23T18:25:58.821" v="1205" actId="13822"/>
          <ac:cxnSpMkLst>
            <pc:docMk/>
            <pc:sldMk cId="1744564786" sldId="263"/>
            <ac:cxnSpMk id="90" creationId="{EC5C1C48-CD5B-44C8-AD78-BEC12ED806FE}"/>
          </ac:cxnSpMkLst>
        </pc:cxnChg>
        <pc:cxnChg chg="add mod">
          <ac:chgData name="Блажо Ђуровић" userId="5694572e-f064-495d-ac23-a1610d1060de" providerId="ADAL" clId="{B9B2EF37-FB1A-42F4-BE4A-8BD7720421BA}" dt="2021-10-23T18:26:13.154" v="1213" actId="1076"/>
          <ac:cxnSpMkLst>
            <pc:docMk/>
            <pc:sldMk cId="1744564786" sldId="263"/>
            <ac:cxnSpMk id="92" creationId="{A3F650EB-BCC1-46CA-B80E-4018370E47AC}"/>
          </ac:cxnSpMkLst>
        </pc:cxnChg>
        <pc:cxnChg chg="add mod">
          <ac:chgData name="Блажо Ђуровић" userId="5694572e-f064-495d-ac23-a1610d1060de" providerId="ADAL" clId="{B9B2EF37-FB1A-42F4-BE4A-8BD7720421BA}" dt="2021-10-23T18:26:17.919" v="1215" actId="1076"/>
          <ac:cxnSpMkLst>
            <pc:docMk/>
            <pc:sldMk cId="1744564786" sldId="263"/>
            <ac:cxnSpMk id="94" creationId="{2CE6337B-2951-4B5D-B14D-0B931AAA542D}"/>
          </ac:cxnSpMkLst>
        </pc:cxnChg>
        <pc:cxnChg chg="add mod">
          <ac:chgData name="Блажо Ђуровић" userId="5694572e-f064-495d-ac23-a1610d1060de" providerId="ADAL" clId="{B9B2EF37-FB1A-42F4-BE4A-8BD7720421BA}" dt="2021-10-23T18:26:23.160" v="1217" actId="1076"/>
          <ac:cxnSpMkLst>
            <pc:docMk/>
            <pc:sldMk cId="1744564786" sldId="263"/>
            <ac:cxnSpMk id="96" creationId="{DDD902BC-7018-47E4-A61C-E4ED4122C0A2}"/>
          </ac:cxnSpMkLst>
        </pc:cxnChg>
        <pc:cxnChg chg="add mod">
          <ac:chgData name="Блажо Ђуровић" userId="5694572e-f064-495d-ac23-a1610d1060de" providerId="ADAL" clId="{B9B2EF37-FB1A-42F4-BE4A-8BD7720421BA}" dt="2021-10-23T18:26:37.854" v="1219" actId="1076"/>
          <ac:cxnSpMkLst>
            <pc:docMk/>
            <pc:sldMk cId="1744564786" sldId="263"/>
            <ac:cxnSpMk id="98" creationId="{928F8E6D-E6EA-4AA6-BC85-C2E5D36AD1D7}"/>
          </ac:cxnSpMkLst>
        </pc:cxnChg>
        <pc:cxnChg chg="add mod">
          <ac:chgData name="Блажо Ђуровић" userId="5694572e-f064-495d-ac23-a1610d1060de" providerId="ADAL" clId="{B9B2EF37-FB1A-42F4-BE4A-8BD7720421BA}" dt="2021-10-23T18:26:37.854" v="1219" actId="1076"/>
          <ac:cxnSpMkLst>
            <pc:docMk/>
            <pc:sldMk cId="1744564786" sldId="263"/>
            <ac:cxnSpMk id="100" creationId="{02503E19-6422-4220-BF4F-BE09261850EF}"/>
          </ac:cxnSpMkLst>
        </pc:cxnChg>
        <pc:cxnChg chg="add mod">
          <ac:chgData name="Блажо Ђуровић" userId="5694572e-f064-495d-ac23-a1610d1060de" providerId="ADAL" clId="{B9B2EF37-FB1A-42F4-BE4A-8BD7720421BA}" dt="2021-10-23T18:26:37.854" v="1219" actId="1076"/>
          <ac:cxnSpMkLst>
            <pc:docMk/>
            <pc:sldMk cId="1744564786" sldId="263"/>
            <ac:cxnSpMk id="102" creationId="{7F497B1C-506A-4199-AE89-A980B8F9B4D9}"/>
          </ac:cxnSpMkLst>
        </pc:cxnChg>
        <pc:cxnChg chg="add mod">
          <ac:chgData name="Блажо Ђуровић" userId="5694572e-f064-495d-ac23-a1610d1060de" providerId="ADAL" clId="{B9B2EF37-FB1A-42F4-BE4A-8BD7720421BA}" dt="2021-10-23T18:26:37.854" v="1219" actId="1076"/>
          <ac:cxnSpMkLst>
            <pc:docMk/>
            <pc:sldMk cId="1744564786" sldId="263"/>
            <ac:cxnSpMk id="104" creationId="{5A109D31-1481-4FE4-81BF-CC952174AD5D}"/>
          </ac:cxnSpMkLst>
        </pc:cxnChg>
      </pc:sldChg>
      <pc:sldChg chg="addSp delSp modSp add mod ord">
        <pc:chgData name="Блажо Ђуровић" userId="5694572e-f064-495d-ac23-a1610d1060de" providerId="ADAL" clId="{B9B2EF37-FB1A-42F4-BE4A-8BD7720421BA}" dt="2021-10-23T19:33:00.391" v="3354" actId="20577"/>
        <pc:sldMkLst>
          <pc:docMk/>
          <pc:sldMk cId="944736921" sldId="264"/>
        </pc:sldMkLst>
        <pc:spChg chg="mod">
          <ac:chgData name="Блажо Ђуровић" userId="5694572e-f064-495d-ac23-a1610d1060de" providerId="ADAL" clId="{B9B2EF37-FB1A-42F4-BE4A-8BD7720421BA}" dt="2021-10-23T19:33:00.391" v="3354" actId="20577"/>
          <ac:spMkLst>
            <pc:docMk/>
            <pc:sldMk cId="944736921" sldId="264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8:34:35.783" v="1619" actId="20577"/>
          <ac:spMkLst>
            <pc:docMk/>
            <pc:sldMk cId="944736921" sldId="264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3T18:38:30.020" v="1650" actId="1076"/>
          <ac:spMkLst>
            <pc:docMk/>
            <pc:sldMk cId="944736921" sldId="264"/>
            <ac:spMk id="12" creationId="{F273747C-51E5-4309-813A-38F96A2F3488}"/>
          </ac:spMkLst>
        </pc:spChg>
        <pc:spChg chg="add mod">
          <ac:chgData name="Блажо Ђуровић" userId="5694572e-f064-495d-ac23-a1610d1060de" providerId="ADAL" clId="{B9B2EF37-FB1A-42F4-BE4A-8BD7720421BA}" dt="2021-10-23T18:29:48.259" v="1325" actId="1076"/>
          <ac:spMkLst>
            <pc:docMk/>
            <pc:sldMk cId="944736921" sldId="264"/>
            <ac:spMk id="25" creationId="{824FBDD4-3AEE-4D25-B1B0-954A2A52A5C7}"/>
          </ac:spMkLst>
        </pc:spChg>
        <pc:spChg chg="add mod">
          <ac:chgData name="Блажо Ђуровић" userId="5694572e-f064-495d-ac23-a1610d1060de" providerId="ADAL" clId="{B9B2EF37-FB1A-42F4-BE4A-8BD7720421BA}" dt="2021-10-23T18:29:48.259" v="1325" actId="1076"/>
          <ac:spMkLst>
            <pc:docMk/>
            <pc:sldMk cId="944736921" sldId="264"/>
            <ac:spMk id="28" creationId="{D9997601-0880-4573-AED6-177D75027313}"/>
          </ac:spMkLst>
        </pc:spChg>
        <pc:spChg chg="add mod">
          <ac:chgData name="Блажо Ђуровић" userId="5694572e-f064-495d-ac23-a1610d1060de" providerId="ADAL" clId="{B9B2EF37-FB1A-42F4-BE4A-8BD7720421BA}" dt="2021-10-23T18:32:09.510" v="1534" actId="1037"/>
          <ac:spMkLst>
            <pc:docMk/>
            <pc:sldMk cId="944736921" sldId="264"/>
            <ac:spMk id="31" creationId="{DD0E03FD-D4FD-4C60-8EC3-FC141C8C673A}"/>
          </ac:spMkLst>
        </pc:spChg>
        <pc:spChg chg="add mod">
          <ac:chgData name="Блажо Ђуровић" userId="5694572e-f064-495d-ac23-a1610d1060de" providerId="ADAL" clId="{B9B2EF37-FB1A-42F4-BE4A-8BD7720421BA}" dt="2021-10-23T18:32:20.084" v="1536" actId="1076"/>
          <ac:spMkLst>
            <pc:docMk/>
            <pc:sldMk cId="944736921" sldId="264"/>
            <ac:spMk id="32" creationId="{9BCFF56D-EA82-4955-89C0-5A87942426E9}"/>
          </ac:spMkLst>
        </pc:spChg>
        <pc:spChg chg="add mod">
          <ac:chgData name="Блажо Ђуровић" userId="5694572e-f064-495d-ac23-a1610d1060de" providerId="ADAL" clId="{B9B2EF37-FB1A-42F4-BE4A-8BD7720421BA}" dt="2021-10-23T18:32:30.688" v="1541" actId="1035"/>
          <ac:spMkLst>
            <pc:docMk/>
            <pc:sldMk cId="944736921" sldId="264"/>
            <ac:spMk id="33" creationId="{73823A78-9155-4259-8001-2C4461CA0669}"/>
          </ac:spMkLst>
        </pc:spChg>
        <pc:spChg chg="add mod">
          <ac:chgData name="Блажо Ђуровић" userId="5694572e-f064-495d-ac23-a1610d1060de" providerId="ADAL" clId="{B9B2EF37-FB1A-42F4-BE4A-8BD7720421BA}" dt="2021-10-23T18:32:47.025" v="1553" actId="1038"/>
          <ac:spMkLst>
            <pc:docMk/>
            <pc:sldMk cId="944736921" sldId="264"/>
            <ac:spMk id="34" creationId="{DF7665CA-5389-45B5-A64A-7CA97BBF58C6}"/>
          </ac:spMkLst>
        </pc:spChg>
        <pc:spChg chg="add mod">
          <ac:chgData name="Блажо Ђуровић" userId="5694572e-f064-495d-ac23-a1610d1060de" providerId="ADAL" clId="{B9B2EF37-FB1A-42F4-BE4A-8BD7720421BA}" dt="2021-10-23T18:32:59.306" v="1560" actId="1037"/>
          <ac:spMkLst>
            <pc:docMk/>
            <pc:sldMk cId="944736921" sldId="264"/>
            <ac:spMk id="35" creationId="{6DF64DE3-E272-4E36-BE1B-3770CEA999B1}"/>
          </ac:spMkLst>
        </pc:spChg>
        <pc:spChg chg="add mod">
          <ac:chgData name="Блажо Ђуровић" userId="5694572e-f064-495d-ac23-a1610d1060de" providerId="ADAL" clId="{B9B2EF37-FB1A-42F4-BE4A-8BD7720421BA}" dt="2021-10-23T18:33:10.867" v="1574" actId="1038"/>
          <ac:spMkLst>
            <pc:docMk/>
            <pc:sldMk cId="944736921" sldId="264"/>
            <ac:spMk id="36" creationId="{2C78FBE9-AFA0-4654-9BC3-62C6F99CD717}"/>
          </ac:spMkLst>
        </pc:spChg>
        <pc:spChg chg="add mod">
          <ac:chgData name="Блажо Ђуровић" userId="5694572e-f064-495d-ac23-a1610d1060de" providerId="ADAL" clId="{B9B2EF37-FB1A-42F4-BE4A-8BD7720421BA}" dt="2021-10-23T18:35:11.962" v="1626" actId="1076"/>
          <ac:spMkLst>
            <pc:docMk/>
            <pc:sldMk cId="944736921" sldId="264"/>
            <ac:spMk id="42" creationId="{5F952453-E3B4-408D-A35F-79C8174B8F63}"/>
          </ac:spMkLst>
        </pc:spChg>
        <pc:spChg chg="mod">
          <ac:chgData name="Блажо Ђуровић" userId="5694572e-f064-495d-ac23-a1610d1060de" providerId="ADAL" clId="{B9B2EF37-FB1A-42F4-BE4A-8BD7720421BA}" dt="2021-10-23T18:29:02.266" v="1303" actId="1076"/>
          <ac:spMkLst>
            <pc:docMk/>
            <pc:sldMk cId="944736921" sldId="264"/>
            <ac:spMk id="64" creationId="{D8365A72-3BC8-47B2-AD54-CB18251414D7}"/>
          </ac:spMkLst>
        </pc:spChg>
        <pc:grpChg chg="mod">
          <ac:chgData name="Блажо Ђуровић" userId="5694572e-f064-495d-ac23-a1610d1060de" providerId="ADAL" clId="{B9B2EF37-FB1A-42F4-BE4A-8BD7720421BA}" dt="2021-10-23T18:29:10.101" v="1304" actId="1076"/>
          <ac:grpSpMkLst>
            <pc:docMk/>
            <pc:sldMk cId="944736921" sldId="264"/>
            <ac:grpSpMk id="65" creationId="{41E1978A-BD3C-4DF4-9014-7647A552654A}"/>
          </ac:grpSpMkLst>
        </pc:grpChg>
        <pc:picChg chg="mod">
          <ac:chgData name="Блажо Ђуровић" userId="5694572e-f064-495d-ac23-a1610d1060de" providerId="ADAL" clId="{B9B2EF37-FB1A-42F4-BE4A-8BD7720421BA}" dt="2021-10-23T18:32:37.118" v="1545" actId="1076"/>
          <ac:picMkLst>
            <pc:docMk/>
            <pc:sldMk cId="944736921" sldId="264"/>
            <ac:picMk id="5" creationId="{C4217706-CFFE-49F4-AA9F-B60917364D59}"/>
          </ac:picMkLst>
        </pc:picChg>
        <pc:cxnChg chg="add mod">
          <ac:chgData name="Блажо Ђуровић" userId="5694572e-f064-495d-ac23-a1610d1060de" providerId="ADAL" clId="{B9B2EF37-FB1A-42F4-BE4A-8BD7720421BA}" dt="2021-10-23T18:31:56.420" v="1528" actId="693"/>
          <ac:cxnSpMkLst>
            <pc:docMk/>
            <pc:sldMk cId="944736921" sldId="264"/>
            <ac:cxnSpMk id="11" creationId="{D146E251-F193-4183-BB03-05A2024B3DB4}"/>
          </ac:cxnSpMkLst>
        </pc:cxnChg>
        <pc:cxnChg chg="add mod">
          <ac:chgData name="Блажо Ђуровић" userId="5694572e-f064-495d-ac23-a1610d1060de" providerId="ADAL" clId="{B9B2EF37-FB1A-42F4-BE4A-8BD7720421BA}" dt="2021-10-23T18:35:47.085" v="1630" actId="13822"/>
          <ac:cxnSpMkLst>
            <pc:docMk/>
            <pc:sldMk cId="944736921" sldId="264"/>
            <ac:cxnSpMk id="16" creationId="{012C77CE-5209-447F-B3A8-CFA89697760C}"/>
          </ac:cxnSpMkLst>
        </pc:cxnChg>
        <pc:cxnChg chg="add mod">
          <ac:chgData name="Блажо Ђуровић" userId="5694572e-f064-495d-ac23-a1610d1060de" providerId="ADAL" clId="{B9B2EF37-FB1A-42F4-BE4A-8BD7720421BA}" dt="2021-10-23T18:29:48.259" v="1325" actId="1076"/>
          <ac:cxnSpMkLst>
            <pc:docMk/>
            <pc:sldMk cId="944736921" sldId="264"/>
            <ac:cxnSpMk id="26" creationId="{67C20DC9-D774-47C1-B4CA-98FA64E696CF}"/>
          </ac:cxnSpMkLst>
        </pc:cxnChg>
        <pc:cxnChg chg="add mod">
          <ac:chgData name="Блажо Ђуровић" userId="5694572e-f064-495d-ac23-a1610d1060de" providerId="ADAL" clId="{B9B2EF37-FB1A-42F4-BE4A-8BD7720421BA}" dt="2021-10-23T18:35:23.073" v="1628" actId="1582"/>
          <ac:cxnSpMkLst>
            <pc:docMk/>
            <pc:sldMk cId="944736921" sldId="264"/>
            <ac:cxnSpMk id="27" creationId="{515437CE-0847-42E3-A859-20BE0498F258}"/>
          </ac:cxnSpMkLst>
        </pc:cxnChg>
        <pc:cxnChg chg="add mod">
          <ac:chgData name="Блажо Ђуровић" userId="5694572e-f064-495d-ac23-a1610d1060de" providerId="ADAL" clId="{B9B2EF37-FB1A-42F4-BE4A-8BD7720421BA}" dt="2021-10-23T18:33:18.775" v="1576" actId="1076"/>
          <ac:cxnSpMkLst>
            <pc:docMk/>
            <pc:sldMk cId="944736921" sldId="264"/>
            <ac:cxnSpMk id="37" creationId="{6C6AC57E-E8F5-4623-B6CE-BDE4D4AEA372}"/>
          </ac:cxnSpMkLst>
        </pc:cxnChg>
        <pc:cxnChg chg="add mod">
          <ac:chgData name="Блажо Ђуровић" userId="5694572e-f064-495d-ac23-a1610d1060de" providerId="ADAL" clId="{B9B2EF37-FB1A-42F4-BE4A-8BD7720421BA}" dt="2021-10-23T18:33:23.767" v="1578" actId="1076"/>
          <ac:cxnSpMkLst>
            <pc:docMk/>
            <pc:sldMk cId="944736921" sldId="264"/>
            <ac:cxnSpMk id="38" creationId="{2885F143-CC0C-4426-9AEF-E257AC1B5E7E}"/>
          </ac:cxnSpMkLst>
        </pc:cxnChg>
        <pc:cxnChg chg="add mod">
          <ac:chgData name="Блажо Ђуровић" userId="5694572e-f064-495d-ac23-a1610d1060de" providerId="ADAL" clId="{B9B2EF37-FB1A-42F4-BE4A-8BD7720421BA}" dt="2021-10-23T18:34:47.772" v="1621" actId="1076"/>
          <ac:cxnSpMkLst>
            <pc:docMk/>
            <pc:sldMk cId="944736921" sldId="264"/>
            <ac:cxnSpMk id="39" creationId="{47C87F2B-8864-4E02-B982-AB1DE134DEFF}"/>
          </ac:cxnSpMkLst>
        </pc:cxnChg>
        <pc:cxnChg chg="add mod">
          <ac:chgData name="Блажо Ђуровић" userId="5694572e-f064-495d-ac23-a1610d1060de" providerId="ADAL" clId="{B9B2EF37-FB1A-42F4-BE4A-8BD7720421BA}" dt="2021-10-23T18:35:23.073" v="1628" actId="1582"/>
          <ac:cxnSpMkLst>
            <pc:docMk/>
            <pc:sldMk cId="944736921" sldId="264"/>
            <ac:cxnSpMk id="40" creationId="{D1CE8D96-1782-49A3-B933-6EA247427B1D}"/>
          </ac:cxnSpMkLst>
        </pc:cxnChg>
        <pc:cxnChg chg="add mod">
          <ac:chgData name="Блажо Ђуровић" userId="5694572e-f064-495d-ac23-a1610d1060de" providerId="ADAL" clId="{B9B2EF37-FB1A-42F4-BE4A-8BD7720421BA}" dt="2021-10-23T18:35:55.592" v="1633" actId="14100"/>
          <ac:cxnSpMkLst>
            <pc:docMk/>
            <pc:sldMk cId="944736921" sldId="264"/>
            <ac:cxnSpMk id="45" creationId="{542D7628-4871-4BDC-9A33-CB5A33B5C436}"/>
          </ac:cxnSpMkLst>
        </pc:cxnChg>
        <pc:cxnChg chg="add mod">
          <ac:chgData name="Блажо Ђуровић" userId="5694572e-f064-495d-ac23-a1610d1060de" providerId="ADAL" clId="{B9B2EF37-FB1A-42F4-BE4A-8BD7720421BA}" dt="2021-10-23T18:36:04.206" v="1636" actId="14100"/>
          <ac:cxnSpMkLst>
            <pc:docMk/>
            <pc:sldMk cId="944736921" sldId="264"/>
            <ac:cxnSpMk id="48" creationId="{F71AC30D-F941-4A53-8CF3-AFB11BC646A0}"/>
          </ac:cxnSpMkLst>
        </pc:cxnChg>
        <pc:cxnChg chg="add mod">
          <ac:chgData name="Блажо Ђуровић" userId="5694572e-f064-495d-ac23-a1610d1060de" providerId="ADAL" clId="{B9B2EF37-FB1A-42F4-BE4A-8BD7720421BA}" dt="2021-10-23T18:38:55.183" v="1652" actId="13822"/>
          <ac:cxnSpMkLst>
            <pc:docMk/>
            <pc:sldMk cId="944736921" sldId="264"/>
            <ac:cxnSpMk id="50" creationId="{D4750E8C-8B59-4A05-88D5-E743FBDC2200}"/>
          </ac:cxnSpMkLst>
        </pc:cxnChg>
        <pc:cxnChg chg="add mod">
          <ac:chgData name="Блажо Ђуровић" userId="5694572e-f064-495d-ac23-a1610d1060de" providerId="ADAL" clId="{B9B2EF37-FB1A-42F4-BE4A-8BD7720421BA}" dt="2021-10-23T18:36:10.559" v="1639" actId="14100"/>
          <ac:cxnSpMkLst>
            <pc:docMk/>
            <pc:sldMk cId="944736921" sldId="264"/>
            <ac:cxnSpMk id="51" creationId="{0973CE6C-C49B-46BA-ABA5-18BEA555024E}"/>
          </ac:cxnSpMkLst>
        </pc:cxnChg>
        <pc:cxnChg chg="add mod">
          <ac:chgData name="Блажо Ђуровић" userId="5694572e-f064-495d-ac23-a1610d1060de" providerId="ADAL" clId="{B9B2EF37-FB1A-42F4-BE4A-8BD7720421BA}" dt="2021-10-23T18:36:19.827" v="1642" actId="14100"/>
          <ac:cxnSpMkLst>
            <pc:docMk/>
            <pc:sldMk cId="944736921" sldId="264"/>
            <ac:cxnSpMk id="54" creationId="{3485BAD0-109D-4500-94F7-6E557F47B95D}"/>
          </ac:cxnSpMkLst>
        </pc:cxnChg>
        <pc:cxnChg chg="add mod">
          <ac:chgData name="Блажо Ђуровић" userId="5694572e-f064-495d-ac23-a1610d1060de" providerId="ADAL" clId="{B9B2EF37-FB1A-42F4-BE4A-8BD7720421BA}" dt="2021-10-23T18:36:31.065" v="1646" actId="14100"/>
          <ac:cxnSpMkLst>
            <pc:docMk/>
            <pc:sldMk cId="944736921" sldId="264"/>
            <ac:cxnSpMk id="57" creationId="{FF334C87-8DC1-4505-8C13-2F7E5BA19F9A}"/>
          </ac:cxnSpMkLst>
        </pc:cxnChg>
        <pc:cxnChg chg="add mod">
          <ac:chgData name="Блажо Ђуровић" userId="5694572e-f064-495d-ac23-a1610d1060de" providerId="ADAL" clId="{B9B2EF37-FB1A-42F4-BE4A-8BD7720421BA}" dt="2021-10-23T18:36:42.266" v="1649" actId="14100"/>
          <ac:cxnSpMkLst>
            <pc:docMk/>
            <pc:sldMk cId="944736921" sldId="264"/>
            <ac:cxnSpMk id="62" creationId="{4DC20141-215B-48A5-A42E-78F2AB5DADAF}"/>
          </ac:cxnSpMkLst>
        </pc:cxnChg>
        <pc:cxnChg chg="del">
          <ac:chgData name="Блажо Ђуровић" userId="5694572e-f064-495d-ac23-a1610d1060de" providerId="ADAL" clId="{B9B2EF37-FB1A-42F4-BE4A-8BD7720421BA}" dt="2021-10-23T18:28:09.495" v="1292" actId="478"/>
          <ac:cxnSpMkLst>
            <pc:docMk/>
            <pc:sldMk cId="944736921" sldId="264"/>
            <ac:cxnSpMk id="67" creationId="{1849C6AE-2688-472A-A973-EC58589A5881}"/>
          </ac:cxnSpMkLst>
        </pc:cxnChg>
        <pc:cxnChg chg="del mod">
          <ac:chgData name="Блажо Ђуровић" userId="5694572e-f064-495d-ac23-a1610d1060de" providerId="ADAL" clId="{B9B2EF37-FB1A-42F4-BE4A-8BD7720421BA}" dt="2021-10-23T18:28:07.839" v="1290" actId="478"/>
          <ac:cxnSpMkLst>
            <pc:docMk/>
            <pc:sldMk cId="944736921" sldId="264"/>
            <ac:cxnSpMk id="69" creationId="{B085D6C4-0AAD-4DBB-AB9F-09FB0E79DC17}"/>
          </ac:cxnSpMkLst>
        </pc:cxnChg>
        <pc:cxnChg chg="del">
          <ac:chgData name="Блажо Ђуровић" userId="5694572e-f064-495d-ac23-a1610d1060de" providerId="ADAL" clId="{B9B2EF37-FB1A-42F4-BE4A-8BD7720421BA}" dt="2021-10-23T18:28:08.607" v="1291" actId="478"/>
          <ac:cxnSpMkLst>
            <pc:docMk/>
            <pc:sldMk cId="944736921" sldId="264"/>
            <ac:cxnSpMk id="71" creationId="{A63A579D-A3D3-41B4-A26A-F2EF4063FF74}"/>
          </ac:cxnSpMkLst>
        </pc:cxnChg>
        <pc:cxnChg chg="del">
          <ac:chgData name="Блажо Ђуровић" userId="5694572e-f064-495d-ac23-a1610d1060de" providerId="ADAL" clId="{B9B2EF37-FB1A-42F4-BE4A-8BD7720421BA}" dt="2021-10-23T18:28:06.863" v="1289" actId="478"/>
          <ac:cxnSpMkLst>
            <pc:docMk/>
            <pc:sldMk cId="944736921" sldId="264"/>
            <ac:cxnSpMk id="73" creationId="{7D5BD53C-8AEB-4874-8423-8E9D551AC6BB}"/>
          </ac:cxnSpMkLst>
        </pc:cxnChg>
        <pc:cxnChg chg="del">
          <ac:chgData name="Блажо Ђуровић" userId="5694572e-f064-495d-ac23-a1610d1060de" providerId="ADAL" clId="{B9B2EF37-FB1A-42F4-BE4A-8BD7720421BA}" dt="2021-10-23T18:28:05.711" v="1288" actId="478"/>
          <ac:cxnSpMkLst>
            <pc:docMk/>
            <pc:sldMk cId="944736921" sldId="264"/>
            <ac:cxnSpMk id="75" creationId="{281997D0-4D6C-41E1-94E3-BA800B356F97}"/>
          </ac:cxnSpMkLst>
        </pc:cxnChg>
        <pc:cxnChg chg="del">
          <ac:chgData name="Блажо Ђуровић" userId="5694572e-f064-495d-ac23-a1610d1060de" providerId="ADAL" clId="{B9B2EF37-FB1A-42F4-BE4A-8BD7720421BA}" dt="2021-10-23T18:28:04.663" v="1286" actId="478"/>
          <ac:cxnSpMkLst>
            <pc:docMk/>
            <pc:sldMk cId="944736921" sldId="264"/>
            <ac:cxnSpMk id="77" creationId="{C387CC5B-6B6A-4485-9E32-75BF5EF61374}"/>
          </ac:cxnSpMkLst>
        </pc:cxnChg>
        <pc:cxnChg chg="del">
          <ac:chgData name="Блажо Ђуровић" userId="5694572e-f064-495d-ac23-a1610d1060de" providerId="ADAL" clId="{B9B2EF37-FB1A-42F4-BE4A-8BD7720421BA}" dt="2021-10-23T18:28:05.127" v="1287" actId="478"/>
          <ac:cxnSpMkLst>
            <pc:docMk/>
            <pc:sldMk cId="944736921" sldId="264"/>
            <ac:cxnSpMk id="79" creationId="{BCDE43D3-042B-4F2E-84DA-669E59226806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33:04.592" v="3355" actId="20577"/>
        <pc:sldMkLst>
          <pc:docMk/>
          <pc:sldMk cId="3395716945" sldId="265"/>
        </pc:sldMkLst>
        <pc:spChg chg="mod">
          <ac:chgData name="Блажо Ђуровић" userId="5694572e-f064-495d-ac23-a1610d1060de" providerId="ADAL" clId="{B9B2EF37-FB1A-42F4-BE4A-8BD7720421BA}" dt="2021-10-23T19:33:04.592" v="3355" actId="20577"/>
          <ac:spMkLst>
            <pc:docMk/>
            <pc:sldMk cId="3395716945" sldId="265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8:40:38.158" v="1915" actId="20577"/>
          <ac:spMkLst>
            <pc:docMk/>
            <pc:sldMk cId="3395716945" sldId="265"/>
            <ac:spMk id="3" creationId="{49D61353-9E66-4392-ADF9-7E60FC243ABC}"/>
          </ac:spMkLst>
        </pc:spChg>
        <pc:spChg chg="add del">
          <ac:chgData name="Блажо Ђуровић" userId="5694572e-f064-495d-ac23-a1610d1060de" providerId="ADAL" clId="{B9B2EF37-FB1A-42F4-BE4A-8BD7720421BA}" dt="2021-10-23T18:41:46.577" v="1929" actId="11529"/>
          <ac:spMkLst>
            <pc:docMk/>
            <pc:sldMk cId="3395716945" sldId="265"/>
            <ac:spMk id="4" creationId="{269B5198-DF36-42F6-B469-A400A8F46202}"/>
          </ac:spMkLst>
        </pc:spChg>
        <pc:spChg chg="add mod">
          <ac:chgData name="Блажо Ђуровић" userId="5694572e-f064-495d-ac23-a1610d1060de" providerId="ADAL" clId="{B9B2EF37-FB1A-42F4-BE4A-8BD7720421BA}" dt="2021-10-23T18:42:25.376" v="1931" actId="1582"/>
          <ac:spMkLst>
            <pc:docMk/>
            <pc:sldMk cId="3395716945" sldId="265"/>
            <ac:spMk id="14" creationId="{A466D5CB-53EC-4EBF-B438-95B32522518E}"/>
          </ac:spMkLst>
        </pc:spChg>
        <pc:spChg chg="add mod">
          <ac:chgData name="Блажо Ђуровић" userId="5694572e-f064-495d-ac23-a1610d1060de" providerId="ADAL" clId="{B9B2EF37-FB1A-42F4-BE4A-8BD7720421BA}" dt="2021-10-23T19:08:58.730" v="2153" actId="1076"/>
          <ac:spMkLst>
            <pc:docMk/>
            <pc:sldMk cId="3395716945" sldId="265"/>
            <ac:spMk id="20" creationId="{05920C59-A9AA-4666-891A-CD894215991C}"/>
          </ac:spMkLst>
        </pc:spChg>
        <pc:grpChg chg="mod">
          <ac:chgData name="Блажо Ђуровић" userId="5694572e-f064-495d-ac23-a1610d1060de" providerId="ADAL" clId="{B9B2EF37-FB1A-42F4-BE4A-8BD7720421BA}" dt="2021-10-23T18:41:15.166" v="1923" actId="1076"/>
          <ac:grpSpMkLst>
            <pc:docMk/>
            <pc:sldMk cId="3395716945" sldId="265"/>
            <ac:grpSpMk id="65" creationId="{41E1978A-BD3C-4DF4-9014-7647A552654A}"/>
          </ac:grpSpMkLst>
        </pc:grpChg>
        <pc:picChg chg="add del">
          <ac:chgData name="Блажо Ђуровић" userId="5694572e-f064-495d-ac23-a1610d1060de" providerId="ADAL" clId="{B9B2EF37-FB1A-42F4-BE4A-8BD7720421BA}" dt="2021-10-23T18:41:46.233" v="1928" actId="478"/>
          <ac:picMkLst>
            <pc:docMk/>
            <pc:sldMk cId="3395716945" sldId="265"/>
            <ac:picMk id="5" creationId="{C4217706-CFFE-49F4-AA9F-B60917364D59}"/>
          </ac:picMkLst>
        </pc:picChg>
        <pc:cxnChg chg="del">
          <ac:chgData name="Блажо Ђуровић" userId="5694572e-f064-495d-ac23-a1610d1060de" providerId="ADAL" clId="{B9B2EF37-FB1A-42F4-BE4A-8BD7720421BA}" dt="2021-10-23T18:40:44.799" v="1916" actId="478"/>
          <ac:cxnSpMkLst>
            <pc:docMk/>
            <pc:sldMk cId="3395716945" sldId="265"/>
            <ac:cxnSpMk id="16" creationId="{012C77CE-5209-447F-B3A8-CFA89697760C}"/>
          </ac:cxnSpMkLst>
        </pc:cxnChg>
        <pc:cxnChg chg="add del mod">
          <ac:chgData name="Блажо Ђуровић" userId="5694572e-f064-495d-ac23-a1610d1060de" providerId="ADAL" clId="{B9B2EF37-FB1A-42F4-BE4A-8BD7720421BA}" dt="2021-10-23T19:08:26.923" v="2110" actId="478"/>
          <ac:cxnSpMkLst>
            <pc:docMk/>
            <pc:sldMk cId="3395716945" sldId="265"/>
            <ac:cxnSpMk id="19" creationId="{9969C057-2444-4816-B12D-2D1D5E834A53}"/>
          </ac:cxnSpMkLst>
        </pc:cxnChg>
        <pc:cxnChg chg="del">
          <ac:chgData name="Блажо Ђуровић" userId="5694572e-f064-495d-ac23-a1610d1060de" providerId="ADAL" clId="{B9B2EF37-FB1A-42F4-BE4A-8BD7720421BA}" dt="2021-10-23T18:40:44.799" v="1916" actId="478"/>
          <ac:cxnSpMkLst>
            <pc:docMk/>
            <pc:sldMk cId="3395716945" sldId="265"/>
            <ac:cxnSpMk id="45" creationId="{542D7628-4871-4BDC-9A33-CB5A33B5C436}"/>
          </ac:cxnSpMkLst>
        </pc:cxnChg>
        <pc:cxnChg chg="del">
          <ac:chgData name="Блажо Ђуровић" userId="5694572e-f064-495d-ac23-a1610d1060de" providerId="ADAL" clId="{B9B2EF37-FB1A-42F4-BE4A-8BD7720421BA}" dt="2021-10-23T18:40:46.366" v="1917" actId="478"/>
          <ac:cxnSpMkLst>
            <pc:docMk/>
            <pc:sldMk cId="3395716945" sldId="265"/>
            <ac:cxnSpMk id="48" creationId="{F71AC30D-F941-4A53-8CF3-AFB11BC646A0}"/>
          </ac:cxnSpMkLst>
        </pc:cxnChg>
        <pc:cxnChg chg="del mod">
          <ac:chgData name="Блажо Ђуровић" userId="5694572e-f064-495d-ac23-a1610d1060de" providerId="ADAL" clId="{B9B2EF37-FB1A-42F4-BE4A-8BD7720421BA}" dt="2021-10-23T18:40:48.231" v="1919" actId="478"/>
          <ac:cxnSpMkLst>
            <pc:docMk/>
            <pc:sldMk cId="3395716945" sldId="265"/>
            <ac:cxnSpMk id="50" creationId="{D4750E8C-8B59-4A05-88D5-E743FBDC2200}"/>
          </ac:cxnSpMkLst>
        </pc:cxnChg>
        <pc:cxnChg chg="del">
          <ac:chgData name="Блажо Ђуровић" userId="5694572e-f064-495d-ac23-a1610d1060de" providerId="ADAL" clId="{B9B2EF37-FB1A-42F4-BE4A-8BD7720421BA}" dt="2021-10-23T18:40:44.799" v="1916" actId="478"/>
          <ac:cxnSpMkLst>
            <pc:docMk/>
            <pc:sldMk cId="3395716945" sldId="265"/>
            <ac:cxnSpMk id="51" creationId="{0973CE6C-C49B-46BA-ABA5-18BEA555024E}"/>
          </ac:cxnSpMkLst>
        </pc:cxnChg>
        <pc:cxnChg chg="del">
          <ac:chgData name="Блажо Ђуровић" userId="5694572e-f064-495d-ac23-a1610d1060de" providerId="ADAL" clId="{B9B2EF37-FB1A-42F4-BE4A-8BD7720421BA}" dt="2021-10-23T18:40:44.799" v="1916" actId="478"/>
          <ac:cxnSpMkLst>
            <pc:docMk/>
            <pc:sldMk cId="3395716945" sldId="265"/>
            <ac:cxnSpMk id="54" creationId="{3485BAD0-109D-4500-94F7-6E557F47B95D}"/>
          </ac:cxnSpMkLst>
        </pc:cxnChg>
        <pc:cxnChg chg="del mod">
          <ac:chgData name="Блажо Ђуровић" userId="5694572e-f064-495d-ac23-a1610d1060de" providerId="ADAL" clId="{B9B2EF37-FB1A-42F4-BE4A-8BD7720421BA}" dt="2021-10-23T18:40:44.799" v="1916" actId="478"/>
          <ac:cxnSpMkLst>
            <pc:docMk/>
            <pc:sldMk cId="3395716945" sldId="265"/>
            <ac:cxnSpMk id="57" creationId="{FF334C87-8DC1-4505-8C13-2F7E5BA19F9A}"/>
          </ac:cxnSpMkLst>
        </pc:cxnChg>
        <pc:cxnChg chg="del">
          <ac:chgData name="Блажо Ђуровић" userId="5694572e-f064-495d-ac23-a1610d1060de" providerId="ADAL" clId="{B9B2EF37-FB1A-42F4-BE4A-8BD7720421BA}" dt="2021-10-23T18:40:47.454" v="1918" actId="478"/>
          <ac:cxnSpMkLst>
            <pc:docMk/>
            <pc:sldMk cId="3395716945" sldId="265"/>
            <ac:cxnSpMk id="62" creationId="{4DC20141-215B-48A5-A42E-78F2AB5DADAF}"/>
          </ac:cxnSpMkLst>
        </pc:cxnChg>
      </pc:sldChg>
      <pc:sldChg chg="addSp delSp modSp add del mod">
        <pc:chgData name="Блажо Ђуровић" userId="5694572e-f064-495d-ac23-a1610d1060de" providerId="ADAL" clId="{B9B2EF37-FB1A-42F4-BE4A-8BD7720421BA}" dt="2021-10-23T19:16:13.723" v="2637" actId="47"/>
        <pc:sldMkLst>
          <pc:docMk/>
          <pc:sldMk cId="772950558" sldId="266"/>
        </pc:sldMkLst>
        <pc:spChg chg="mod">
          <ac:chgData name="Блажо Ђуровић" userId="5694572e-f064-495d-ac23-a1610d1060de" providerId="ADAL" clId="{B9B2EF37-FB1A-42F4-BE4A-8BD7720421BA}" dt="2021-10-23T19:09:38.287" v="2157" actId="20577"/>
          <ac:spMkLst>
            <pc:docMk/>
            <pc:sldMk cId="772950558" sldId="266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10:48.900" v="2225" actId="20577"/>
          <ac:spMkLst>
            <pc:docMk/>
            <pc:sldMk cId="772950558" sldId="266"/>
            <ac:spMk id="3" creationId="{49D61353-9E66-4392-ADF9-7E60FC243ABC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8" creationId="{B14AD6F6-D3A8-4616-B3DB-AD192C5B462F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9" creationId="{A838671F-16E1-4235-8691-F7A67BF62310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0" creationId="{F84CF4AA-3329-4C19-9885-DEBB2D3070A2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3" creationId="{BDB0629F-674E-4CEB-9A80-0AF9917371CB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5" creationId="{9C946633-51ED-4631-83E3-C98C2CD52D3C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6" creationId="{CEF9539B-8E8F-49BB-842E-D5C315830B6C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7" creationId="{11E00E74-9E6C-4C3A-A7BB-5E1167B529D5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8" creationId="{074B7805-614E-4CB6-96AA-623A3489D53F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19" creationId="{7F5A3FED-D27E-4447-93D9-B3B8BED4EDC0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20" creationId="{23795ECE-A032-43B1-9BD6-59ECFBDE9A46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25" creationId="{CC335ECD-87CB-42E8-B480-506E516B2279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26" creationId="{F2307B1E-510C-4338-8122-C5BC8170D3C5}"/>
          </ac:spMkLst>
        </pc:spChg>
        <pc:spChg chg="add del mod">
          <ac:chgData name="Блажо Ђуровић" userId="5694572e-f064-495d-ac23-a1610d1060de" providerId="ADAL" clId="{B9B2EF37-FB1A-42F4-BE4A-8BD7720421BA}" dt="2021-10-23T19:10:00.654" v="2161"/>
          <ac:spMkLst>
            <pc:docMk/>
            <pc:sldMk cId="772950558" sldId="266"/>
            <ac:spMk id="27" creationId="{81141000-D731-44F3-A0B5-A12898A1277B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0" creationId="{6D8F0D73-8178-4D92-B9CC-F8BBCF2C1962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1" creationId="{D7C256AE-E8F9-4FE4-8A8F-86FC12570D98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2" creationId="{B12BB62C-95F1-4409-9750-669E7029F1CF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5" creationId="{C8DD1688-B549-40E9-86B9-C9BD2E1FDD00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7" creationId="{25DF782F-C0B6-4CED-A023-1EE25F07D169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8" creationId="{94A6812E-5A2A-4A6D-9E72-6BC4E8994A8F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39" creationId="{38B842AC-7914-4895-860F-D5B4FE801875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40" creationId="{A230CFB9-8C89-4F1C-A3A3-DFAE41963C2F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41" creationId="{18529010-738F-4C26-98F5-ED84CC5467C7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42" creationId="{6C9E155C-98A3-46AF-B0A5-54E46AA7C28F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47" creationId="{56451152-90C1-4DA5-9B0C-49DE403F725B}"/>
          </ac:spMkLst>
        </pc:spChg>
        <pc:spChg chg="add mod">
          <ac:chgData name="Блажо Ђуровић" userId="5694572e-f064-495d-ac23-a1610d1060de" providerId="ADAL" clId="{B9B2EF37-FB1A-42F4-BE4A-8BD7720421BA}" dt="2021-10-23T19:10:07.754" v="2164" actId="1076"/>
          <ac:spMkLst>
            <pc:docMk/>
            <pc:sldMk cId="772950558" sldId="266"/>
            <ac:spMk id="48" creationId="{E5446924-77AE-4436-BF0D-3C9E23AA6786}"/>
          </ac:spMkLst>
        </pc:spChg>
        <pc:spChg chg="add del mod">
          <ac:chgData name="Блажо Ђуровић" userId="5694572e-f064-495d-ac23-a1610d1060de" providerId="ADAL" clId="{B9B2EF37-FB1A-42F4-BE4A-8BD7720421BA}" dt="2021-10-23T19:10:40.139" v="2224" actId="478"/>
          <ac:spMkLst>
            <pc:docMk/>
            <pc:sldMk cId="772950558" sldId="266"/>
            <ac:spMk id="49" creationId="{3CC6EFB2-D246-4827-BB0B-EAB1D778D771}"/>
          </ac:spMkLst>
        </pc:spChg>
        <pc:picChg chg="add del mod">
          <ac:chgData name="Блажо Ђуровић" userId="5694572e-f064-495d-ac23-a1610d1060de" providerId="ADAL" clId="{B9B2EF37-FB1A-42F4-BE4A-8BD7720421BA}" dt="2021-10-23T19:10:37.354" v="2223" actId="14100"/>
          <ac:picMkLst>
            <pc:docMk/>
            <pc:sldMk cId="772950558" sldId="266"/>
            <ac:picMk id="5" creationId="{C4217706-CFFE-49F4-AA9F-B60917364D59}"/>
          </ac:picMkLst>
        </pc:pic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6" creationId="{CF92AA36-73F9-4FD1-8FEB-0EEA30415CD3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7" creationId="{38CD899F-EB01-456F-8499-AF3AB06774E7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11" creationId="{F36AEB34-7308-411E-873B-1A76ADB227D4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12" creationId="{A5AD4B28-C784-4DCC-9B7D-917961E1BE74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14" creationId="{D55FB3B4-0E9A-431C-9789-61BD157D9052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21" creationId="{A2013D27-733F-4249-A9EE-830B8CB5A845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22" creationId="{4BE7C651-28CA-41C6-9ACE-66B74BE5DEDB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23" creationId="{928F143A-43D3-402A-AB19-A68F0A93C8C5}"/>
          </ac:cxnSpMkLst>
        </pc:cxnChg>
        <pc:cxnChg chg="add del mod">
          <ac:chgData name="Блажо Ђуровић" userId="5694572e-f064-495d-ac23-a1610d1060de" providerId="ADAL" clId="{B9B2EF37-FB1A-42F4-BE4A-8BD7720421BA}" dt="2021-10-23T19:10:00.654" v="2161"/>
          <ac:cxnSpMkLst>
            <pc:docMk/>
            <pc:sldMk cId="772950558" sldId="266"/>
            <ac:cxnSpMk id="24" creationId="{281AB1EE-3701-414D-B5A1-A5C2360E4AE7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28" creationId="{E31D5F70-6632-4E5F-94B2-4695720564AD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29" creationId="{53E44601-8E26-4414-816A-B4B8FBE778B0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33" creationId="{4A70E737-94EA-42CF-BC12-127E1AC22628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34" creationId="{7F9E8CE2-957F-46A3-A80D-8962602D9723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36" creationId="{A9152FBC-F022-4E06-BDF8-82A7F663CCBE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43" creationId="{5CF27136-6AE4-4061-84E2-66A653B9D165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44" creationId="{0596E309-1433-4A65-BB90-71025B1C4675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45" creationId="{FB6C7020-87A6-40C4-A606-26357751CDBC}"/>
          </ac:cxnSpMkLst>
        </pc:cxnChg>
        <pc:cxnChg chg="add mod">
          <ac:chgData name="Блажо Ђуровић" userId="5694572e-f064-495d-ac23-a1610d1060de" providerId="ADAL" clId="{B9B2EF37-FB1A-42F4-BE4A-8BD7720421BA}" dt="2021-10-23T19:10:07.754" v="2164" actId="1076"/>
          <ac:cxnSpMkLst>
            <pc:docMk/>
            <pc:sldMk cId="772950558" sldId="266"/>
            <ac:cxnSpMk id="46" creationId="{0B173B3F-54EB-4404-9AE2-55B22339BF67}"/>
          </ac:cxnSpMkLst>
        </pc:cxnChg>
      </pc:sldChg>
      <pc:sldChg chg="modSp add del mod replId">
        <pc:chgData name="Блажо Ђуровић" userId="5694572e-f064-495d-ac23-a1610d1060de" providerId="ADAL" clId="{B9B2EF37-FB1A-42F4-BE4A-8BD7720421BA}" dt="2021-10-23T19:16:24.470" v="2638" actId="47"/>
        <pc:sldMkLst>
          <pc:docMk/>
          <pc:sldMk cId="1975456620" sldId="267"/>
        </pc:sldMkLst>
        <pc:spChg chg="mod">
          <ac:chgData name="Блажо Ђуровић" userId="5694572e-f064-495d-ac23-a1610d1060de" providerId="ADAL" clId="{B9B2EF37-FB1A-42F4-BE4A-8BD7720421BA}" dt="2021-10-23T19:08:03.376" v="2109" actId="14100"/>
          <ac:spMkLst>
            <pc:docMk/>
            <pc:sldMk cId="1975456620" sldId="267"/>
            <ac:spMk id="3" creationId="{49D61353-9E66-4392-ADF9-7E60FC243ABC}"/>
          </ac:spMkLst>
        </pc:spChg>
      </pc:sldChg>
      <pc:sldChg chg="add del replId">
        <pc:chgData name="Блажо Ђуровић" userId="5694572e-f064-495d-ac23-a1610d1060de" providerId="ADAL" clId="{B9B2EF37-FB1A-42F4-BE4A-8BD7720421BA}" dt="2021-10-23T19:23:23.597" v="2927" actId="47"/>
        <pc:sldMkLst>
          <pc:docMk/>
          <pc:sldMk cId="2347419693" sldId="268"/>
        </pc:sldMkLst>
      </pc:sldChg>
      <pc:sldChg chg="add del replId">
        <pc:chgData name="Блажо Ђуровић" userId="5694572e-f064-495d-ac23-a1610d1060de" providerId="ADAL" clId="{B9B2EF37-FB1A-42F4-BE4A-8BD7720421BA}" dt="2021-10-23T19:26:41.711" v="2993" actId="47"/>
        <pc:sldMkLst>
          <pc:docMk/>
          <pc:sldMk cId="3095595097" sldId="269"/>
        </pc:sldMkLst>
      </pc:sldChg>
      <pc:sldChg chg="add del replId">
        <pc:chgData name="Блажо Ђуровић" userId="5694572e-f064-495d-ac23-a1610d1060de" providerId="ADAL" clId="{B9B2EF37-FB1A-42F4-BE4A-8BD7720421BA}" dt="2021-10-23T19:31:58.064" v="3347" actId="47"/>
        <pc:sldMkLst>
          <pc:docMk/>
          <pc:sldMk cId="17119867" sldId="270"/>
        </pc:sldMkLst>
      </pc:sldChg>
      <pc:sldChg chg="add del replId">
        <pc:chgData name="Блажо Ђуровић" userId="5694572e-f064-495d-ac23-a1610d1060de" providerId="ADAL" clId="{B9B2EF37-FB1A-42F4-BE4A-8BD7720421BA}" dt="2021-10-23T19:36:22.196" v="3536" actId="47"/>
        <pc:sldMkLst>
          <pc:docMk/>
          <pc:sldMk cId="1430295244" sldId="271"/>
        </pc:sldMkLst>
      </pc:sldChg>
      <pc:sldChg chg="add del replId">
        <pc:chgData name="Блажо Ђуровић" userId="5694572e-f064-495d-ac23-a1610d1060de" providerId="ADAL" clId="{B9B2EF37-FB1A-42F4-BE4A-8BD7720421BA}" dt="2021-10-23T19:36:24.002" v="3537" actId="47"/>
        <pc:sldMkLst>
          <pc:docMk/>
          <pc:sldMk cId="2972548684" sldId="272"/>
        </pc:sldMkLst>
      </pc:sldChg>
      <pc:sldChg chg="add del replId">
        <pc:chgData name="Блажо Ђуровић" userId="5694572e-f064-495d-ac23-a1610d1060de" providerId="ADAL" clId="{B9B2EF37-FB1A-42F4-BE4A-8BD7720421BA}" dt="2021-10-23T19:45:35.467" v="3798" actId="47"/>
        <pc:sldMkLst>
          <pc:docMk/>
          <pc:sldMk cId="1066981739" sldId="273"/>
        </pc:sldMkLst>
      </pc:sldChg>
      <pc:sldChg chg="add del replId">
        <pc:chgData name="Блажо Ђуровић" userId="5694572e-f064-495d-ac23-a1610d1060de" providerId="ADAL" clId="{B9B2EF37-FB1A-42F4-BE4A-8BD7720421BA}" dt="2021-10-23T19:51:06.313" v="3959" actId="47"/>
        <pc:sldMkLst>
          <pc:docMk/>
          <pc:sldMk cId="3688135941" sldId="274"/>
        </pc:sldMkLst>
      </pc:sldChg>
      <pc:sldChg chg="modSp add mod">
        <pc:chgData name="Блажо Ђуровић" userId="5694572e-f064-495d-ac23-a1610d1060de" providerId="ADAL" clId="{B9B2EF37-FB1A-42F4-BE4A-8BD7720421BA}" dt="2021-10-23T19:22:10.713" v="2917" actId="207"/>
        <pc:sldMkLst>
          <pc:docMk/>
          <pc:sldMk cId="2307746247" sldId="275"/>
        </pc:sldMkLst>
        <pc:spChg chg="mod">
          <ac:chgData name="Блажо Ђуровић" userId="5694572e-f064-495d-ac23-a1610d1060de" providerId="ADAL" clId="{B9B2EF37-FB1A-42F4-BE4A-8BD7720421BA}" dt="2021-10-23T19:11:08.157" v="2238" actId="6549"/>
          <ac:spMkLst>
            <pc:docMk/>
            <pc:sldMk cId="2307746247" sldId="275"/>
            <ac:spMk id="2" creationId="{9DDFC79C-5BA8-4A4B-BFAD-4F968B5EDFEF}"/>
          </ac:spMkLst>
        </pc:spChg>
        <pc:spChg chg="mod ord">
          <ac:chgData name="Блажо Ђуровић" userId="5694572e-f064-495d-ac23-a1610d1060de" providerId="ADAL" clId="{B9B2EF37-FB1A-42F4-BE4A-8BD7720421BA}" dt="2021-10-23T19:22:10.713" v="2917" actId="207"/>
          <ac:spMkLst>
            <pc:docMk/>
            <pc:sldMk cId="2307746247" sldId="275"/>
            <ac:spMk id="3" creationId="{49D61353-9E66-4392-ADF9-7E60FC243ABC}"/>
          </ac:spMkLst>
        </pc:spChg>
      </pc:sldChg>
      <pc:sldChg chg="addSp modSp add mod">
        <pc:chgData name="Блажо Ђуровић" userId="5694572e-f064-495d-ac23-a1610d1060de" providerId="ADAL" clId="{B9B2EF37-FB1A-42F4-BE4A-8BD7720421BA}" dt="2021-10-23T19:24:40.909" v="2944" actId="14100"/>
        <pc:sldMkLst>
          <pc:docMk/>
          <pc:sldMk cId="2686033899" sldId="276"/>
        </pc:sldMkLst>
        <pc:spChg chg="mod">
          <ac:chgData name="Блажо Ђуровић" userId="5694572e-f064-495d-ac23-a1610d1060de" providerId="ADAL" clId="{B9B2EF37-FB1A-42F4-BE4A-8BD7720421BA}" dt="2021-10-23T19:18:42.562" v="2705" actId="20577"/>
          <ac:spMkLst>
            <pc:docMk/>
            <pc:sldMk cId="2686033899" sldId="276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24:40.909" v="2944" actId="14100"/>
          <ac:spMkLst>
            <pc:docMk/>
            <pc:sldMk cId="2686033899" sldId="276"/>
            <ac:spMk id="3" creationId="{49D61353-9E66-4392-ADF9-7E60FC243ABC}"/>
          </ac:spMkLst>
        </pc:spChg>
        <pc:spChg chg="add mod">
          <ac:chgData name="Блажо Ђуровић" userId="5694572e-f064-495d-ac23-a1610d1060de" providerId="ADAL" clId="{B9B2EF37-FB1A-42F4-BE4A-8BD7720421BA}" dt="2021-10-23T19:22:50.305" v="2921" actId="1076"/>
          <ac:spMkLst>
            <pc:docMk/>
            <pc:sldMk cId="2686033899" sldId="276"/>
            <ac:spMk id="26" creationId="{58B25398-DCD4-452B-BA0B-686E434F9EAE}"/>
          </ac:spMkLst>
        </pc:spChg>
        <pc:cxnChg chg="add mod">
          <ac:chgData name="Блажо Ђуровић" userId="5694572e-f064-495d-ac23-a1610d1060de" providerId="ADAL" clId="{B9B2EF37-FB1A-42F4-BE4A-8BD7720421BA}" dt="2021-10-23T19:23:00.300" v="2924" actId="14100"/>
          <ac:cxnSpMkLst>
            <pc:docMk/>
            <pc:sldMk cId="2686033899" sldId="276"/>
            <ac:cxnSpMk id="6" creationId="{0D235841-609E-4484-8E76-C2030A2878DC}"/>
          </ac:cxnSpMkLst>
        </pc:cxnChg>
        <pc:cxnChg chg="add mod">
          <ac:chgData name="Блажо Ђуровић" userId="5694572e-f064-495d-ac23-a1610d1060de" providerId="ADAL" clId="{B9B2EF37-FB1A-42F4-BE4A-8BD7720421BA}" dt="2021-10-23T19:23:12.013" v="2926" actId="13822"/>
          <ac:cxnSpMkLst>
            <pc:docMk/>
            <pc:sldMk cId="2686033899" sldId="276"/>
            <ac:cxnSpMk id="9" creationId="{E52C9F74-F723-48F9-A0F3-1AC863B4F029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26:33.852" v="2992" actId="13822"/>
        <pc:sldMkLst>
          <pc:docMk/>
          <pc:sldMk cId="3669723311" sldId="277"/>
        </pc:sldMkLst>
        <pc:spChg chg="mod">
          <ac:chgData name="Блажо Ђуровић" userId="5694572e-f064-495d-ac23-a1610d1060de" providerId="ADAL" clId="{B9B2EF37-FB1A-42F4-BE4A-8BD7720421BA}" dt="2021-10-23T19:24:33.639" v="2942" actId="14100"/>
          <ac:spMkLst>
            <pc:docMk/>
            <pc:sldMk cId="3669723311" sldId="277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26:19.687" v="2988" actId="20577"/>
          <ac:spMkLst>
            <pc:docMk/>
            <pc:sldMk cId="3669723311" sldId="277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3T19:23:52.674" v="2932" actId="255"/>
          <ac:spMkLst>
            <pc:docMk/>
            <pc:sldMk cId="3669723311" sldId="277"/>
            <ac:spMk id="26" creationId="{58B25398-DCD4-452B-BA0B-686E434F9EAE}"/>
          </ac:spMkLst>
        </pc:spChg>
        <pc:spChg chg="add mod">
          <ac:chgData name="Блажо Ђуровић" userId="5694572e-f064-495d-ac23-a1610d1060de" providerId="ADAL" clId="{B9B2EF37-FB1A-42F4-BE4A-8BD7720421BA}" dt="2021-10-23T19:24:11.879" v="2936" actId="20577"/>
          <ac:spMkLst>
            <pc:docMk/>
            <pc:sldMk cId="3669723311" sldId="277"/>
            <ac:spMk id="50" creationId="{2B9EED86-69F1-407B-89A7-EFE5C926AF59}"/>
          </ac:spMkLst>
        </pc:spChg>
        <pc:spChg chg="add mod">
          <ac:chgData name="Блажо Ђуровић" userId="5694572e-f064-495d-ac23-a1610d1060de" providerId="ADAL" clId="{B9B2EF37-FB1A-42F4-BE4A-8BD7720421BA}" dt="2021-10-23T19:25:28.381" v="2946" actId="20577"/>
          <ac:spMkLst>
            <pc:docMk/>
            <pc:sldMk cId="3669723311" sldId="277"/>
            <ac:spMk id="52" creationId="{FA469FAE-C72D-46CE-95EE-BA9BF95EDFCD}"/>
          </ac:spMkLst>
        </pc:spChg>
        <pc:cxnChg chg="del">
          <ac:chgData name="Блажо Ђуровић" userId="5694572e-f064-495d-ac23-a1610d1060de" providerId="ADAL" clId="{B9B2EF37-FB1A-42F4-BE4A-8BD7720421BA}" dt="2021-10-23T19:23:44.572" v="2930" actId="478"/>
          <ac:cxnSpMkLst>
            <pc:docMk/>
            <pc:sldMk cId="3669723311" sldId="277"/>
            <ac:cxnSpMk id="6" creationId="{0D235841-609E-4484-8E76-C2030A2878DC}"/>
          </ac:cxnSpMkLst>
        </pc:cxnChg>
        <pc:cxnChg chg="add mod">
          <ac:chgData name="Блажо Ђуровић" userId="5694572e-f064-495d-ac23-a1610d1060de" providerId="ADAL" clId="{B9B2EF37-FB1A-42F4-BE4A-8BD7720421BA}" dt="2021-10-23T19:26:27.433" v="2990" actId="13822"/>
          <ac:cxnSpMkLst>
            <pc:docMk/>
            <pc:sldMk cId="3669723311" sldId="277"/>
            <ac:cxnSpMk id="7" creationId="{8E06451C-91CC-460D-8B6B-C938517A7180}"/>
          </ac:cxnSpMkLst>
        </pc:cxnChg>
        <pc:cxnChg chg="del">
          <ac:chgData name="Блажо Ђуровић" userId="5694572e-f064-495d-ac23-a1610d1060de" providerId="ADAL" clId="{B9B2EF37-FB1A-42F4-BE4A-8BD7720421BA}" dt="2021-10-23T19:23:57.357" v="2933" actId="478"/>
          <ac:cxnSpMkLst>
            <pc:docMk/>
            <pc:sldMk cId="3669723311" sldId="277"/>
            <ac:cxnSpMk id="9" creationId="{E52C9F74-F723-48F9-A0F3-1AC863B4F029}"/>
          </ac:cxnSpMkLst>
        </pc:cxnChg>
        <pc:cxnChg chg="add mod">
          <ac:chgData name="Блажо Ђуровић" userId="5694572e-f064-495d-ac23-a1610d1060de" providerId="ADAL" clId="{B9B2EF37-FB1A-42F4-BE4A-8BD7720421BA}" dt="2021-10-23T19:26:33.852" v="2992" actId="13822"/>
          <ac:cxnSpMkLst>
            <pc:docMk/>
            <pc:sldMk cId="3669723311" sldId="277"/>
            <ac:cxnSpMk id="10" creationId="{E44F9602-5F24-4C35-ADAA-0CF66E501917}"/>
          </ac:cxnSpMkLst>
        </pc:cxnChg>
        <pc:cxnChg chg="add mod">
          <ac:chgData name="Блажо Ђуровић" userId="5694572e-f064-495d-ac23-a1610d1060de" providerId="ADAL" clId="{B9B2EF37-FB1A-42F4-BE4A-8BD7720421BA}" dt="2021-10-23T19:24:09.496" v="2935" actId="1076"/>
          <ac:cxnSpMkLst>
            <pc:docMk/>
            <pc:sldMk cId="3669723311" sldId="277"/>
            <ac:cxnSpMk id="49" creationId="{6F42A836-6B61-467C-A28C-524FDF0A9352}"/>
          </ac:cxnSpMkLst>
        </pc:cxnChg>
        <pc:cxnChg chg="add mod">
          <ac:chgData name="Блажо Ђуровић" userId="5694572e-f064-495d-ac23-a1610d1060de" providerId="ADAL" clId="{B9B2EF37-FB1A-42F4-BE4A-8BD7720421BA}" dt="2021-10-23T19:24:23.903" v="2940" actId="1036"/>
          <ac:cxnSpMkLst>
            <pc:docMk/>
            <pc:sldMk cId="3669723311" sldId="277"/>
            <ac:cxnSpMk id="51" creationId="{09D63092-C2DF-4EF8-A59E-1D55BA4828F4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32:25.781" v="3351" actId="20577"/>
        <pc:sldMkLst>
          <pc:docMk/>
          <pc:sldMk cId="4291640784" sldId="278"/>
        </pc:sldMkLst>
        <pc:spChg chg="mod">
          <ac:chgData name="Блажо Ђуровић" userId="5694572e-f064-495d-ac23-a1610d1060de" providerId="ADAL" clId="{B9B2EF37-FB1A-42F4-BE4A-8BD7720421BA}" dt="2021-10-23T19:32:25.781" v="3351" actId="20577"/>
          <ac:spMkLst>
            <pc:docMk/>
            <pc:sldMk cId="4291640784" sldId="278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32:18.086" v="3350" actId="27636"/>
          <ac:spMkLst>
            <pc:docMk/>
            <pc:sldMk cId="4291640784" sldId="278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3T19:30:29.354" v="3306" actId="207"/>
          <ac:spMkLst>
            <pc:docMk/>
            <pc:sldMk cId="4291640784" sldId="278"/>
            <ac:spMk id="26" creationId="{58B25398-DCD4-452B-BA0B-686E434F9EAE}"/>
          </ac:spMkLst>
        </pc:spChg>
        <pc:spChg chg="add mod">
          <ac:chgData name="Блажо Ђуровић" userId="5694572e-f064-495d-ac23-a1610d1060de" providerId="ADAL" clId="{B9B2EF37-FB1A-42F4-BE4A-8BD7720421BA}" dt="2021-10-23T19:31:15.955" v="3311" actId="1076"/>
          <ac:spMkLst>
            <pc:docMk/>
            <pc:sldMk cId="4291640784" sldId="278"/>
            <ac:spMk id="53" creationId="{3118CF5C-2837-4000-A28A-005152EEEE4C}"/>
          </ac:spMkLst>
        </pc:spChg>
        <pc:spChg chg="add mod">
          <ac:chgData name="Блажо Ђуровић" userId="5694572e-f064-495d-ac23-a1610d1060de" providerId="ADAL" clId="{B9B2EF37-FB1A-42F4-BE4A-8BD7720421BA}" dt="2021-10-23T19:31:42.572" v="3344" actId="1076"/>
          <ac:spMkLst>
            <pc:docMk/>
            <pc:sldMk cId="4291640784" sldId="278"/>
            <ac:spMk id="54" creationId="{FE02D085-D755-40D4-9B73-7D8B71F26430}"/>
          </ac:spMkLst>
        </pc:spChg>
        <pc:cxnChg chg="add mod">
          <ac:chgData name="Блажо Ђуровић" userId="5694572e-f064-495d-ac23-a1610d1060de" providerId="ADAL" clId="{B9B2EF37-FB1A-42F4-BE4A-8BD7720421BA}" dt="2021-10-23T19:30:39.627" v="3308" actId="1582"/>
          <ac:cxnSpMkLst>
            <pc:docMk/>
            <pc:sldMk cId="4291640784" sldId="278"/>
            <ac:cxnSpMk id="6" creationId="{2DE976C0-03B9-4376-B647-905BC580731D}"/>
          </ac:cxnSpMkLst>
        </pc:cxnChg>
        <pc:cxnChg chg="del mod">
          <ac:chgData name="Блажо Ђуровић" userId="5694572e-f064-495d-ac23-a1610d1060de" providerId="ADAL" clId="{B9B2EF37-FB1A-42F4-BE4A-8BD7720421BA}" dt="2021-10-23T19:28:48.193" v="3174" actId="478"/>
          <ac:cxnSpMkLst>
            <pc:docMk/>
            <pc:sldMk cId="4291640784" sldId="278"/>
            <ac:cxnSpMk id="7" creationId="{8E06451C-91CC-460D-8B6B-C938517A7180}"/>
          </ac:cxnSpMkLst>
        </pc:cxnChg>
        <pc:cxnChg chg="add">
          <ac:chgData name="Блажо Ђуровић" userId="5694572e-f064-495d-ac23-a1610d1060de" providerId="ADAL" clId="{B9B2EF37-FB1A-42F4-BE4A-8BD7720421BA}" dt="2021-10-23T19:30:45.063" v="3309" actId="11529"/>
          <ac:cxnSpMkLst>
            <pc:docMk/>
            <pc:sldMk cId="4291640784" sldId="278"/>
            <ac:cxnSpMk id="9" creationId="{C5D7569C-489E-4F51-ADAD-E4473DC57D03}"/>
          </ac:cxnSpMkLst>
        </pc:cxnChg>
        <pc:cxnChg chg="del">
          <ac:chgData name="Блажо Ђуровић" userId="5694572e-f064-495d-ac23-a1610d1060de" providerId="ADAL" clId="{B9B2EF37-FB1A-42F4-BE4A-8BD7720421BA}" dt="2021-10-23T19:28:49.615" v="3175" actId="478"/>
          <ac:cxnSpMkLst>
            <pc:docMk/>
            <pc:sldMk cId="4291640784" sldId="278"/>
            <ac:cxnSpMk id="10" creationId="{E44F9602-5F24-4C35-ADAA-0CF66E501917}"/>
          </ac:cxnSpMkLst>
        </pc:cxnChg>
        <pc:cxnChg chg="add mod">
          <ac:chgData name="Блажо Ђуровић" userId="5694572e-f064-495d-ac23-a1610d1060de" providerId="ADAL" clId="{B9B2EF37-FB1A-42F4-BE4A-8BD7720421BA}" dt="2021-10-23T19:31:48.495" v="3346" actId="14100"/>
          <ac:cxnSpMkLst>
            <pc:docMk/>
            <pc:sldMk cId="4291640784" sldId="278"/>
            <ac:cxnSpMk id="55" creationId="{9CCF33D8-6558-45CE-A0B9-EADF6D1C46CD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39:45.944" v="3681" actId="478"/>
        <pc:sldMkLst>
          <pc:docMk/>
          <pc:sldMk cId="1221515573" sldId="279"/>
        </pc:sldMkLst>
        <pc:spChg chg="mod">
          <ac:chgData name="Блажо Ђуровић" userId="5694572e-f064-495d-ac23-a1610d1060de" providerId="ADAL" clId="{B9B2EF37-FB1A-42F4-BE4A-8BD7720421BA}" dt="2021-10-23T19:33:32.593" v="3357" actId="20577"/>
          <ac:spMkLst>
            <pc:docMk/>
            <pc:sldMk cId="1221515573" sldId="279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34:33.701" v="3477" actId="20577"/>
          <ac:spMkLst>
            <pc:docMk/>
            <pc:sldMk cId="1221515573" sldId="279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3T19:36:07.025" v="3533" actId="113"/>
          <ac:spMkLst>
            <pc:docMk/>
            <pc:sldMk cId="1221515573" sldId="279"/>
            <ac:spMk id="26" creationId="{58B25398-DCD4-452B-BA0B-686E434F9EAE}"/>
          </ac:spMkLst>
        </pc:spChg>
        <pc:spChg chg="del">
          <ac:chgData name="Блажо Ђуровић" userId="5694572e-f064-495d-ac23-a1610d1060de" providerId="ADAL" clId="{B9B2EF37-FB1A-42F4-BE4A-8BD7720421BA}" dt="2021-10-23T19:39:45.944" v="3681" actId="478"/>
          <ac:spMkLst>
            <pc:docMk/>
            <pc:sldMk cId="1221515573" sldId="279"/>
            <ac:spMk id="54" creationId="{FE02D085-D755-40D4-9B73-7D8B71F26430}"/>
          </ac:spMkLst>
        </pc:spChg>
        <pc:spChg chg="mod">
          <ac:chgData name="Блажо Ђуровић" userId="5694572e-f064-495d-ac23-a1610d1060de" providerId="ADAL" clId="{B9B2EF37-FB1A-42F4-BE4A-8BD7720421BA}" dt="2021-10-23T19:33:50.511" v="3361"/>
          <ac:spMkLst>
            <pc:docMk/>
            <pc:sldMk cId="1221515573" sldId="279"/>
            <ac:spMk id="57" creationId="{5D760863-0F17-42AB-B0E9-31DA5DB6BB1C}"/>
          </ac:spMkLst>
        </pc:spChg>
        <pc:spChg chg="mod">
          <ac:chgData name="Блажо Ђуровић" userId="5694572e-f064-495d-ac23-a1610d1060de" providerId="ADAL" clId="{B9B2EF37-FB1A-42F4-BE4A-8BD7720421BA}" dt="2021-10-23T19:33:50.511" v="3361"/>
          <ac:spMkLst>
            <pc:docMk/>
            <pc:sldMk cId="1221515573" sldId="279"/>
            <ac:spMk id="60" creationId="{10A85808-6AA3-4D4E-9B74-75D242BF6107}"/>
          </ac:spMkLst>
        </pc:spChg>
        <pc:spChg chg="mod">
          <ac:chgData name="Блажо Ђуровић" userId="5694572e-f064-495d-ac23-a1610d1060de" providerId="ADAL" clId="{B9B2EF37-FB1A-42F4-BE4A-8BD7720421BA}" dt="2021-10-23T19:33:50.511" v="3361"/>
          <ac:spMkLst>
            <pc:docMk/>
            <pc:sldMk cId="1221515573" sldId="279"/>
            <ac:spMk id="63" creationId="{3D773698-875C-40F1-945D-96285830BE97}"/>
          </ac:spMkLst>
        </pc:spChg>
        <pc:spChg chg="add mod">
          <ac:chgData name="Блажо Ђуровић" userId="5694572e-f064-495d-ac23-a1610d1060de" providerId="ADAL" clId="{B9B2EF37-FB1A-42F4-BE4A-8BD7720421BA}" dt="2021-10-23T19:34:46.392" v="3481" actId="1076"/>
          <ac:spMkLst>
            <pc:docMk/>
            <pc:sldMk cId="1221515573" sldId="279"/>
            <ac:spMk id="65" creationId="{B35FDB62-DAE7-418C-8487-CE6C8868700F}"/>
          </ac:spMkLst>
        </pc:spChg>
        <pc:spChg chg="add mod">
          <ac:chgData name="Блажо Ђуровић" userId="5694572e-f064-495d-ac23-a1610d1060de" providerId="ADAL" clId="{B9B2EF37-FB1A-42F4-BE4A-8BD7720421BA}" dt="2021-10-23T19:34:42.104" v="3480" actId="1076"/>
          <ac:spMkLst>
            <pc:docMk/>
            <pc:sldMk cId="1221515573" sldId="279"/>
            <ac:spMk id="67" creationId="{BA795103-E44C-4178-A85D-2F1C7DD0235E}"/>
          </ac:spMkLst>
        </pc:spChg>
        <pc:spChg chg="add mod">
          <ac:chgData name="Блажо Ђуровић" userId="5694572e-f064-495d-ac23-a1610d1060de" providerId="ADAL" clId="{B9B2EF37-FB1A-42F4-BE4A-8BD7720421BA}" dt="2021-10-23T19:34:50.344" v="3483" actId="1076"/>
          <ac:spMkLst>
            <pc:docMk/>
            <pc:sldMk cId="1221515573" sldId="279"/>
            <ac:spMk id="69" creationId="{69E3BA7C-6A6D-448C-A379-A501B786058F}"/>
          </ac:spMkLst>
        </pc:spChg>
        <pc:grpChg chg="add mod">
          <ac:chgData name="Блажо Ђуровић" userId="5694572e-f064-495d-ac23-a1610d1060de" providerId="ADAL" clId="{B9B2EF37-FB1A-42F4-BE4A-8BD7720421BA}" dt="2021-10-23T19:33:59.492" v="3362" actId="1076"/>
          <ac:grpSpMkLst>
            <pc:docMk/>
            <pc:sldMk cId="1221515573" sldId="279"/>
            <ac:grpSpMk id="56" creationId="{1DA6D8CC-E06A-4134-AED8-E81978287437}"/>
          </ac:grpSpMkLst>
        </pc:grpChg>
        <pc:picChg chg="mod">
          <ac:chgData name="Блажо Ђуровић" userId="5694572e-f064-495d-ac23-a1610d1060de" providerId="ADAL" clId="{B9B2EF37-FB1A-42F4-BE4A-8BD7720421BA}" dt="2021-10-23T19:33:50.511" v="3361"/>
          <ac:picMkLst>
            <pc:docMk/>
            <pc:sldMk cId="1221515573" sldId="279"/>
            <ac:picMk id="61" creationId="{5D1178B3-A87B-418D-B748-A9A447FB5F97}"/>
          </ac:picMkLst>
        </pc:picChg>
        <pc:cxnChg chg="add mod">
          <ac:chgData name="Блажо Ђуровић" userId="5694572e-f064-495d-ac23-a1610d1060de" providerId="ADAL" clId="{B9B2EF37-FB1A-42F4-BE4A-8BD7720421BA}" dt="2021-10-23T19:34:57.836" v="3485" actId="13822"/>
          <ac:cxnSpMkLst>
            <pc:docMk/>
            <pc:sldMk cId="1221515573" sldId="279"/>
            <ac:cxnSpMk id="7" creationId="{2467A8DC-93C6-4D3C-8FF5-5240A2990862}"/>
          </ac:cxnSpMkLst>
        </pc:cxnChg>
        <pc:cxnChg chg="add mod">
          <ac:chgData name="Блажо Ђуровић" userId="5694572e-f064-495d-ac23-a1610d1060de" providerId="ADAL" clId="{B9B2EF37-FB1A-42F4-BE4A-8BD7720421BA}" dt="2021-10-23T19:36:15.908" v="3535" actId="13822"/>
          <ac:cxnSpMkLst>
            <pc:docMk/>
            <pc:sldMk cId="1221515573" sldId="279"/>
            <ac:cxnSpMk id="16" creationId="{B92E8386-1AF1-4DFE-811B-B30C71E496AA}"/>
          </ac:cxnSpMkLst>
        </pc:cxnChg>
        <pc:cxnChg chg="del mod">
          <ac:chgData name="Блажо Ђуровић" userId="5694572e-f064-495d-ac23-a1610d1060de" providerId="ADAL" clId="{B9B2EF37-FB1A-42F4-BE4A-8BD7720421BA}" dt="2021-10-23T19:39:45.034" v="3680" actId="478"/>
          <ac:cxnSpMkLst>
            <pc:docMk/>
            <pc:sldMk cId="1221515573" sldId="279"/>
            <ac:cxnSpMk id="55" creationId="{9CCF33D8-6558-45CE-A0B9-EADF6D1C46CD}"/>
          </ac:cxnSpMkLst>
        </pc:cxnChg>
        <pc:cxnChg chg="mod">
          <ac:chgData name="Блажо Ђуровић" userId="5694572e-f064-495d-ac23-a1610d1060de" providerId="ADAL" clId="{B9B2EF37-FB1A-42F4-BE4A-8BD7720421BA}" dt="2021-10-23T19:33:50.511" v="3361"/>
          <ac:cxnSpMkLst>
            <pc:docMk/>
            <pc:sldMk cId="1221515573" sldId="279"/>
            <ac:cxnSpMk id="58" creationId="{12F3F835-9A39-40AC-B2CD-D9772E1DD28B}"/>
          </ac:cxnSpMkLst>
        </pc:cxnChg>
        <pc:cxnChg chg="mod">
          <ac:chgData name="Блажо Ђуровић" userId="5694572e-f064-495d-ac23-a1610d1060de" providerId="ADAL" clId="{B9B2EF37-FB1A-42F4-BE4A-8BD7720421BA}" dt="2021-10-23T19:33:50.511" v="3361"/>
          <ac:cxnSpMkLst>
            <pc:docMk/>
            <pc:sldMk cId="1221515573" sldId="279"/>
            <ac:cxnSpMk id="59" creationId="{171B0E65-3D51-449B-9F59-C3AA576D631B}"/>
          </ac:cxnSpMkLst>
        </pc:cxnChg>
        <pc:cxnChg chg="mod">
          <ac:chgData name="Блажо Ђуровић" userId="5694572e-f064-495d-ac23-a1610d1060de" providerId="ADAL" clId="{B9B2EF37-FB1A-42F4-BE4A-8BD7720421BA}" dt="2021-10-23T19:33:50.511" v="3361"/>
          <ac:cxnSpMkLst>
            <pc:docMk/>
            <pc:sldMk cId="1221515573" sldId="279"/>
            <ac:cxnSpMk id="62" creationId="{29BE9ABC-FA28-4851-9326-576BFCA04D12}"/>
          </ac:cxnSpMkLst>
        </pc:cxnChg>
        <pc:cxnChg chg="add mod">
          <ac:chgData name="Блажо Ђуровић" userId="5694572e-f064-495d-ac23-a1610d1060de" providerId="ADAL" clId="{B9B2EF37-FB1A-42F4-BE4A-8BD7720421BA}" dt="2021-10-23T19:34:46.392" v="3481" actId="1076"/>
          <ac:cxnSpMkLst>
            <pc:docMk/>
            <pc:sldMk cId="1221515573" sldId="279"/>
            <ac:cxnSpMk id="64" creationId="{77713D5B-6943-42CA-816E-329E7FFDEC2D}"/>
          </ac:cxnSpMkLst>
        </pc:cxnChg>
        <pc:cxnChg chg="add mod">
          <ac:chgData name="Блажо Ђуровић" userId="5694572e-f064-495d-ac23-a1610d1060de" providerId="ADAL" clId="{B9B2EF37-FB1A-42F4-BE4A-8BD7720421BA}" dt="2021-10-23T19:34:42.104" v="3480" actId="1076"/>
          <ac:cxnSpMkLst>
            <pc:docMk/>
            <pc:sldMk cId="1221515573" sldId="279"/>
            <ac:cxnSpMk id="66" creationId="{212282C1-32C3-4475-9A5D-83D5950FD05B}"/>
          </ac:cxnSpMkLst>
        </pc:cxnChg>
        <pc:cxnChg chg="add mod">
          <ac:chgData name="Блажо Ђуровић" userId="5694572e-f064-495d-ac23-a1610d1060de" providerId="ADAL" clId="{B9B2EF37-FB1A-42F4-BE4A-8BD7720421BA}" dt="2021-10-23T19:34:50.344" v="3483" actId="1076"/>
          <ac:cxnSpMkLst>
            <pc:docMk/>
            <pc:sldMk cId="1221515573" sldId="279"/>
            <ac:cxnSpMk id="68" creationId="{0DD1525D-5B9B-408A-8C62-3D1960B1DA7E}"/>
          </ac:cxnSpMkLst>
        </pc:cxnChg>
        <pc:cxnChg chg="add mod">
          <ac:chgData name="Блажо Ђуровић" userId="5694572e-f064-495d-ac23-a1610d1060de" providerId="ADAL" clId="{B9B2EF37-FB1A-42F4-BE4A-8BD7720421BA}" dt="2021-10-23T19:35:03.771" v="3488" actId="14100"/>
          <ac:cxnSpMkLst>
            <pc:docMk/>
            <pc:sldMk cId="1221515573" sldId="279"/>
            <ac:cxnSpMk id="70" creationId="{1A799DBD-FAA2-4E01-A84B-DA080D1FF0CF}"/>
          </ac:cxnSpMkLst>
        </pc:cxnChg>
        <pc:cxnChg chg="add mod">
          <ac:chgData name="Блажо Ђуровић" userId="5694572e-f064-495d-ac23-a1610d1060de" providerId="ADAL" clId="{B9B2EF37-FB1A-42F4-BE4A-8BD7720421BA}" dt="2021-10-23T19:35:08.153" v="3491" actId="14100"/>
          <ac:cxnSpMkLst>
            <pc:docMk/>
            <pc:sldMk cId="1221515573" sldId="279"/>
            <ac:cxnSpMk id="71" creationId="{C35FAB19-51D0-4093-8687-64C5A2E37D58}"/>
          </ac:cxnSpMkLst>
        </pc:cxnChg>
        <pc:cxnChg chg="add mod">
          <ac:chgData name="Блажо Ђуровић" userId="5694572e-f064-495d-ac23-a1610d1060de" providerId="ADAL" clId="{B9B2EF37-FB1A-42F4-BE4A-8BD7720421BA}" dt="2021-10-23T19:35:12.792" v="3494" actId="14100"/>
          <ac:cxnSpMkLst>
            <pc:docMk/>
            <pc:sldMk cId="1221515573" sldId="279"/>
            <ac:cxnSpMk id="72" creationId="{965B7830-DA13-48FD-8935-F168FE70F990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52:15.711" v="3961" actId="113"/>
        <pc:sldMkLst>
          <pc:docMk/>
          <pc:sldMk cId="639105458" sldId="280"/>
        </pc:sldMkLst>
        <pc:spChg chg="mod">
          <ac:chgData name="Блажо Ђуровић" userId="5694572e-f064-495d-ac23-a1610d1060de" providerId="ADAL" clId="{B9B2EF37-FB1A-42F4-BE4A-8BD7720421BA}" dt="2021-10-23T19:36:31.172" v="3539" actId="20577"/>
          <ac:spMkLst>
            <pc:docMk/>
            <pc:sldMk cId="639105458" sldId="280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37:18.903" v="3650" actId="27636"/>
          <ac:spMkLst>
            <pc:docMk/>
            <pc:sldMk cId="639105458" sldId="280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3T19:52:15.711" v="3961" actId="113"/>
          <ac:spMkLst>
            <pc:docMk/>
            <pc:sldMk cId="639105458" sldId="280"/>
            <ac:spMk id="26" creationId="{58B25398-DCD4-452B-BA0B-686E434F9EAE}"/>
          </ac:spMkLst>
        </pc:spChg>
        <pc:spChg chg="del mod">
          <ac:chgData name="Блажо Ђуровић" userId="5694572e-f064-495d-ac23-a1610d1060de" providerId="ADAL" clId="{B9B2EF37-FB1A-42F4-BE4A-8BD7720421BA}" dt="2021-10-23T19:39:56.801" v="3682" actId="478"/>
          <ac:spMkLst>
            <pc:docMk/>
            <pc:sldMk cId="639105458" sldId="280"/>
            <ac:spMk id="32" creationId="{B12BB62C-95F1-4409-9750-669E7029F1CF}"/>
          </ac:spMkLst>
        </pc:spChg>
        <pc:spChg chg="del mod">
          <ac:chgData name="Блажо Ђуровић" userId="5694572e-f064-495d-ac23-a1610d1060de" providerId="ADAL" clId="{B9B2EF37-FB1A-42F4-BE4A-8BD7720421BA}" dt="2021-10-23T19:38:14.546" v="3658" actId="478"/>
          <ac:spMkLst>
            <pc:docMk/>
            <pc:sldMk cId="639105458" sldId="280"/>
            <ac:spMk id="38" creationId="{94A6812E-5A2A-4A6D-9E72-6BC4E8994A8F}"/>
          </ac:spMkLst>
        </pc:spChg>
        <pc:spChg chg="add del">
          <ac:chgData name="Блажо Ђуровић" userId="5694572e-f064-495d-ac23-a1610d1060de" providerId="ADAL" clId="{B9B2EF37-FB1A-42F4-BE4A-8BD7720421BA}" dt="2021-10-23T19:38:50.616" v="3668" actId="478"/>
          <ac:spMkLst>
            <pc:docMk/>
            <pc:sldMk cId="639105458" sldId="280"/>
            <ac:spMk id="40" creationId="{A230CFB9-8C89-4F1C-A3A3-DFAE41963C2F}"/>
          </ac:spMkLst>
        </pc:spChg>
        <pc:spChg chg="add del mod">
          <ac:chgData name="Блажо Ђуровић" userId="5694572e-f064-495d-ac23-a1610d1060de" providerId="ADAL" clId="{B9B2EF37-FB1A-42F4-BE4A-8BD7720421BA}" dt="2021-10-23T19:39:03.310" v="3671" actId="1076"/>
          <ac:spMkLst>
            <pc:docMk/>
            <pc:sldMk cId="639105458" sldId="280"/>
            <ac:spMk id="47" creationId="{56451152-90C1-4DA5-9B0C-49DE403F725B}"/>
          </ac:spMkLst>
        </pc:spChg>
        <pc:spChg chg="del">
          <ac:chgData name="Блажо Ђуровић" userId="5694572e-f064-495d-ac23-a1610d1060de" providerId="ADAL" clId="{B9B2EF37-FB1A-42F4-BE4A-8BD7720421BA}" dt="2021-10-23T19:39:38.952" v="3678" actId="478"/>
          <ac:spMkLst>
            <pc:docMk/>
            <pc:sldMk cId="639105458" sldId="280"/>
            <ac:spMk id="54" creationId="{FE02D085-D755-40D4-9B73-7D8B71F26430}"/>
          </ac:spMkLst>
        </pc:spChg>
        <pc:spChg chg="add del mod">
          <ac:chgData name="Блажо Ђуровић" userId="5694572e-f064-495d-ac23-a1610d1060de" providerId="ADAL" clId="{B9B2EF37-FB1A-42F4-BE4A-8BD7720421BA}" dt="2021-10-23T19:38:58.590" v="3670" actId="478"/>
          <ac:spMkLst>
            <pc:docMk/>
            <pc:sldMk cId="639105458" sldId="280"/>
            <ac:spMk id="65" creationId="{B35FDB62-DAE7-418C-8487-CE6C8868700F}"/>
          </ac:spMkLst>
        </pc:spChg>
        <pc:spChg chg="add del mod">
          <ac:chgData name="Блажо Ђуровић" userId="5694572e-f064-495d-ac23-a1610d1060de" providerId="ADAL" clId="{B9B2EF37-FB1A-42F4-BE4A-8BD7720421BA}" dt="2021-10-23T19:38:56.245" v="3669" actId="478"/>
          <ac:spMkLst>
            <pc:docMk/>
            <pc:sldMk cId="639105458" sldId="280"/>
            <ac:spMk id="67" creationId="{BA795103-E44C-4178-A85D-2F1C7DD0235E}"/>
          </ac:spMkLst>
        </pc:spChg>
        <pc:spChg chg="add del mod">
          <ac:chgData name="Блажо Ђуровић" userId="5694572e-f064-495d-ac23-a1610d1060de" providerId="ADAL" clId="{B9B2EF37-FB1A-42F4-BE4A-8BD7720421BA}" dt="2021-10-23T19:38:56.245" v="3669" actId="478"/>
          <ac:spMkLst>
            <pc:docMk/>
            <pc:sldMk cId="639105458" sldId="280"/>
            <ac:spMk id="69" creationId="{69E3BA7C-6A6D-448C-A379-A501B786058F}"/>
          </ac:spMkLst>
        </pc:spChg>
        <pc:spChg chg="add mod">
          <ac:chgData name="Блажо Ђуровић" userId="5694572e-f064-495d-ac23-a1610d1060de" providerId="ADAL" clId="{B9B2EF37-FB1A-42F4-BE4A-8BD7720421BA}" dt="2021-10-23T19:39:28.225" v="3675" actId="1076"/>
          <ac:spMkLst>
            <pc:docMk/>
            <pc:sldMk cId="639105458" sldId="280"/>
            <ac:spMk id="75" creationId="{9C6F3B3F-ED29-4107-97CF-7996C5416B5D}"/>
          </ac:spMkLst>
        </pc:spChg>
        <pc:spChg chg="add mod">
          <ac:chgData name="Блажо Ђуровић" userId="5694572e-f064-495d-ac23-a1610d1060de" providerId="ADAL" clId="{B9B2EF37-FB1A-42F4-BE4A-8BD7720421BA}" dt="2021-10-23T19:39:34.194" v="3677" actId="1076"/>
          <ac:spMkLst>
            <pc:docMk/>
            <pc:sldMk cId="639105458" sldId="280"/>
            <ac:spMk id="76" creationId="{6B063885-402F-4A18-AD26-E7F4590BDBD2}"/>
          </ac:spMkLst>
        </pc:spChg>
        <pc:spChg chg="add del mod">
          <ac:chgData name="Блажо Ђуровић" userId="5694572e-f064-495d-ac23-a1610d1060de" providerId="ADAL" clId="{B9B2EF37-FB1A-42F4-BE4A-8BD7720421BA}" dt="2021-10-23T19:40:17.803" v="3685" actId="478"/>
          <ac:spMkLst>
            <pc:docMk/>
            <pc:sldMk cId="639105458" sldId="280"/>
            <ac:spMk id="77" creationId="{E9A57955-6171-410C-BD67-43AF73C81EDD}"/>
          </ac:spMkLst>
        </pc:spChg>
        <pc:spChg chg="add mod">
          <ac:chgData name="Блажо Ђуровић" userId="5694572e-f064-495d-ac23-a1610d1060de" providerId="ADAL" clId="{B9B2EF37-FB1A-42F4-BE4A-8BD7720421BA}" dt="2021-10-23T19:40:46.910" v="3693" actId="1036"/>
          <ac:spMkLst>
            <pc:docMk/>
            <pc:sldMk cId="639105458" sldId="280"/>
            <ac:spMk id="78" creationId="{9C5FE337-5A47-494B-9A36-E2F6392218A3}"/>
          </ac:spMkLst>
        </pc:spChg>
        <pc:spChg chg="add del mod">
          <ac:chgData name="Блажо Ђуровић" userId="5694572e-f064-495d-ac23-a1610d1060de" providerId="ADAL" clId="{B9B2EF37-FB1A-42F4-BE4A-8BD7720421BA}" dt="2021-10-23T19:41:00.317" v="3696" actId="478"/>
          <ac:spMkLst>
            <pc:docMk/>
            <pc:sldMk cId="639105458" sldId="280"/>
            <ac:spMk id="80" creationId="{47766C6C-E8B7-4114-98A1-ECE44520D2CB}"/>
          </ac:spMkLst>
        </pc:spChg>
        <pc:spChg chg="add mod">
          <ac:chgData name="Блажо Ђуровић" userId="5694572e-f064-495d-ac23-a1610d1060de" providerId="ADAL" clId="{B9B2EF37-FB1A-42F4-BE4A-8BD7720421BA}" dt="2021-10-23T19:41:09.407" v="3700" actId="1036"/>
          <ac:spMkLst>
            <pc:docMk/>
            <pc:sldMk cId="639105458" sldId="280"/>
            <ac:spMk id="82" creationId="{534EE552-A892-4986-9098-A0350CE1C6A9}"/>
          </ac:spMkLst>
        </pc:spChg>
        <pc:spChg chg="add mod">
          <ac:chgData name="Блажо Ђуровић" userId="5694572e-f064-495d-ac23-a1610d1060de" providerId="ADAL" clId="{B9B2EF37-FB1A-42F4-BE4A-8BD7720421BA}" dt="2021-10-23T19:41:15.604" v="3704" actId="1038"/>
          <ac:spMkLst>
            <pc:docMk/>
            <pc:sldMk cId="639105458" sldId="280"/>
            <ac:spMk id="83" creationId="{99373A61-E436-4EBA-9EE0-DC7493DEBDC6}"/>
          </ac:spMkLst>
        </pc:spChg>
        <pc:spChg chg="add mod">
          <ac:chgData name="Блажо Ђуровић" userId="5694572e-f064-495d-ac23-a1610d1060de" providerId="ADAL" clId="{B9B2EF37-FB1A-42F4-BE4A-8BD7720421BA}" dt="2021-10-23T19:42:00.012" v="3709" actId="1038"/>
          <ac:spMkLst>
            <pc:docMk/>
            <pc:sldMk cId="639105458" sldId="280"/>
            <ac:spMk id="85" creationId="{DDAEFC97-26FE-468B-A2DF-27612E768397}"/>
          </ac:spMkLst>
        </pc:spChg>
        <pc:spChg chg="add mod">
          <ac:chgData name="Блажо Ђуровић" userId="5694572e-f064-495d-ac23-a1610d1060de" providerId="ADAL" clId="{B9B2EF37-FB1A-42F4-BE4A-8BD7720421BA}" dt="2021-10-23T19:42:00.012" v="3709" actId="1038"/>
          <ac:spMkLst>
            <pc:docMk/>
            <pc:sldMk cId="639105458" sldId="280"/>
            <ac:spMk id="86" creationId="{04444C78-B3D2-4821-BD8A-BD66405B7246}"/>
          </ac:spMkLst>
        </pc:spChg>
        <pc:spChg chg="add mod">
          <ac:chgData name="Блажо Ђуровић" userId="5694572e-f064-495d-ac23-a1610d1060de" providerId="ADAL" clId="{B9B2EF37-FB1A-42F4-BE4A-8BD7720421BA}" dt="2021-10-23T19:42:00.012" v="3709" actId="1038"/>
          <ac:spMkLst>
            <pc:docMk/>
            <pc:sldMk cId="639105458" sldId="280"/>
            <ac:spMk id="88" creationId="{70C95BC9-5167-4324-A207-045C0E004238}"/>
          </ac:spMkLst>
        </pc:spChg>
        <pc:spChg chg="add mod">
          <ac:chgData name="Блажо Ђуровић" userId="5694572e-f064-495d-ac23-a1610d1060de" providerId="ADAL" clId="{B9B2EF37-FB1A-42F4-BE4A-8BD7720421BA}" dt="2021-10-23T19:42:00.012" v="3709" actId="1038"/>
          <ac:spMkLst>
            <pc:docMk/>
            <pc:sldMk cId="639105458" sldId="280"/>
            <ac:spMk id="89" creationId="{D1202280-7B39-47ED-A4EF-207B6280C1C8}"/>
          </ac:spMkLst>
        </pc:spChg>
        <pc:spChg chg="add mod">
          <ac:chgData name="Блажо Ђуровић" userId="5694572e-f064-495d-ac23-a1610d1060de" providerId="ADAL" clId="{B9B2EF37-FB1A-42F4-BE4A-8BD7720421BA}" dt="2021-10-23T19:42:16.918" v="3718" actId="1038"/>
          <ac:spMkLst>
            <pc:docMk/>
            <pc:sldMk cId="639105458" sldId="280"/>
            <ac:spMk id="91" creationId="{FBA91A8D-E807-4E65-9F80-7043B2E4D027}"/>
          </ac:spMkLst>
        </pc:spChg>
        <pc:spChg chg="add mod">
          <ac:chgData name="Блажо Ђуровић" userId="5694572e-f064-495d-ac23-a1610d1060de" providerId="ADAL" clId="{B9B2EF37-FB1A-42F4-BE4A-8BD7720421BA}" dt="2021-10-23T19:42:16.918" v="3718" actId="1038"/>
          <ac:spMkLst>
            <pc:docMk/>
            <pc:sldMk cId="639105458" sldId="280"/>
            <ac:spMk id="92" creationId="{70630E76-B1AE-48A3-B406-138EC897EF98}"/>
          </ac:spMkLst>
        </pc:spChg>
        <pc:spChg chg="add mod">
          <ac:chgData name="Блажо Ђуровић" userId="5694572e-f064-495d-ac23-a1610d1060de" providerId="ADAL" clId="{B9B2EF37-FB1A-42F4-BE4A-8BD7720421BA}" dt="2021-10-23T19:42:16.918" v="3718" actId="1038"/>
          <ac:spMkLst>
            <pc:docMk/>
            <pc:sldMk cId="639105458" sldId="280"/>
            <ac:spMk id="94" creationId="{297E2624-17BF-4601-9F1F-9E3A841BC9B2}"/>
          </ac:spMkLst>
        </pc:spChg>
        <pc:spChg chg="add del mod">
          <ac:chgData name="Блажо Ђуровић" userId="5694572e-f064-495d-ac23-a1610d1060de" providerId="ADAL" clId="{B9B2EF37-FB1A-42F4-BE4A-8BD7720421BA}" dt="2021-10-23T19:42:20.402" v="3719" actId="478"/>
          <ac:spMkLst>
            <pc:docMk/>
            <pc:sldMk cId="639105458" sldId="280"/>
            <ac:spMk id="95" creationId="{87C0AD41-5AE0-49F8-9A3B-EC81FB481278}"/>
          </ac:spMkLst>
        </pc:spChg>
        <pc:spChg chg="add mod">
          <ac:chgData name="Блажо Ђуровић" userId="5694572e-f064-495d-ac23-a1610d1060de" providerId="ADAL" clId="{B9B2EF37-FB1A-42F4-BE4A-8BD7720421BA}" dt="2021-10-23T19:44:57.689" v="3763" actId="1076"/>
          <ac:spMkLst>
            <pc:docMk/>
            <pc:sldMk cId="639105458" sldId="280"/>
            <ac:spMk id="108" creationId="{6E726F3A-B54F-43CC-8C0C-68CE1E017539}"/>
          </ac:spMkLst>
        </pc:spChg>
        <pc:spChg chg="add mod">
          <ac:chgData name="Блажо Ђуровић" userId="5694572e-f064-495d-ac23-a1610d1060de" providerId="ADAL" clId="{B9B2EF37-FB1A-42F4-BE4A-8BD7720421BA}" dt="2021-10-23T19:45:20.231" v="3794" actId="20577"/>
          <ac:spMkLst>
            <pc:docMk/>
            <pc:sldMk cId="639105458" sldId="280"/>
            <ac:spMk id="111" creationId="{54AA8B2B-18BF-489D-BCB1-044520A2E87F}"/>
          </ac:spMkLst>
        </pc:spChg>
        <pc:grpChg chg="del mod">
          <ac:chgData name="Блажо Ђуровић" userId="5694572e-f064-495d-ac23-a1610d1060de" providerId="ADAL" clId="{B9B2EF37-FB1A-42F4-BE4A-8BD7720421BA}" dt="2021-10-23T19:38:10.531" v="3657" actId="478"/>
          <ac:grpSpMkLst>
            <pc:docMk/>
            <pc:sldMk cId="639105458" sldId="280"/>
            <ac:grpSpMk id="56" creationId="{1DA6D8CC-E06A-4134-AED8-E81978287437}"/>
          </ac:grpSpMkLst>
        </pc:grpChg>
        <pc:picChg chg="mod">
          <ac:chgData name="Блажо Ђуровић" userId="5694572e-f064-495d-ac23-a1610d1060de" providerId="ADAL" clId="{B9B2EF37-FB1A-42F4-BE4A-8BD7720421BA}" dt="2021-10-23T19:38:21.495" v="3662" actId="1076"/>
          <ac:picMkLst>
            <pc:docMk/>
            <pc:sldMk cId="639105458" sldId="280"/>
            <ac:picMk id="5" creationId="{C4217706-CFFE-49F4-AA9F-B60917364D59}"/>
          </ac:picMkLst>
        </pc:picChg>
        <pc:cxnChg chg="del">
          <ac:chgData name="Блажо Ђуровић" userId="5694572e-f064-495d-ac23-a1610d1060de" providerId="ADAL" clId="{B9B2EF37-FB1A-42F4-BE4A-8BD7720421BA}" dt="2021-10-23T19:37:23.559" v="3651" actId="478"/>
          <ac:cxnSpMkLst>
            <pc:docMk/>
            <pc:sldMk cId="639105458" sldId="280"/>
            <ac:cxnSpMk id="7" creationId="{2467A8DC-93C6-4D3C-8FF5-5240A2990862}"/>
          </ac:cxnSpMkLst>
        </pc:cxnChg>
        <pc:cxnChg chg="add mod">
          <ac:chgData name="Блажо Ђуровић" userId="5694572e-f064-495d-ac23-a1610d1060de" providerId="ADAL" clId="{B9B2EF37-FB1A-42F4-BE4A-8BD7720421BA}" dt="2021-10-23T19:42:34.756" v="3721" actId="13822"/>
          <ac:cxnSpMkLst>
            <pc:docMk/>
            <pc:sldMk cId="639105458" sldId="280"/>
            <ac:cxnSpMk id="10" creationId="{DB30EE4F-46A5-459D-A3EA-8BA86A5510EC}"/>
          </ac:cxnSpMkLst>
        </pc:cxnChg>
        <pc:cxnChg chg="del">
          <ac:chgData name="Блажо Ђуровић" userId="5694572e-f064-495d-ac23-a1610d1060de" providerId="ADAL" clId="{B9B2EF37-FB1A-42F4-BE4A-8BD7720421BA}" dt="2021-10-23T19:37:28.400" v="3655" actId="478"/>
          <ac:cxnSpMkLst>
            <pc:docMk/>
            <pc:sldMk cId="639105458" sldId="280"/>
            <ac:cxnSpMk id="16" creationId="{B92E8386-1AF1-4DFE-811B-B30C71E496AA}"/>
          </ac:cxnSpMkLst>
        </pc:cxnChg>
        <pc:cxnChg chg="add mod">
          <ac:chgData name="Блажо Ђуровић" userId="5694572e-f064-495d-ac23-a1610d1060de" providerId="ADAL" clId="{B9B2EF37-FB1A-42F4-BE4A-8BD7720421BA}" dt="2021-10-23T19:42:53.328" v="3729" actId="13822"/>
          <ac:cxnSpMkLst>
            <pc:docMk/>
            <pc:sldMk cId="639105458" sldId="280"/>
            <ac:cxnSpMk id="17" creationId="{86E844DA-6C34-4FAA-8B99-5473AB8732F3}"/>
          </ac:cxnSpMkLst>
        </pc:cxnChg>
        <pc:cxnChg chg="add mod">
          <ac:chgData name="Блажо Ђуровић" userId="5694572e-f064-495d-ac23-a1610d1060de" providerId="ADAL" clId="{B9B2EF37-FB1A-42F4-BE4A-8BD7720421BA}" dt="2021-10-23T19:43:09.107" v="3734" actId="13822"/>
          <ac:cxnSpMkLst>
            <pc:docMk/>
            <pc:sldMk cId="639105458" sldId="280"/>
            <ac:cxnSpMk id="21" creationId="{E9D33FE4-6426-42EA-B66A-82E2681DD07D}"/>
          </ac:cxnSpMkLst>
        </pc:cxnChg>
        <pc:cxnChg chg="del mod">
          <ac:chgData name="Блажо Ђуровић" userId="5694572e-f064-495d-ac23-a1610d1060de" providerId="ADAL" clId="{B9B2EF37-FB1A-42F4-BE4A-8BD7720421BA}" dt="2021-10-23T19:39:58.017" v="3683" actId="478"/>
          <ac:cxnSpMkLst>
            <pc:docMk/>
            <pc:sldMk cId="639105458" sldId="280"/>
            <ac:cxnSpMk id="33" creationId="{4A70E737-94EA-42CF-BC12-127E1AC22628}"/>
          </ac:cxnSpMkLst>
        </pc:cxnChg>
        <pc:cxnChg chg="add del">
          <ac:chgData name="Блажо Ђуровић" userId="5694572e-f064-495d-ac23-a1610d1060de" providerId="ADAL" clId="{B9B2EF37-FB1A-42F4-BE4A-8BD7720421BA}" dt="2021-10-23T19:38:56.245" v="3669" actId="478"/>
          <ac:cxnSpMkLst>
            <pc:docMk/>
            <pc:sldMk cId="639105458" sldId="280"/>
            <ac:cxnSpMk id="43" creationId="{5CF27136-6AE4-4061-84E2-66A653B9D165}"/>
          </ac:cxnSpMkLst>
        </pc:cxnChg>
        <pc:cxnChg chg="add del">
          <ac:chgData name="Блажо Ђуровић" userId="5694572e-f064-495d-ac23-a1610d1060de" providerId="ADAL" clId="{B9B2EF37-FB1A-42F4-BE4A-8BD7720421BA}" dt="2021-10-23T19:38:56.245" v="3669" actId="478"/>
          <ac:cxnSpMkLst>
            <pc:docMk/>
            <pc:sldMk cId="639105458" sldId="280"/>
            <ac:cxnSpMk id="45" creationId="{FB6C7020-87A6-40C4-A606-26357751CDBC}"/>
          </ac:cxnSpMkLst>
        </pc:cxnChg>
        <pc:cxnChg chg="del mod">
          <ac:chgData name="Блажо Ђуровић" userId="5694572e-f064-495d-ac23-a1610d1060de" providerId="ADAL" clId="{B9B2EF37-FB1A-42F4-BE4A-8BD7720421BA}" dt="2021-10-23T19:39:39.872" v="3679" actId="478"/>
          <ac:cxnSpMkLst>
            <pc:docMk/>
            <pc:sldMk cId="639105458" sldId="280"/>
            <ac:cxnSpMk id="55" creationId="{9CCF33D8-6558-45CE-A0B9-EADF6D1C46CD}"/>
          </ac:cxnSpMkLst>
        </pc:cxnChg>
        <pc:cxnChg chg="mod">
          <ac:chgData name="Блажо Ђуровић" userId="5694572e-f064-495d-ac23-a1610d1060de" providerId="ADAL" clId="{B9B2EF37-FB1A-42F4-BE4A-8BD7720421BA}" dt="2021-10-23T19:38:10.531" v="3657" actId="478"/>
          <ac:cxnSpMkLst>
            <pc:docMk/>
            <pc:sldMk cId="639105458" sldId="280"/>
            <ac:cxnSpMk id="58" creationId="{12F3F835-9A39-40AC-B2CD-D9772E1DD28B}"/>
          </ac:cxnSpMkLst>
        </pc:cxnChg>
        <pc:cxnChg chg="add del mod">
          <ac:chgData name="Блажо Ђуровић" userId="5694572e-f064-495d-ac23-a1610d1060de" providerId="ADAL" clId="{B9B2EF37-FB1A-42F4-BE4A-8BD7720421BA}" dt="2021-10-23T19:38:56.245" v="3669" actId="478"/>
          <ac:cxnSpMkLst>
            <pc:docMk/>
            <pc:sldMk cId="639105458" sldId="280"/>
            <ac:cxnSpMk id="64" creationId="{77713D5B-6943-42CA-816E-329E7FFDEC2D}"/>
          </ac:cxnSpMkLst>
        </pc:cxnChg>
        <pc:cxnChg chg="add del mod">
          <ac:chgData name="Блажо Ђуровић" userId="5694572e-f064-495d-ac23-a1610d1060de" providerId="ADAL" clId="{B9B2EF37-FB1A-42F4-BE4A-8BD7720421BA}" dt="2021-10-23T19:38:56.245" v="3669" actId="478"/>
          <ac:cxnSpMkLst>
            <pc:docMk/>
            <pc:sldMk cId="639105458" sldId="280"/>
            <ac:cxnSpMk id="66" creationId="{212282C1-32C3-4475-9A5D-83D5950FD05B}"/>
          </ac:cxnSpMkLst>
        </pc:cxnChg>
        <pc:cxnChg chg="del mod">
          <ac:chgData name="Блажо Ђуровић" userId="5694572e-f064-495d-ac23-a1610d1060de" providerId="ADAL" clId="{B9B2EF37-FB1A-42F4-BE4A-8BD7720421BA}" dt="2021-10-23T19:38:15.387" v="3659" actId="478"/>
          <ac:cxnSpMkLst>
            <pc:docMk/>
            <pc:sldMk cId="639105458" sldId="280"/>
            <ac:cxnSpMk id="68" creationId="{0DD1525D-5B9B-408A-8C62-3D1960B1DA7E}"/>
          </ac:cxnSpMkLst>
        </pc:cxnChg>
        <pc:cxnChg chg="del">
          <ac:chgData name="Блажо Ђуровић" userId="5694572e-f064-495d-ac23-a1610d1060de" providerId="ADAL" clId="{B9B2EF37-FB1A-42F4-BE4A-8BD7720421BA}" dt="2021-10-23T19:37:24.711" v="3652" actId="478"/>
          <ac:cxnSpMkLst>
            <pc:docMk/>
            <pc:sldMk cId="639105458" sldId="280"/>
            <ac:cxnSpMk id="70" creationId="{1A799DBD-FAA2-4E01-A84B-DA080D1FF0CF}"/>
          </ac:cxnSpMkLst>
        </pc:cxnChg>
        <pc:cxnChg chg="del mod">
          <ac:chgData name="Блажо Ђуровић" userId="5694572e-f064-495d-ac23-a1610d1060de" providerId="ADAL" clId="{B9B2EF37-FB1A-42F4-BE4A-8BD7720421BA}" dt="2021-10-23T19:37:25.567" v="3653" actId="478"/>
          <ac:cxnSpMkLst>
            <pc:docMk/>
            <pc:sldMk cId="639105458" sldId="280"/>
            <ac:cxnSpMk id="71" creationId="{C35FAB19-51D0-4093-8687-64C5A2E37D58}"/>
          </ac:cxnSpMkLst>
        </pc:cxnChg>
        <pc:cxnChg chg="del">
          <ac:chgData name="Блажо Ђуровић" userId="5694572e-f064-495d-ac23-a1610d1060de" providerId="ADAL" clId="{B9B2EF37-FB1A-42F4-BE4A-8BD7720421BA}" dt="2021-10-23T19:37:26.809" v="3654" actId="478"/>
          <ac:cxnSpMkLst>
            <pc:docMk/>
            <pc:sldMk cId="639105458" sldId="280"/>
            <ac:cxnSpMk id="72" creationId="{965B7830-DA13-48FD-8935-F168FE70F990}"/>
          </ac:cxnSpMkLst>
        </pc:cxnChg>
        <pc:cxnChg chg="add mod">
          <ac:chgData name="Блажо Ђуровић" userId="5694572e-f064-495d-ac23-a1610d1060de" providerId="ADAL" clId="{B9B2EF37-FB1A-42F4-BE4A-8BD7720421BA}" dt="2021-10-23T19:39:17.344" v="3673" actId="1036"/>
          <ac:cxnSpMkLst>
            <pc:docMk/>
            <pc:sldMk cId="639105458" sldId="280"/>
            <ac:cxnSpMk id="73" creationId="{59266BA8-0C62-4EEF-B998-6DFDE0968088}"/>
          </ac:cxnSpMkLst>
        </pc:cxnChg>
        <pc:cxnChg chg="add mod">
          <ac:chgData name="Блажо Ђуровић" userId="5694572e-f064-495d-ac23-a1610d1060de" providerId="ADAL" clId="{B9B2EF37-FB1A-42F4-BE4A-8BD7720421BA}" dt="2021-10-23T19:39:17.344" v="3673" actId="1036"/>
          <ac:cxnSpMkLst>
            <pc:docMk/>
            <pc:sldMk cId="639105458" sldId="280"/>
            <ac:cxnSpMk id="74" creationId="{4E1699D8-3979-4011-9B3C-F4BE3300AC5F}"/>
          </ac:cxnSpMkLst>
        </pc:cxnChg>
        <pc:cxnChg chg="add mod">
          <ac:chgData name="Блажо Ђуровић" userId="5694572e-f064-495d-ac23-a1610d1060de" providerId="ADAL" clId="{B9B2EF37-FB1A-42F4-BE4A-8BD7720421BA}" dt="2021-10-23T19:40:46.910" v="3693" actId="1036"/>
          <ac:cxnSpMkLst>
            <pc:docMk/>
            <pc:sldMk cId="639105458" sldId="280"/>
            <ac:cxnSpMk id="79" creationId="{CF8E80BD-13C6-4826-AC59-66E2B29C2F49}"/>
          </ac:cxnSpMkLst>
        </pc:cxnChg>
        <pc:cxnChg chg="add del mod">
          <ac:chgData name="Блажо Ђуровић" userId="5694572e-f064-495d-ac23-a1610d1060de" providerId="ADAL" clId="{B9B2EF37-FB1A-42F4-BE4A-8BD7720421BA}" dt="2021-10-23T19:41:00.317" v="3696" actId="478"/>
          <ac:cxnSpMkLst>
            <pc:docMk/>
            <pc:sldMk cId="639105458" sldId="280"/>
            <ac:cxnSpMk id="81" creationId="{46203B93-4067-4B7B-BF06-6821E21D010E}"/>
          </ac:cxnSpMkLst>
        </pc:cxnChg>
        <pc:cxnChg chg="add mod">
          <ac:chgData name="Блажо Ђуровић" userId="5694572e-f064-495d-ac23-a1610d1060de" providerId="ADAL" clId="{B9B2EF37-FB1A-42F4-BE4A-8BD7720421BA}" dt="2021-10-23T19:41:44.972" v="3706" actId="1076"/>
          <ac:cxnSpMkLst>
            <pc:docMk/>
            <pc:sldMk cId="639105458" sldId="280"/>
            <ac:cxnSpMk id="84" creationId="{9F18995D-B410-4874-AB2E-2EDE525DC622}"/>
          </ac:cxnSpMkLst>
        </pc:cxnChg>
        <pc:cxnChg chg="add mod">
          <ac:chgData name="Блажо Ђуровић" userId="5694572e-f064-495d-ac23-a1610d1060de" providerId="ADAL" clId="{B9B2EF37-FB1A-42F4-BE4A-8BD7720421BA}" dt="2021-10-23T19:42:00.012" v="3709" actId="1038"/>
          <ac:cxnSpMkLst>
            <pc:docMk/>
            <pc:sldMk cId="639105458" sldId="280"/>
            <ac:cxnSpMk id="87" creationId="{2DC51FA3-6665-4C9F-A123-A7C059B3FA18}"/>
          </ac:cxnSpMkLst>
        </pc:cxnChg>
        <pc:cxnChg chg="add mod">
          <ac:chgData name="Блажо Ђуровић" userId="5694572e-f064-495d-ac23-a1610d1060de" providerId="ADAL" clId="{B9B2EF37-FB1A-42F4-BE4A-8BD7720421BA}" dt="2021-10-23T19:42:00.012" v="3709" actId="1038"/>
          <ac:cxnSpMkLst>
            <pc:docMk/>
            <pc:sldMk cId="639105458" sldId="280"/>
            <ac:cxnSpMk id="90" creationId="{9C3551D8-A531-4E84-A920-256CAF8DD974}"/>
          </ac:cxnSpMkLst>
        </pc:cxnChg>
        <pc:cxnChg chg="add mod">
          <ac:chgData name="Блажо Ђуровић" userId="5694572e-f064-495d-ac23-a1610d1060de" providerId="ADAL" clId="{B9B2EF37-FB1A-42F4-BE4A-8BD7720421BA}" dt="2021-10-23T19:42:16.918" v="3718" actId="1038"/>
          <ac:cxnSpMkLst>
            <pc:docMk/>
            <pc:sldMk cId="639105458" sldId="280"/>
            <ac:cxnSpMk id="93" creationId="{E6519CC8-2D46-41F1-92FF-BEB92C8E4FA5}"/>
          </ac:cxnSpMkLst>
        </pc:cxnChg>
        <pc:cxnChg chg="add del mod">
          <ac:chgData name="Блажо Ђуровић" userId="5694572e-f064-495d-ac23-a1610d1060de" providerId="ADAL" clId="{B9B2EF37-FB1A-42F4-BE4A-8BD7720421BA}" dt="2021-10-23T19:42:20.402" v="3719" actId="478"/>
          <ac:cxnSpMkLst>
            <pc:docMk/>
            <pc:sldMk cId="639105458" sldId="280"/>
            <ac:cxnSpMk id="96" creationId="{9D578296-1F52-4BE8-BE16-2098010291A9}"/>
          </ac:cxnSpMkLst>
        </pc:cxnChg>
        <pc:cxnChg chg="add mod">
          <ac:chgData name="Блажо Ђуровић" userId="5694572e-f064-495d-ac23-a1610d1060de" providerId="ADAL" clId="{B9B2EF37-FB1A-42F4-BE4A-8BD7720421BA}" dt="2021-10-23T19:42:40.679" v="3724" actId="14100"/>
          <ac:cxnSpMkLst>
            <pc:docMk/>
            <pc:sldMk cId="639105458" sldId="280"/>
            <ac:cxnSpMk id="97" creationId="{311750E1-0A20-43CD-AD44-6A3A18A489AD}"/>
          </ac:cxnSpMkLst>
        </pc:cxnChg>
        <pc:cxnChg chg="add mod">
          <ac:chgData name="Блажо Ђуровић" userId="5694572e-f064-495d-ac23-a1610d1060de" providerId="ADAL" clId="{B9B2EF37-FB1A-42F4-BE4A-8BD7720421BA}" dt="2021-10-23T19:42:46.808" v="3727" actId="14100"/>
          <ac:cxnSpMkLst>
            <pc:docMk/>
            <pc:sldMk cId="639105458" sldId="280"/>
            <ac:cxnSpMk id="98" creationId="{BE4BC8B5-6E12-498F-B58E-A6D4AF6F978B}"/>
          </ac:cxnSpMkLst>
        </pc:cxnChg>
        <pc:cxnChg chg="add mod">
          <ac:chgData name="Блажо Ђуровић" userId="5694572e-f064-495d-ac23-a1610d1060de" providerId="ADAL" clId="{B9B2EF37-FB1A-42F4-BE4A-8BD7720421BA}" dt="2021-10-23T19:42:59.513" v="3732" actId="14100"/>
          <ac:cxnSpMkLst>
            <pc:docMk/>
            <pc:sldMk cId="639105458" sldId="280"/>
            <ac:cxnSpMk id="99" creationId="{30440F32-B6B0-45AA-88B6-088EB73740E7}"/>
          </ac:cxnSpMkLst>
        </pc:cxnChg>
        <pc:cxnChg chg="add mod">
          <ac:chgData name="Блажо Ђуровић" userId="5694572e-f064-495d-ac23-a1610d1060de" providerId="ADAL" clId="{B9B2EF37-FB1A-42F4-BE4A-8BD7720421BA}" dt="2021-10-23T19:43:17.827" v="3737" actId="14100"/>
          <ac:cxnSpMkLst>
            <pc:docMk/>
            <pc:sldMk cId="639105458" sldId="280"/>
            <ac:cxnSpMk id="100" creationId="{5179B8F5-5711-414D-B359-26E2EE140C54}"/>
          </ac:cxnSpMkLst>
        </pc:cxnChg>
        <pc:cxnChg chg="add mod">
          <ac:chgData name="Блажо Ђуровић" userId="5694572e-f064-495d-ac23-a1610d1060de" providerId="ADAL" clId="{B9B2EF37-FB1A-42F4-BE4A-8BD7720421BA}" dt="2021-10-23T19:43:26.542" v="3740" actId="14100"/>
          <ac:cxnSpMkLst>
            <pc:docMk/>
            <pc:sldMk cId="639105458" sldId="280"/>
            <ac:cxnSpMk id="101" creationId="{D55E3854-C663-4F68-B6E7-22A4730C3A31}"/>
          </ac:cxnSpMkLst>
        </pc:cxnChg>
        <pc:cxnChg chg="add mod">
          <ac:chgData name="Блажо Ђуровић" userId="5694572e-f064-495d-ac23-a1610d1060de" providerId="ADAL" clId="{B9B2EF37-FB1A-42F4-BE4A-8BD7720421BA}" dt="2021-10-23T19:43:36.876" v="3743" actId="14100"/>
          <ac:cxnSpMkLst>
            <pc:docMk/>
            <pc:sldMk cId="639105458" sldId="280"/>
            <ac:cxnSpMk id="102" creationId="{FC52AFDE-0BFB-4FDD-BDBD-03922DD5EB5A}"/>
          </ac:cxnSpMkLst>
        </pc:cxnChg>
        <pc:cxnChg chg="add mod">
          <ac:chgData name="Блажо Ђуровић" userId="5694572e-f064-495d-ac23-a1610d1060de" providerId="ADAL" clId="{B9B2EF37-FB1A-42F4-BE4A-8BD7720421BA}" dt="2021-10-23T19:43:43.448" v="3746" actId="14100"/>
          <ac:cxnSpMkLst>
            <pc:docMk/>
            <pc:sldMk cId="639105458" sldId="280"/>
            <ac:cxnSpMk id="104" creationId="{1DEF13B4-EA20-4501-AAAC-D2E9AA79B864}"/>
          </ac:cxnSpMkLst>
        </pc:cxnChg>
        <pc:cxnChg chg="add mod">
          <ac:chgData name="Блажо Ђуровић" userId="5694572e-f064-495d-ac23-a1610d1060de" providerId="ADAL" clId="{B9B2EF37-FB1A-42F4-BE4A-8BD7720421BA}" dt="2021-10-23T19:44:13.076" v="3756" actId="1035"/>
          <ac:cxnSpMkLst>
            <pc:docMk/>
            <pc:sldMk cId="639105458" sldId="280"/>
            <ac:cxnSpMk id="107" creationId="{636B7270-1A02-4FD2-97A2-9D391355D094}"/>
          </ac:cxnSpMkLst>
        </pc:cxnChg>
        <pc:cxnChg chg="add mod">
          <ac:chgData name="Блажо Ђуровић" userId="5694572e-f064-495d-ac23-a1610d1060de" providerId="ADAL" clId="{B9B2EF37-FB1A-42F4-BE4A-8BD7720421BA}" dt="2021-10-23T19:44:50.214" v="3762"/>
          <ac:cxnSpMkLst>
            <pc:docMk/>
            <pc:sldMk cId="639105458" sldId="280"/>
            <ac:cxnSpMk id="110" creationId="{A4030CD8-6B6D-4B99-AB46-7C99B3FC8C85}"/>
          </ac:cxnSpMkLst>
        </pc:cxnChg>
        <pc:cxnChg chg="add mod">
          <ac:chgData name="Блажо Ђуровић" userId="5694572e-f064-495d-ac23-a1610d1060de" providerId="ADAL" clId="{B9B2EF37-FB1A-42F4-BE4A-8BD7720421BA}" dt="2021-10-23T19:45:29.003" v="3797" actId="14100"/>
          <ac:cxnSpMkLst>
            <pc:docMk/>
            <pc:sldMk cId="639105458" sldId="280"/>
            <ac:cxnSpMk id="112" creationId="{B814ED9D-CCEC-44B5-BF8C-F7E2E7479709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3T19:52:02.668" v="3960" actId="113"/>
        <pc:sldMkLst>
          <pc:docMk/>
          <pc:sldMk cId="4117142698" sldId="281"/>
        </pc:sldMkLst>
        <pc:spChg chg="mod">
          <ac:chgData name="Блажо Ђуровић" userId="5694572e-f064-495d-ac23-a1610d1060de" providerId="ADAL" clId="{B9B2EF37-FB1A-42F4-BE4A-8BD7720421BA}" dt="2021-10-23T19:45:43.416" v="3800" actId="20577"/>
          <ac:spMkLst>
            <pc:docMk/>
            <pc:sldMk cId="4117142698" sldId="281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3T19:47:11.717" v="3934" actId="27636"/>
          <ac:spMkLst>
            <pc:docMk/>
            <pc:sldMk cId="4117142698" sldId="281"/>
            <ac:spMk id="3" creationId="{49D61353-9E66-4392-ADF9-7E60FC243ABC}"/>
          </ac:spMkLst>
        </pc:spChg>
        <pc:spChg chg="add mod">
          <ac:chgData name="Блажо Ђуровић" userId="5694572e-f064-495d-ac23-a1610d1060de" providerId="ADAL" clId="{B9B2EF37-FB1A-42F4-BE4A-8BD7720421BA}" dt="2021-10-23T19:49:53.514" v="3947" actId="693"/>
          <ac:spMkLst>
            <pc:docMk/>
            <pc:sldMk cId="4117142698" sldId="281"/>
            <ac:spMk id="11" creationId="{BB6C7B69-6204-454D-968B-815D44439549}"/>
          </ac:spMkLst>
        </pc:spChg>
        <pc:spChg chg="mod">
          <ac:chgData name="Блажо Ђуровић" userId="5694572e-f064-495d-ac23-a1610d1060de" providerId="ADAL" clId="{B9B2EF37-FB1A-42F4-BE4A-8BD7720421BA}" dt="2021-10-23T19:52:02.668" v="3960" actId="113"/>
          <ac:spMkLst>
            <pc:docMk/>
            <pc:sldMk cId="4117142698" sldId="281"/>
            <ac:spMk id="26" creationId="{58B25398-DCD4-452B-BA0B-686E434F9EAE}"/>
          </ac:spMkLst>
        </pc:spChg>
        <pc:spChg chg="mod">
          <ac:chgData name="Блажо Ђуровић" userId="5694572e-f064-495d-ac23-a1610d1060de" providerId="ADAL" clId="{B9B2EF37-FB1A-42F4-BE4A-8BD7720421BA}" dt="2021-10-23T19:50:50.228" v="3958" actId="1038"/>
          <ac:spMkLst>
            <pc:docMk/>
            <pc:sldMk cId="4117142698" sldId="281"/>
            <ac:spMk id="35" creationId="{C8DD1688-B549-40E9-86B9-C9BD2E1FDD00}"/>
          </ac:spMkLst>
        </pc:spChg>
        <pc:spChg chg="del">
          <ac:chgData name="Блажо Ђуровић" userId="5694572e-f064-495d-ac23-a1610d1060de" providerId="ADAL" clId="{B9B2EF37-FB1A-42F4-BE4A-8BD7720421BA}" dt="2021-10-23T19:46:55.300" v="3931" actId="478"/>
          <ac:spMkLst>
            <pc:docMk/>
            <pc:sldMk cId="4117142698" sldId="281"/>
            <ac:spMk id="111" creationId="{54AA8B2B-18BF-489D-BCB1-044520A2E87F}"/>
          </ac:spMkLst>
        </pc:spChg>
        <pc:cxnChg chg="add mod">
          <ac:chgData name="Блажо Ђуровић" userId="5694572e-f064-495d-ac23-a1610d1060de" providerId="ADAL" clId="{B9B2EF37-FB1A-42F4-BE4A-8BD7720421BA}" dt="2021-10-23T19:47:56.244" v="3944" actId="208"/>
          <ac:cxnSpMkLst>
            <pc:docMk/>
            <pc:sldMk cId="4117142698" sldId="281"/>
            <ac:cxnSpMk id="7" creationId="{3E93E5E6-3BAF-463F-82A8-1F8A7C389C6A}"/>
          </ac:cxnSpMkLst>
        </pc:cxnChg>
        <pc:cxnChg chg="del">
          <ac:chgData name="Блажо Ђуровић" userId="5694572e-f064-495d-ac23-a1610d1060de" providerId="ADAL" clId="{B9B2EF37-FB1A-42F4-BE4A-8BD7720421BA}" dt="2021-10-23T19:46:52.771" v="3930" actId="478"/>
          <ac:cxnSpMkLst>
            <pc:docMk/>
            <pc:sldMk cId="4117142698" sldId="281"/>
            <ac:cxnSpMk id="10" creationId="{DB30EE4F-46A5-459D-A3EA-8BA86A5510EC}"/>
          </ac:cxnSpMkLst>
        </pc:cxnChg>
        <pc:cxnChg chg="del">
          <ac:chgData name="Блажо Ђуровић" userId="5694572e-f064-495d-ac23-a1610d1060de" providerId="ADAL" clId="{B9B2EF37-FB1A-42F4-BE4A-8BD7720421BA}" dt="2021-10-23T19:46:49.923" v="3927" actId="478"/>
          <ac:cxnSpMkLst>
            <pc:docMk/>
            <pc:sldMk cId="4117142698" sldId="281"/>
            <ac:cxnSpMk id="17" creationId="{86E844DA-6C34-4FAA-8B99-5473AB8732F3}"/>
          </ac:cxnSpMkLst>
        </pc:cxnChg>
        <pc:cxnChg chg="del">
          <ac:chgData name="Блажо Ђуровић" userId="5694572e-f064-495d-ac23-a1610d1060de" providerId="ADAL" clId="{B9B2EF37-FB1A-42F4-BE4A-8BD7720421BA}" dt="2021-10-23T19:46:48.138" v="3925" actId="478"/>
          <ac:cxnSpMkLst>
            <pc:docMk/>
            <pc:sldMk cId="4117142698" sldId="281"/>
            <ac:cxnSpMk id="21" creationId="{E9D33FE4-6426-42EA-B66A-82E2681DD07D}"/>
          </ac:cxnSpMkLst>
        </pc:cxnChg>
        <pc:cxnChg chg="del">
          <ac:chgData name="Блажо Ђуровић" userId="5694572e-f064-495d-ac23-a1610d1060de" providerId="ADAL" clId="{B9B2EF37-FB1A-42F4-BE4A-8BD7720421BA}" dt="2021-10-23T19:46:52.003" v="3929" actId="478"/>
          <ac:cxnSpMkLst>
            <pc:docMk/>
            <pc:sldMk cId="4117142698" sldId="281"/>
            <ac:cxnSpMk id="97" creationId="{311750E1-0A20-43CD-AD44-6A3A18A489AD}"/>
          </ac:cxnSpMkLst>
        </pc:cxnChg>
        <pc:cxnChg chg="del">
          <ac:chgData name="Блажо Ђуровић" userId="5694572e-f064-495d-ac23-a1610d1060de" providerId="ADAL" clId="{B9B2EF37-FB1A-42F4-BE4A-8BD7720421BA}" dt="2021-10-23T19:46:51.147" v="3928" actId="478"/>
          <ac:cxnSpMkLst>
            <pc:docMk/>
            <pc:sldMk cId="4117142698" sldId="281"/>
            <ac:cxnSpMk id="98" creationId="{BE4BC8B5-6E12-498F-B58E-A6D4AF6F978B}"/>
          </ac:cxnSpMkLst>
        </pc:cxnChg>
        <pc:cxnChg chg="del">
          <ac:chgData name="Блажо Ђуровић" userId="5694572e-f064-495d-ac23-a1610d1060de" providerId="ADAL" clId="{B9B2EF37-FB1A-42F4-BE4A-8BD7720421BA}" dt="2021-10-23T19:46:49.403" v="3926" actId="478"/>
          <ac:cxnSpMkLst>
            <pc:docMk/>
            <pc:sldMk cId="4117142698" sldId="281"/>
            <ac:cxnSpMk id="99" creationId="{30440F32-B6B0-45AA-88B6-088EB73740E7}"/>
          </ac:cxnSpMkLst>
        </pc:cxnChg>
        <pc:cxnChg chg="del">
          <ac:chgData name="Блажо Ђуровић" userId="5694572e-f064-495d-ac23-a1610d1060de" providerId="ADAL" clId="{B9B2EF37-FB1A-42F4-BE4A-8BD7720421BA}" dt="2021-10-23T19:46:47.643" v="3924" actId="478"/>
          <ac:cxnSpMkLst>
            <pc:docMk/>
            <pc:sldMk cId="4117142698" sldId="281"/>
            <ac:cxnSpMk id="100" creationId="{5179B8F5-5711-414D-B359-26E2EE140C54}"/>
          </ac:cxnSpMkLst>
        </pc:cxnChg>
        <pc:cxnChg chg="del">
          <ac:chgData name="Блажо Ђуровић" userId="5694572e-f064-495d-ac23-a1610d1060de" providerId="ADAL" clId="{B9B2EF37-FB1A-42F4-BE4A-8BD7720421BA}" dt="2021-10-23T19:46:46.475" v="3923" actId="478"/>
          <ac:cxnSpMkLst>
            <pc:docMk/>
            <pc:sldMk cId="4117142698" sldId="281"/>
            <ac:cxnSpMk id="101" creationId="{D55E3854-C663-4F68-B6E7-22A4730C3A31}"/>
          </ac:cxnSpMkLst>
        </pc:cxnChg>
        <pc:cxnChg chg="del">
          <ac:chgData name="Блажо Ђуровић" userId="5694572e-f064-495d-ac23-a1610d1060de" providerId="ADAL" clId="{B9B2EF37-FB1A-42F4-BE4A-8BD7720421BA}" dt="2021-10-23T19:46:46.475" v="3923" actId="478"/>
          <ac:cxnSpMkLst>
            <pc:docMk/>
            <pc:sldMk cId="4117142698" sldId="281"/>
            <ac:cxnSpMk id="102" creationId="{FC52AFDE-0BFB-4FDD-BDBD-03922DD5EB5A}"/>
          </ac:cxnSpMkLst>
        </pc:cxnChg>
        <pc:cxnChg chg="del">
          <ac:chgData name="Блажо Ђуровић" userId="5694572e-f064-495d-ac23-a1610d1060de" providerId="ADAL" clId="{B9B2EF37-FB1A-42F4-BE4A-8BD7720421BA}" dt="2021-10-23T19:46:46.475" v="3923" actId="478"/>
          <ac:cxnSpMkLst>
            <pc:docMk/>
            <pc:sldMk cId="4117142698" sldId="281"/>
            <ac:cxnSpMk id="104" creationId="{1DEF13B4-EA20-4501-AAAC-D2E9AA79B864}"/>
          </ac:cxnSpMkLst>
        </pc:cxnChg>
        <pc:cxnChg chg="del mod">
          <ac:chgData name="Блажо Ђуровић" userId="5694572e-f064-495d-ac23-a1610d1060de" providerId="ADAL" clId="{B9B2EF37-FB1A-42F4-BE4A-8BD7720421BA}" dt="2021-10-23T19:46:56.363" v="3932" actId="478"/>
          <ac:cxnSpMkLst>
            <pc:docMk/>
            <pc:sldMk cId="4117142698" sldId="281"/>
            <ac:cxnSpMk id="112" creationId="{B814ED9D-CCEC-44B5-BF8C-F7E2E7479709}"/>
          </ac:cxnSpMkLst>
        </pc:cxnChg>
      </pc:sldChg>
      <pc:sldChg chg="modSp new mod">
        <pc:chgData name="Блажо Ђуровић" userId="5694572e-f064-495d-ac23-a1610d1060de" providerId="ADAL" clId="{B9B2EF37-FB1A-42F4-BE4A-8BD7720421BA}" dt="2021-10-23T19:54:34.892" v="4270" actId="113"/>
        <pc:sldMkLst>
          <pc:docMk/>
          <pc:sldMk cId="2603223342" sldId="282"/>
        </pc:sldMkLst>
        <pc:spChg chg="mod">
          <ac:chgData name="Блажо Ђуровић" userId="5694572e-f064-495d-ac23-a1610d1060de" providerId="ADAL" clId="{B9B2EF37-FB1A-42F4-BE4A-8BD7720421BA}" dt="2021-10-23T19:53:00.499" v="3973" actId="20577"/>
          <ac:spMkLst>
            <pc:docMk/>
            <pc:sldMk cId="2603223342" sldId="282"/>
            <ac:spMk id="2" creationId="{3AD995C9-6021-4B1C-9EF9-67270E33BB33}"/>
          </ac:spMkLst>
        </pc:spChg>
        <pc:spChg chg="mod">
          <ac:chgData name="Блажо Ђуровић" userId="5694572e-f064-495d-ac23-a1610d1060de" providerId="ADAL" clId="{B9B2EF37-FB1A-42F4-BE4A-8BD7720421BA}" dt="2021-10-23T19:54:34.892" v="4270" actId="113"/>
          <ac:spMkLst>
            <pc:docMk/>
            <pc:sldMk cId="2603223342" sldId="282"/>
            <ac:spMk id="3" creationId="{87461819-1ACB-473A-BE28-83B84F76BC5B}"/>
          </ac:spMkLst>
        </pc:spChg>
      </pc:sldChg>
      <pc:sldChg chg="addSp delSp modSp add mod">
        <pc:chgData name="Блажо Ђуровић" userId="5694572e-f064-495d-ac23-a1610d1060de" providerId="ADAL" clId="{B9B2EF37-FB1A-42F4-BE4A-8BD7720421BA}" dt="2021-10-24T16:13:20.506" v="5357" actId="6549"/>
        <pc:sldMkLst>
          <pc:docMk/>
          <pc:sldMk cId="1160725929" sldId="283"/>
        </pc:sldMkLst>
        <pc:spChg chg="mod">
          <ac:chgData name="Блажо Ђуровић" userId="5694572e-f064-495d-ac23-a1610d1060de" providerId="ADAL" clId="{B9B2EF37-FB1A-42F4-BE4A-8BD7720421BA}" dt="2021-10-24T15:16:24.142" v="4277" actId="20577"/>
          <ac:spMkLst>
            <pc:docMk/>
            <pc:sldMk cId="1160725929" sldId="283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6:13:20.506" v="5357" actId="6549"/>
          <ac:spMkLst>
            <pc:docMk/>
            <pc:sldMk cId="1160725929" sldId="283"/>
            <ac:spMk id="3" creationId="{49D61353-9E66-4392-ADF9-7E60FC243ABC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0" creationId="{6D8F0D73-8178-4D92-B9CC-F8BBCF2C1962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1" creationId="{D7C256AE-E8F9-4FE4-8A8F-86FC12570D98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2" creationId="{B12BB62C-95F1-4409-9750-669E7029F1CF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5" creationId="{C8DD1688-B549-40E9-86B9-C9BD2E1FDD00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7" creationId="{25DF782F-C0B6-4CED-A023-1EE25F07D169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8" creationId="{94A6812E-5A2A-4A6D-9E72-6BC4E8994A8F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39" creationId="{38B842AC-7914-4895-860F-D5B4FE801875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40" creationId="{A230CFB9-8C89-4F1C-A3A3-DFAE41963C2F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41" creationId="{18529010-738F-4C26-98F5-ED84CC5467C7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42" creationId="{6C9E155C-98A3-46AF-B0A5-54E46AA7C28F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47" creationId="{56451152-90C1-4DA5-9B0C-49DE403F725B}"/>
          </ac:spMkLst>
        </pc:spChg>
        <pc:spChg chg="del">
          <ac:chgData name="Блажо Ђуровић" userId="5694572e-f064-495d-ac23-a1610d1060de" providerId="ADAL" clId="{B9B2EF37-FB1A-42F4-BE4A-8BD7720421BA}" dt="2021-10-24T15:19:31.939" v="4294" actId="478"/>
          <ac:spMkLst>
            <pc:docMk/>
            <pc:sldMk cId="1160725929" sldId="283"/>
            <ac:spMk id="48" creationId="{E5446924-77AE-4436-BF0D-3C9E23AA6786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0" creationId="{50064E5D-F711-4C52-93EC-2DCBC5748FA3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1" creationId="{609F8998-29DD-46E6-9520-2C81C4787459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3" creationId="{115BC0D5-EE00-4BA4-9C39-3A28D036ACE9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5" creationId="{CD15C471-BC01-4545-818B-5C6EE8AA5DC2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6" creationId="{A139E5E7-055F-40FE-9534-7BFC054556B5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7" creationId="{D8331CDF-8993-4709-8926-DB9971931EEC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8" creationId="{FF98568F-009D-407B-A88B-E92A0C9AEFB0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59" creationId="{69ED1112-9857-4CC7-8816-F2CD6E4B35C5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62" creationId="{7DB2FEE7-ED40-4CC8-A89C-9E9F1282E541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63" creationId="{4FAEE452-A026-43B7-8059-CC3FAE32B3A8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65" creationId="{D8F58BF1-840F-4F56-A191-81CE6FB3811C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67" creationId="{5D248D13-5E25-413A-88F2-78E105CD0FA3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68" creationId="{A4CCF626-A075-4AE8-A8EB-CDA3875574FC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1" creationId="{7AF190E7-4807-47A8-A05F-315D0E89ADD3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2" creationId="{BC0F6DC8-48AC-47D8-9D0C-188B1B900A35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3" creationId="{D9D44750-7674-41B2-9D85-51FF89210D90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5" creationId="{4F2CABE4-B955-44DA-8D62-D540FDC92196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6" creationId="{E11741E9-E340-4775-901D-C2DFF4C97523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8" creationId="{ED3A566F-1A25-42F4-9CA3-6548FE689B32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79" creationId="{70432295-2ED2-4B02-9C7D-2BF01D1BB0A6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1" creationId="{8EFC085A-CBD1-4AD4-931E-F2294E0703BB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2" creationId="{7C905384-35E6-4C50-A69F-14711159247C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4" creationId="{A2C4469F-4F80-4EDA-876A-D5BB7BCC4377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5" creationId="{BB2D0F2F-71AA-4DE5-AEB1-CF3D4D70B7A4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7" creationId="{BAE797DD-3559-43A0-9186-FD727C0BD863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89" creationId="{B58C6A19-4C0A-4C71-8583-4884E5BD4212}"/>
          </ac:spMkLst>
        </pc:spChg>
        <pc:spChg chg="add mod">
          <ac:chgData name="Блажо Ђуровић" userId="5694572e-f064-495d-ac23-a1610d1060de" providerId="ADAL" clId="{B9B2EF37-FB1A-42F4-BE4A-8BD7720421BA}" dt="2021-10-24T15:19:32.474" v="4295"/>
          <ac:spMkLst>
            <pc:docMk/>
            <pc:sldMk cId="1160725929" sldId="283"/>
            <ac:spMk id="91" creationId="{81E0BB1D-3096-405A-B7E0-6B770C2EEFDE}"/>
          </ac:spMkLst>
        </pc:spChg>
        <pc:picChg chg="del">
          <ac:chgData name="Блажо Ђуровић" userId="5694572e-f064-495d-ac23-a1610d1060de" providerId="ADAL" clId="{B9B2EF37-FB1A-42F4-BE4A-8BD7720421BA}" dt="2021-10-24T15:19:31.939" v="4294" actId="478"/>
          <ac:picMkLst>
            <pc:docMk/>
            <pc:sldMk cId="1160725929" sldId="283"/>
            <ac:picMk id="5" creationId="{C4217706-CFFE-49F4-AA9F-B60917364D59}"/>
          </ac:picMkLst>
        </pc:picChg>
        <pc:picChg chg="add mod">
          <ac:chgData name="Блажо Ђуровић" userId="5694572e-f064-495d-ac23-a1610d1060de" providerId="ADAL" clId="{B9B2EF37-FB1A-42F4-BE4A-8BD7720421BA}" dt="2021-10-24T15:19:32.474" v="4295"/>
          <ac:picMkLst>
            <pc:docMk/>
            <pc:sldMk cId="1160725929" sldId="283"/>
            <ac:picMk id="26" creationId="{2BE551B2-878A-4609-B08A-4039871C69AA}"/>
          </ac:picMkLst>
        </pc:pic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27" creationId="{03CE4732-7ED0-4F4C-9B4A-27832BD3455B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28" creationId="{E31D5F70-6632-4E5F-94B2-4695720564AD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29" creationId="{53E44601-8E26-4414-816A-B4B8FBE778B0}"/>
          </ac:cxnSpMkLst>
        </pc:cxnChg>
        <pc:cxnChg chg="del mod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33" creationId="{4A70E737-94EA-42CF-BC12-127E1AC22628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34" creationId="{7F9E8CE2-957F-46A3-A80D-8962602D9723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36" creationId="{A9152FBC-F022-4E06-BDF8-82A7F663CCBE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43" creationId="{5CF27136-6AE4-4061-84E2-66A653B9D165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44" creationId="{0596E309-1433-4A65-BB90-71025B1C4675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45" creationId="{FB6C7020-87A6-40C4-A606-26357751CDBC}"/>
          </ac:cxnSpMkLst>
        </pc:cxnChg>
        <pc:cxnChg chg="del">
          <ac:chgData name="Блажо Ђуровић" userId="5694572e-f064-495d-ac23-a1610d1060de" providerId="ADAL" clId="{B9B2EF37-FB1A-42F4-BE4A-8BD7720421BA}" dt="2021-10-24T15:19:31.939" v="4294" actId="478"/>
          <ac:cxnSpMkLst>
            <pc:docMk/>
            <pc:sldMk cId="1160725929" sldId="283"/>
            <ac:cxnSpMk id="46" creationId="{0B173B3F-54EB-4404-9AE2-55B22339BF67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49" creationId="{BC23A57F-30F4-4EB1-B83F-CFC4B966A10C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52" creationId="{DE6BA4C3-ACB4-479B-ACA5-DCC41F559B30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54" creationId="{286E2C58-A16C-4513-A2B9-E163DA862581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60" creationId="{FCCF32D4-7E96-45D7-9560-166A55A52B50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61" creationId="{1C88BFB8-E46D-4E77-A79E-AB8D249673C7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64" creationId="{C5CC86A6-51F7-45BB-9C83-02CFA7F8150C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66" creationId="{D057FC5A-4706-4973-A2A1-C0C17683F1DE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69" creationId="{FB86FBD5-8A5C-4BD5-A22D-BA2A84E5B217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70" creationId="{59EA48E3-CF9B-4B7A-8481-6287BCB87D67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74" creationId="{12CFAE92-F59C-4BB1-A752-2B8A50CECC40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77" creationId="{9D39B97B-D945-45DE-AEDE-F6C6F85FCB8D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80" creationId="{2D2A0459-FA2A-41FA-9220-DD61A87EC01A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83" creationId="{518801D6-15EE-4121-BBA5-924105417003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86" creationId="{E6BCB902-D6D3-4F66-9323-EFFE00A65BAB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88" creationId="{CCAD30BE-EC83-4836-A129-FF3F86A2C4C4}"/>
          </ac:cxnSpMkLst>
        </pc:cxnChg>
        <pc:cxnChg chg="add mod">
          <ac:chgData name="Блажо Ђуровић" userId="5694572e-f064-495d-ac23-a1610d1060de" providerId="ADAL" clId="{B9B2EF37-FB1A-42F4-BE4A-8BD7720421BA}" dt="2021-10-24T15:19:32.474" v="4295"/>
          <ac:cxnSpMkLst>
            <pc:docMk/>
            <pc:sldMk cId="1160725929" sldId="283"/>
            <ac:cxnSpMk id="90" creationId="{D24A4011-2DB3-49F2-A801-A6E2C075C018}"/>
          </ac:cxnSpMkLst>
        </pc:cxnChg>
      </pc:sldChg>
      <pc:sldChg chg="add del replId">
        <pc:chgData name="Блажо Ђуровић" userId="5694572e-f064-495d-ac23-a1610d1060de" providerId="ADAL" clId="{B9B2EF37-FB1A-42F4-BE4A-8BD7720421BA}" dt="2021-10-24T15:49:16.231" v="4497" actId="47"/>
        <pc:sldMkLst>
          <pc:docMk/>
          <pc:sldMk cId="2336856408" sldId="284"/>
        </pc:sldMkLst>
      </pc:sldChg>
      <pc:sldChg chg="add del replId">
        <pc:chgData name="Блажо Ђуровић" userId="5694572e-f064-495d-ac23-a1610d1060de" providerId="ADAL" clId="{B9B2EF37-FB1A-42F4-BE4A-8BD7720421BA}" dt="2021-10-24T15:55:30.694" v="4661" actId="47"/>
        <pc:sldMkLst>
          <pc:docMk/>
          <pc:sldMk cId="4291621460" sldId="285"/>
        </pc:sldMkLst>
      </pc:sldChg>
      <pc:sldChg chg="add del replId">
        <pc:chgData name="Блажо Ђуровић" userId="5694572e-f064-495d-ac23-a1610d1060de" providerId="ADAL" clId="{B9B2EF37-FB1A-42F4-BE4A-8BD7720421BA}" dt="2021-10-24T16:07:06.093" v="5092" actId="47"/>
        <pc:sldMkLst>
          <pc:docMk/>
          <pc:sldMk cId="3847098230" sldId="286"/>
        </pc:sldMkLst>
      </pc:sldChg>
      <pc:sldChg chg="add del replId">
        <pc:chgData name="Блажо Ђуровић" userId="5694572e-f064-495d-ac23-a1610d1060de" providerId="ADAL" clId="{B9B2EF37-FB1A-42F4-BE4A-8BD7720421BA}" dt="2021-10-24T16:33:40.659" v="5848" actId="47"/>
        <pc:sldMkLst>
          <pc:docMk/>
          <pc:sldMk cId="167306441" sldId="287"/>
        </pc:sldMkLst>
      </pc:sldChg>
      <pc:sldChg chg="add del replId">
        <pc:chgData name="Блажо Ђуровић" userId="5694572e-f064-495d-ac23-a1610d1060de" providerId="ADAL" clId="{B9B2EF37-FB1A-42F4-BE4A-8BD7720421BA}" dt="2021-10-24T16:36:10.180" v="5903" actId="47"/>
        <pc:sldMkLst>
          <pc:docMk/>
          <pc:sldMk cId="1941679225" sldId="288"/>
        </pc:sldMkLst>
      </pc:sldChg>
      <pc:sldChg chg="add del replId">
        <pc:chgData name="Блажо Ђуровић" userId="5694572e-f064-495d-ac23-a1610d1060de" providerId="ADAL" clId="{B9B2EF37-FB1A-42F4-BE4A-8BD7720421BA}" dt="2021-10-24T16:50:18.151" v="6201" actId="47"/>
        <pc:sldMkLst>
          <pc:docMk/>
          <pc:sldMk cId="3599675966" sldId="289"/>
        </pc:sldMkLst>
      </pc:sldChg>
      <pc:sldChg chg="add del replId">
        <pc:chgData name="Блажо Ђуровић" userId="5694572e-f064-495d-ac23-a1610d1060de" providerId="ADAL" clId="{B9B2EF37-FB1A-42F4-BE4A-8BD7720421BA}" dt="2021-10-24T16:55:09.284" v="6296" actId="47"/>
        <pc:sldMkLst>
          <pc:docMk/>
          <pc:sldMk cId="891565897" sldId="290"/>
        </pc:sldMkLst>
      </pc:sldChg>
      <pc:sldChg chg="addSp modSp add mod">
        <pc:chgData name="Блажо Ђуровић" userId="5694572e-f064-495d-ac23-a1610d1060de" providerId="ADAL" clId="{B9B2EF37-FB1A-42F4-BE4A-8BD7720421BA}" dt="2021-10-24T16:13:36.293" v="5358" actId="20577"/>
        <pc:sldMkLst>
          <pc:docMk/>
          <pc:sldMk cId="3410914702" sldId="291"/>
        </pc:sldMkLst>
        <pc:spChg chg="mod">
          <ac:chgData name="Блажо Ђуровић" userId="5694572e-f064-495d-ac23-a1610d1060de" providerId="ADAL" clId="{B9B2EF37-FB1A-42F4-BE4A-8BD7720421BA}" dt="2021-10-24T15:49:02.873" v="4495" actId="20577"/>
          <ac:spMkLst>
            <pc:docMk/>
            <pc:sldMk cId="3410914702" sldId="291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5:49:09.538" v="4496" actId="14100"/>
          <ac:spMkLst>
            <pc:docMk/>
            <pc:sldMk cId="3410914702" sldId="291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0" creationId="{50064E5D-F711-4C52-93EC-2DCBC5748FA3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1" creationId="{609F8998-29DD-46E6-9520-2C81C4787459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3" creationId="{115BC0D5-EE00-4BA4-9C39-3A28D036ACE9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5" creationId="{CD15C471-BC01-4545-818B-5C6EE8AA5DC2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6" creationId="{A139E5E7-055F-40FE-9534-7BFC054556B5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7" creationId="{D8331CDF-8993-4709-8926-DB9971931EEC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8" creationId="{FF98568F-009D-407B-A88B-E92A0C9AEFB0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59" creationId="{69ED1112-9857-4CC7-8816-F2CD6E4B35C5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62" creationId="{7DB2FEE7-ED40-4CC8-A89C-9E9F1282E541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63" creationId="{4FAEE452-A026-43B7-8059-CC3FAE32B3A8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65" creationId="{D8F58BF1-840F-4F56-A191-81CE6FB3811C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67" creationId="{5D248D13-5E25-413A-88F2-78E105CD0FA3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68" creationId="{A4CCF626-A075-4AE8-A8EB-CDA3875574FC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1" creationId="{7AF190E7-4807-47A8-A05F-315D0E89ADD3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2" creationId="{BC0F6DC8-48AC-47D8-9D0C-188B1B900A35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3" creationId="{D9D44750-7674-41B2-9D85-51FF89210D90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5" creationId="{4F2CABE4-B955-44DA-8D62-D540FDC92196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6" creationId="{E11741E9-E340-4775-901D-C2DFF4C97523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8" creationId="{ED3A566F-1A25-42F4-9CA3-6548FE689B32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79" creationId="{70432295-2ED2-4B02-9C7D-2BF01D1BB0A6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1" creationId="{8EFC085A-CBD1-4AD4-931E-F2294E0703BB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2" creationId="{7C905384-35E6-4C50-A69F-14711159247C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4" creationId="{A2C4469F-4F80-4EDA-876A-D5BB7BCC4377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5" creationId="{BB2D0F2F-71AA-4DE5-AEB1-CF3D4D70B7A4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7" creationId="{BAE797DD-3559-43A0-9186-FD727C0BD863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89" creationId="{B58C6A19-4C0A-4C71-8583-4884E5BD4212}"/>
          </ac:spMkLst>
        </pc:spChg>
        <pc:spChg chg="mod">
          <ac:chgData name="Блажо Ђуровић" userId="5694572e-f064-495d-ac23-a1610d1060de" providerId="ADAL" clId="{B9B2EF37-FB1A-42F4-BE4A-8BD7720421BA}" dt="2021-10-24T15:31:56.323" v="4396" actId="1076"/>
          <ac:spMkLst>
            <pc:docMk/>
            <pc:sldMk cId="3410914702" sldId="291"/>
            <ac:spMk id="91" creationId="{81E0BB1D-3096-405A-B7E0-6B770C2EEFDE}"/>
          </ac:spMkLst>
        </pc:spChg>
        <pc:spChg chg="add mod">
          <ac:chgData name="Блажо Ђуровић" userId="5694572e-f064-495d-ac23-a1610d1060de" providerId="ADAL" clId="{B9B2EF37-FB1A-42F4-BE4A-8BD7720421BA}" dt="2021-10-24T15:50:22.138" v="4505" actId="1076"/>
          <ac:spMkLst>
            <pc:docMk/>
            <pc:sldMk cId="3410914702" sldId="291"/>
            <ac:spMk id="92" creationId="{76C82840-9A14-4C95-9D00-CCB660D4F283}"/>
          </ac:spMkLst>
        </pc:spChg>
        <pc:spChg chg="add mod">
          <ac:chgData name="Блажо Ђуровић" userId="5694572e-f064-495d-ac23-a1610d1060de" providerId="ADAL" clId="{B9B2EF37-FB1A-42F4-BE4A-8BD7720421BA}" dt="2021-10-24T16:13:36.293" v="5358" actId="20577"/>
          <ac:spMkLst>
            <pc:docMk/>
            <pc:sldMk cId="3410914702" sldId="291"/>
            <ac:spMk id="93" creationId="{FB39A0D8-A580-4C54-A004-DCB93E7797A3}"/>
          </ac:spMkLst>
        </pc:spChg>
        <pc:picChg chg="mod">
          <ac:chgData name="Блажо Ђуровић" userId="5694572e-f064-495d-ac23-a1610d1060de" providerId="ADAL" clId="{B9B2EF37-FB1A-42F4-BE4A-8BD7720421BA}" dt="2021-10-24T15:31:56.323" v="4396" actId="1076"/>
          <ac:picMkLst>
            <pc:docMk/>
            <pc:sldMk cId="3410914702" sldId="291"/>
            <ac:picMk id="26" creationId="{2BE551B2-878A-4609-B08A-4039871C69AA}"/>
          </ac:picMkLst>
        </pc:picChg>
        <pc:cxnChg chg="add mod">
          <ac:chgData name="Блажо Ђуровић" userId="5694572e-f064-495d-ac23-a1610d1060de" providerId="ADAL" clId="{B9B2EF37-FB1A-42F4-BE4A-8BD7720421BA}" dt="2021-10-24T15:50:25.586" v="4506" actId="14100"/>
          <ac:cxnSpMkLst>
            <pc:docMk/>
            <pc:sldMk cId="3410914702" sldId="291"/>
            <ac:cxnSpMk id="5" creationId="{EF583453-061A-491A-9327-554807E7D98F}"/>
          </ac:cxnSpMkLst>
        </pc:cxnChg>
        <pc:cxnChg chg="add mod">
          <ac:chgData name="Блажо Ђуровић" userId="5694572e-f064-495d-ac23-a1610d1060de" providerId="ADAL" clId="{B9B2EF37-FB1A-42F4-BE4A-8BD7720421BA}" dt="2021-10-24T15:50:28.165" v="4507" actId="14100"/>
          <ac:cxnSpMkLst>
            <pc:docMk/>
            <pc:sldMk cId="3410914702" sldId="291"/>
            <ac:cxnSpMk id="7" creationId="{16DD0356-C14D-4D0F-A972-F53FB8AF18E9}"/>
          </ac:cxnSpMkLst>
        </pc:cxnChg>
        <pc:cxnChg chg="add mod">
          <ac:chgData name="Блажо Ђуровић" userId="5694572e-f064-495d-ac23-a1610d1060de" providerId="ADAL" clId="{B9B2EF37-FB1A-42F4-BE4A-8BD7720421BA}" dt="2021-10-24T15:50:35.496" v="4509" actId="13822"/>
          <ac:cxnSpMkLst>
            <pc:docMk/>
            <pc:sldMk cId="3410914702" sldId="291"/>
            <ac:cxnSpMk id="12" creationId="{1CFA052A-2104-4712-937F-242583F53E3E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27" creationId="{03CE4732-7ED0-4F4C-9B4A-27832BD3455B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49" creationId="{BC23A57F-30F4-4EB1-B83F-CFC4B966A10C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52" creationId="{DE6BA4C3-ACB4-479B-ACA5-DCC41F559B30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54" creationId="{286E2C58-A16C-4513-A2B9-E163DA862581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60" creationId="{FCCF32D4-7E96-45D7-9560-166A55A52B50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61" creationId="{1C88BFB8-E46D-4E77-A79E-AB8D249673C7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64" creationId="{C5CC86A6-51F7-45BB-9C83-02CFA7F8150C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66" creationId="{D057FC5A-4706-4973-A2A1-C0C17683F1DE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69" creationId="{FB86FBD5-8A5C-4BD5-A22D-BA2A84E5B217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70" creationId="{59EA48E3-CF9B-4B7A-8481-6287BCB87D67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74" creationId="{12CFAE92-F59C-4BB1-A752-2B8A50CECC40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77" creationId="{9D39B97B-D945-45DE-AEDE-F6C6F85FCB8D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80" creationId="{2D2A0459-FA2A-41FA-9220-DD61A87EC01A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83" creationId="{518801D6-15EE-4121-BBA5-924105417003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86" creationId="{E6BCB902-D6D3-4F66-9323-EFFE00A65BAB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88" creationId="{CCAD30BE-EC83-4836-A129-FF3F86A2C4C4}"/>
          </ac:cxnSpMkLst>
        </pc:cxnChg>
        <pc:cxnChg chg="mod">
          <ac:chgData name="Блажо Ђуровић" userId="5694572e-f064-495d-ac23-a1610d1060de" providerId="ADAL" clId="{B9B2EF37-FB1A-42F4-BE4A-8BD7720421BA}" dt="2021-10-24T15:31:56.323" v="4396" actId="1076"/>
          <ac:cxnSpMkLst>
            <pc:docMk/>
            <pc:sldMk cId="3410914702" sldId="291"/>
            <ac:cxnSpMk id="90" creationId="{D24A4011-2DB3-49F2-A801-A6E2C075C018}"/>
          </ac:cxnSpMkLst>
        </pc:cxnChg>
      </pc:sldChg>
      <pc:sldChg chg="add del">
        <pc:chgData name="Блажо Ђуровић" userId="5694572e-f064-495d-ac23-a1610d1060de" providerId="ADAL" clId="{B9B2EF37-FB1A-42F4-BE4A-8BD7720421BA}" dt="2021-10-24T15:51:06.775" v="4512" actId="47"/>
        <pc:sldMkLst>
          <pc:docMk/>
          <pc:sldMk cId="2225822284" sldId="292"/>
        </pc:sldMkLst>
      </pc:sldChg>
      <pc:sldChg chg="modSp add mod">
        <pc:chgData name="Блажо Ђуровић" userId="5694572e-f064-495d-ac23-a1610d1060de" providerId="ADAL" clId="{B9B2EF37-FB1A-42F4-BE4A-8BD7720421BA}" dt="2021-10-24T15:54:57.113" v="4660" actId="207"/>
        <pc:sldMkLst>
          <pc:docMk/>
          <pc:sldMk cId="1532969742" sldId="293"/>
        </pc:sldMkLst>
        <pc:spChg chg="mod">
          <ac:chgData name="Блажо Ђуровић" userId="5694572e-f064-495d-ac23-a1610d1060de" providerId="ADAL" clId="{B9B2EF37-FB1A-42F4-BE4A-8BD7720421BA}" dt="2021-10-24T15:50:56.167" v="4511" actId="20577"/>
          <ac:spMkLst>
            <pc:docMk/>
            <pc:sldMk cId="1532969742" sldId="293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5:51:42.187" v="4554" actId="20577"/>
          <ac:spMkLst>
            <pc:docMk/>
            <pc:sldMk cId="1532969742" sldId="293"/>
            <ac:spMk id="3" creationId="{49D61353-9E66-4392-ADF9-7E60FC243ABC}"/>
          </ac:spMkLst>
        </pc:spChg>
        <pc:spChg chg="mod">
          <ac:chgData name="Блажо Ђуровић" userId="5694572e-f064-495d-ac23-a1610d1060de" providerId="ADAL" clId="{B9B2EF37-FB1A-42F4-BE4A-8BD7720421BA}" dt="2021-10-24T15:54:57.113" v="4660" actId="207"/>
          <ac:spMkLst>
            <pc:docMk/>
            <pc:sldMk cId="1532969742" sldId="293"/>
            <ac:spMk id="92" creationId="{76C82840-9A14-4C95-9D00-CCB660D4F283}"/>
          </ac:spMkLst>
        </pc:spChg>
      </pc:sldChg>
      <pc:sldChg chg="addSp delSp modSp add mod">
        <pc:chgData name="Блажо Ђуровић" userId="5694572e-f064-495d-ac23-a1610d1060de" providerId="ADAL" clId="{B9B2EF37-FB1A-42F4-BE4A-8BD7720421BA}" dt="2021-10-24T16:06:51.764" v="5091" actId="20577"/>
        <pc:sldMkLst>
          <pc:docMk/>
          <pc:sldMk cId="2648937077" sldId="294"/>
        </pc:sldMkLst>
        <pc:spChg chg="mod">
          <ac:chgData name="Блажо Ђуровић" userId="5694572e-f064-495d-ac23-a1610d1060de" providerId="ADAL" clId="{B9B2EF37-FB1A-42F4-BE4A-8BD7720421BA}" dt="2021-10-24T15:55:38.480" v="4663" actId="20577"/>
          <ac:spMkLst>
            <pc:docMk/>
            <pc:sldMk cId="2648937077" sldId="294"/>
            <ac:spMk id="2" creationId="{9DDFC79C-5BA8-4A4B-BFAD-4F968B5EDFEF}"/>
          </ac:spMkLst>
        </pc:spChg>
        <pc:spChg chg="mod ord">
          <ac:chgData name="Блажо Ђуровић" userId="5694572e-f064-495d-ac23-a1610d1060de" providerId="ADAL" clId="{B9B2EF37-FB1A-42F4-BE4A-8BD7720421BA}" dt="2021-10-24T16:06:51.764" v="5091" actId="20577"/>
          <ac:spMkLst>
            <pc:docMk/>
            <pc:sldMk cId="2648937077" sldId="294"/>
            <ac:spMk id="3" creationId="{49D61353-9E66-4392-ADF9-7E60FC243ABC}"/>
          </ac:spMkLst>
        </pc:spChg>
        <pc:spChg chg="add mod topLvl">
          <ac:chgData name="Блажо Ђуровић" userId="5694572e-f064-495d-ac23-a1610d1060de" providerId="ADAL" clId="{B9B2EF37-FB1A-42F4-BE4A-8BD7720421BA}" dt="2021-10-24T16:01:49.252" v="4957" actId="164"/>
          <ac:spMkLst>
            <pc:docMk/>
            <pc:sldMk cId="2648937077" sldId="294"/>
            <ac:spMk id="8" creationId="{0F40F8A0-4F15-4017-A51A-5253F65CCD97}"/>
          </ac:spMkLst>
        </pc:spChg>
        <pc:spChg chg="add mod">
          <ac:chgData name="Блажо Ђуровић" userId="5694572e-f064-495d-ac23-a1610d1060de" providerId="ADAL" clId="{B9B2EF37-FB1A-42F4-BE4A-8BD7720421BA}" dt="2021-10-24T16:03:52.279" v="5017" actId="14100"/>
          <ac:spMkLst>
            <pc:docMk/>
            <pc:sldMk cId="2648937077" sldId="294"/>
            <ac:spMk id="11" creationId="{702AA931-758E-4FE8-81EA-A14D1D7A8057}"/>
          </ac:spMkLst>
        </pc:spChg>
        <pc:spChg chg="mod topLvl">
          <ac:chgData name="Блажо Ђуровић" userId="5694572e-f064-495d-ac23-a1610d1060de" providerId="ADAL" clId="{B9B2EF37-FB1A-42F4-BE4A-8BD7720421BA}" dt="2021-10-24T16:01:40.607" v="4956" actId="165"/>
          <ac:spMkLst>
            <pc:docMk/>
            <pc:sldMk cId="2648937077" sldId="294"/>
            <ac:spMk id="65" creationId="{D8F58BF1-840F-4F56-A191-81CE6FB3811C}"/>
          </ac:spMkLst>
        </pc:spChg>
        <pc:spChg chg="mod">
          <ac:chgData name="Блажо Ђуровић" userId="5694572e-f064-495d-ac23-a1610d1060de" providerId="ADAL" clId="{B9B2EF37-FB1A-42F4-BE4A-8BD7720421BA}" dt="2021-10-24T16:05:48.077" v="5077" actId="1076"/>
          <ac:spMkLst>
            <pc:docMk/>
            <pc:sldMk cId="2648937077" sldId="294"/>
            <ac:spMk id="67" creationId="{5D248D13-5E25-413A-88F2-78E105CD0FA3}"/>
          </ac:spMkLst>
        </pc:spChg>
        <pc:spChg chg="mod topLvl">
          <ac:chgData name="Блажо Ђуровић" userId="5694572e-f064-495d-ac23-a1610d1060de" providerId="ADAL" clId="{B9B2EF37-FB1A-42F4-BE4A-8BD7720421BA}" dt="2021-10-24T16:01:40.607" v="4956" actId="165"/>
          <ac:spMkLst>
            <pc:docMk/>
            <pc:sldMk cId="2648937077" sldId="294"/>
            <ac:spMk id="73" creationId="{D9D44750-7674-41B2-9D85-51FF89210D90}"/>
          </ac:spMkLst>
        </pc:spChg>
        <pc:spChg chg="mod">
          <ac:chgData name="Блажо Ђуровић" userId="5694572e-f064-495d-ac23-a1610d1060de" providerId="ADAL" clId="{B9B2EF37-FB1A-42F4-BE4A-8BD7720421BA}" dt="2021-10-24T16:06:07.499" v="5083" actId="1076"/>
          <ac:spMkLst>
            <pc:docMk/>
            <pc:sldMk cId="2648937077" sldId="294"/>
            <ac:spMk id="92" creationId="{76C82840-9A14-4C95-9D00-CCB660D4F283}"/>
          </ac:spMkLst>
        </pc:spChg>
        <pc:spChg chg="del">
          <ac:chgData name="Блажо Ђуровић" userId="5694572e-f064-495d-ac23-a1610d1060de" providerId="ADAL" clId="{B9B2EF37-FB1A-42F4-BE4A-8BD7720421BA}" dt="2021-10-24T15:56:03.955" v="4665" actId="478"/>
          <ac:spMkLst>
            <pc:docMk/>
            <pc:sldMk cId="2648937077" sldId="294"/>
            <ac:spMk id="93" creationId="{FB39A0D8-A580-4C54-A004-DCB93E7797A3}"/>
          </ac:spMkLst>
        </pc:spChg>
        <pc:spChg chg="add mod topLvl">
          <ac:chgData name="Блажо Ђуровић" userId="5694572e-f064-495d-ac23-a1610d1060de" providerId="ADAL" clId="{B9B2EF37-FB1A-42F4-BE4A-8BD7720421BA}" dt="2021-10-24T16:01:49.252" v="4957" actId="164"/>
          <ac:spMkLst>
            <pc:docMk/>
            <pc:sldMk cId="2648937077" sldId="294"/>
            <ac:spMk id="94" creationId="{287CF8F7-1B1E-4822-8232-5F07054DB2AB}"/>
          </ac:spMkLst>
        </pc:spChg>
        <pc:spChg chg="add mod topLvl">
          <ac:chgData name="Блажо Ђуровић" userId="5694572e-f064-495d-ac23-a1610d1060de" providerId="ADAL" clId="{B9B2EF37-FB1A-42F4-BE4A-8BD7720421BA}" dt="2021-10-24T16:01:49.252" v="4957" actId="164"/>
          <ac:spMkLst>
            <pc:docMk/>
            <pc:sldMk cId="2648937077" sldId="294"/>
            <ac:spMk id="95" creationId="{4FB481C1-79E5-483B-9AD8-717710BB3296}"/>
          </ac:spMkLst>
        </pc:spChg>
        <pc:spChg chg="add mod topLvl">
          <ac:chgData name="Блажо Ђуровић" userId="5694572e-f064-495d-ac23-a1610d1060de" providerId="ADAL" clId="{B9B2EF37-FB1A-42F4-BE4A-8BD7720421BA}" dt="2021-10-24T16:06:26.889" v="5084" actId="13926"/>
          <ac:spMkLst>
            <pc:docMk/>
            <pc:sldMk cId="2648937077" sldId="294"/>
            <ac:spMk id="96" creationId="{38AD88D9-6E94-4014-8D19-F8CFC951AD8A}"/>
          </ac:spMkLst>
        </pc:spChg>
        <pc:spChg chg="add mod">
          <ac:chgData name="Блажо Ђуровић" userId="5694572e-f064-495d-ac23-a1610d1060de" providerId="ADAL" clId="{B9B2EF37-FB1A-42F4-BE4A-8BD7720421BA}" dt="2021-10-24T16:04:58.469" v="5072" actId="20577"/>
          <ac:spMkLst>
            <pc:docMk/>
            <pc:sldMk cId="2648937077" sldId="294"/>
            <ac:spMk id="98" creationId="{78916D9F-1D20-4B10-8D6B-6DD8F04A5C6A}"/>
          </ac:spMkLst>
        </pc:spChg>
        <pc:spChg chg="add mod">
          <ac:chgData name="Блажо Ђуровић" userId="5694572e-f064-495d-ac23-a1610d1060de" providerId="ADAL" clId="{B9B2EF37-FB1A-42F4-BE4A-8BD7720421BA}" dt="2021-10-24T16:05:58.420" v="5082" actId="1037"/>
          <ac:spMkLst>
            <pc:docMk/>
            <pc:sldMk cId="2648937077" sldId="294"/>
            <ac:spMk id="100" creationId="{1BC20324-D1FC-4E82-A0D8-0CF4FFCD63B7}"/>
          </ac:spMkLst>
        </pc:spChg>
        <pc:grpChg chg="add del mod">
          <ac:chgData name="Блажо Ђуровић" userId="5694572e-f064-495d-ac23-a1610d1060de" providerId="ADAL" clId="{B9B2EF37-FB1A-42F4-BE4A-8BD7720421BA}" dt="2021-10-24T16:01:40.607" v="4956" actId="165"/>
          <ac:grpSpMkLst>
            <pc:docMk/>
            <pc:sldMk cId="2648937077" sldId="294"/>
            <ac:grpSpMk id="9" creationId="{E99371EB-1B37-48FD-88C8-BB7C572D291E}"/>
          </ac:grpSpMkLst>
        </pc:grpChg>
        <pc:grpChg chg="add mod">
          <ac:chgData name="Блажо Ђуровић" userId="5694572e-f064-495d-ac23-a1610d1060de" providerId="ADAL" clId="{B9B2EF37-FB1A-42F4-BE4A-8BD7720421BA}" dt="2021-10-24T16:03:23.705" v="5013" actId="1076"/>
          <ac:grpSpMkLst>
            <pc:docMk/>
            <pc:sldMk cId="2648937077" sldId="294"/>
            <ac:grpSpMk id="10" creationId="{8EFE2B98-3839-4DE6-B4EF-73E94960B36A}"/>
          </ac:grpSpMkLst>
        </pc:grpChg>
        <pc:picChg chg="add mod topLvl">
          <ac:chgData name="Блажо Ђуровић" userId="5694572e-f064-495d-ac23-a1610d1060de" providerId="ADAL" clId="{B9B2EF37-FB1A-42F4-BE4A-8BD7720421BA}" dt="2021-10-24T16:03:06.832" v="5012" actId="208"/>
          <ac:picMkLst>
            <pc:docMk/>
            <pc:sldMk cId="2648937077" sldId="294"/>
            <ac:picMk id="6" creationId="{DC5C2F5D-3A40-4555-B0D9-7579E2BA8EC8}"/>
          </ac:picMkLst>
        </pc:picChg>
        <pc:picChg chg="mod">
          <ac:chgData name="Блажо Ђуровић" userId="5694572e-f064-495d-ac23-a1610d1060de" providerId="ADAL" clId="{B9B2EF37-FB1A-42F4-BE4A-8BD7720421BA}" dt="2021-10-24T16:01:54.650" v="4960" actId="1076"/>
          <ac:picMkLst>
            <pc:docMk/>
            <pc:sldMk cId="2648937077" sldId="294"/>
            <ac:picMk id="26" creationId="{2BE551B2-878A-4609-B08A-4039871C69AA}"/>
          </ac:picMkLst>
        </pc:picChg>
        <pc:cxnChg chg="del">
          <ac:chgData name="Блажо Ђуровић" userId="5694572e-f064-495d-ac23-a1610d1060de" providerId="ADAL" clId="{B9B2EF37-FB1A-42F4-BE4A-8BD7720421BA}" dt="2021-10-24T15:56:05.875" v="4667" actId="478"/>
          <ac:cxnSpMkLst>
            <pc:docMk/>
            <pc:sldMk cId="2648937077" sldId="294"/>
            <ac:cxnSpMk id="5" creationId="{EF583453-061A-491A-9327-554807E7D98F}"/>
          </ac:cxnSpMkLst>
        </pc:cxnChg>
        <pc:cxnChg chg="del">
          <ac:chgData name="Блажо Ђуровић" userId="5694572e-f064-495d-ac23-a1610d1060de" providerId="ADAL" clId="{B9B2EF37-FB1A-42F4-BE4A-8BD7720421BA}" dt="2021-10-24T15:56:05.275" v="4666" actId="478"/>
          <ac:cxnSpMkLst>
            <pc:docMk/>
            <pc:sldMk cId="2648937077" sldId="294"/>
            <ac:cxnSpMk id="7" creationId="{16DD0356-C14D-4D0F-A972-F53FB8AF18E9}"/>
          </ac:cxnSpMkLst>
        </pc:cxnChg>
        <pc:cxnChg chg="del">
          <ac:chgData name="Блажо Ђуровић" userId="5694572e-f064-495d-ac23-a1610d1060de" providerId="ADAL" clId="{B9B2EF37-FB1A-42F4-BE4A-8BD7720421BA}" dt="2021-10-24T15:56:07.556" v="4668" actId="478"/>
          <ac:cxnSpMkLst>
            <pc:docMk/>
            <pc:sldMk cId="2648937077" sldId="294"/>
            <ac:cxnSpMk id="12" creationId="{1CFA052A-2104-4712-937F-242583F53E3E}"/>
          </ac:cxnSpMkLst>
        </pc:cxnChg>
        <pc:cxnChg chg="add mod">
          <ac:chgData name="Блажо Ђуровић" userId="5694572e-f064-495d-ac23-a1610d1060de" providerId="ADAL" clId="{B9B2EF37-FB1A-42F4-BE4A-8BD7720421BA}" dt="2021-10-24T16:03:59.908" v="5019" actId="13822"/>
          <ac:cxnSpMkLst>
            <pc:docMk/>
            <pc:sldMk cId="2648937077" sldId="294"/>
            <ac:cxnSpMk id="14" creationId="{27AA3CF1-2B19-4B60-AD5B-1E125B2A2152}"/>
          </ac:cxnSpMkLst>
        </pc:cxnChg>
        <pc:cxnChg chg="add mod">
          <ac:chgData name="Блажо Ђуровић" userId="5694572e-f064-495d-ac23-a1610d1060de" providerId="ADAL" clId="{B9B2EF37-FB1A-42F4-BE4A-8BD7720421BA}" dt="2021-10-24T16:04:08.455" v="5021" actId="13822"/>
          <ac:cxnSpMkLst>
            <pc:docMk/>
            <pc:sldMk cId="2648937077" sldId="294"/>
            <ac:cxnSpMk id="16" creationId="{8C753D9D-BE89-4BAF-AACF-6DCB4F22D726}"/>
          </ac:cxnSpMkLst>
        </pc:cxnChg>
        <pc:cxnChg chg="add mod">
          <ac:chgData name="Блажо Ђуровић" userId="5694572e-f064-495d-ac23-a1610d1060de" providerId="ADAL" clId="{B9B2EF37-FB1A-42F4-BE4A-8BD7720421BA}" dt="2021-10-24T16:04:52.406" v="5066" actId="1035"/>
          <ac:cxnSpMkLst>
            <pc:docMk/>
            <pc:sldMk cId="2648937077" sldId="294"/>
            <ac:cxnSpMk id="97" creationId="{01FAE5AE-5B21-4D83-9E3A-2D2EDEB99399}"/>
          </ac:cxnSpMkLst>
        </pc:cxnChg>
        <pc:cxnChg chg="add mod">
          <ac:chgData name="Блажо Ђуровић" userId="5694572e-f064-495d-ac23-a1610d1060de" providerId="ADAL" clId="{B9B2EF37-FB1A-42F4-BE4A-8BD7720421BA}" dt="2021-10-24T16:05:37.955" v="5076" actId="1036"/>
          <ac:cxnSpMkLst>
            <pc:docMk/>
            <pc:sldMk cId="2648937077" sldId="294"/>
            <ac:cxnSpMk id="99" creationId="{93FADA66-94D4-44B1-8C22-B63ACE9F658A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4T16:33:21.680" v="5846"/>
        <pc:sldMkLst>
          <pc:docMk/>
          <pc:sldMk cId="2455093442" sldId="295"/>
        </pc:sldMkLst>
        <pc:spChg chg="mod">
          <ac:chgData name="Блажо Ђуровић" userId="5694572e-f064-495d-ac23-a1610d1060de" providerId="ADAL" clId="{B9B2EF37-FB1A-42F4-BE4A-8BD7720421BA}" dt="2021-10-24T16:07:11.868" v="5094" actId="20577"/>
          <ac:spMkLst>
            <pc:docMk/>
            <pc:sldMk cId="2455093442" sldId="295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6:11:00.621" v="5332" actId="27636"/>
          <ac:spMkLst>
            <pc:docMk/>
            <pc:sldMk cId="2455093442" sldId="295"/>
            <ac:spMk id="3" creationId="{49D61353-9E66-4392-ADF9-7E60FC243ABC}"/>
          </ac:spMkLst>
        </pc:spChg>
        <pc:spChg chg="del">
          <ac:chgData name="Блажо Ђуровић" userId="5694572e-f064-495d-ac23-a1610d1060de" providerId="ADAL" clId="{B9B2EF37-FB1A-42F4-BE4A-8BD7720421BA}" dt="2021-10-24T16:07:30.718" v="5099" actId="478"/>
          <ac:spMkLst>
            <pc:docMk/>
            <pc:sldMk cId="2455093442" sldId="295"/>
            <ac:spMk id="11" creationId="{702AA931-758E-4FE8-81EA-A14D1D7A8057}"/>
          </ac:spMkLst>
        </pc:spChg>
        <pc:spChg chg="add mod">
          <ac:chgData name="Блажо Ђуровић" userId="5694572e-f064-495d-ac23-a1610d1060de" providerId="ADAL" clId="{B9B2EF37-FB1A-42F4-BE4A-8BD7720421BA}" dt="2021-10-24T16:19:01.555" v="5477" actId="208"/>
          <ac:spMkLst>
            <pc:docMk/>
            <pc:sldMk cId="2455093442" sldId="295"/>
            <ac:spMk id="12" creationId="{AB4CB86C-1FA3-40A2-BC39-C75BA8BC7278}"/>
          </ac:spMkLst>
        </pc:spChg>
        <pc:spChg chg="add del mod">
          <ac:chgData name="Блажо Ђуровић" userId="5694572e-f064-495d-ac23-a1610d1060de" providerId="ADAL" clId="{B9B2EF37-FB1A-42F4-BE4A-8BD7720421BA}" dt="2021-10-24T16:19:23.490" v="5482" actId="478"/>
          <ac:spMkLst>
            <pc:docMk/>
            <pc:sldMk cId="2455093442" sldId="295"/>
            <ac:spMk id="13" creationId="{B418CDAF-F6C3-43D4-A874-C542F2D7C8DF}"/>
          </ac:spMkLst>
        </pc:spChg>
        <pc:spChg chg="add mod">
          <ac:chgData name="Блажо Ђуровић" userId="5694572e-f064-495d-ac23-a1610d1060de" providerId="ADAL" clId="{B9B2EF37-FB1A-42F4-BE4A-8BD7720421BA}" dt="2021-10-24T16:21:08.220" v="5637" actId="113"/>
          <ac:spMkLst>
            <pc:docMk/>
            <pc:sldMk cId="2455093442" sldId="295"/>
            <ac:spMk id="15" creationId="{D527FACD-A572-4102-A072-29F5B815298D}"/>
          </ac:spMkLst>
        </pc:spChg>
        <pc:spChg chg="add del mod">
          <ac:chgData name="Блажо Ђуровић" userId="5694572e-f064-495d-ac23-a1610d1060de" providerId="ADAL" clId="{B9B2EF37-FB1A-42F4-BE4A-8BD7720421BA}" dt="2021-10-24T16:26:17.118" v="5696" actId="478"/>
          <ac:spMkLst>
            <pc:docMk/>
            <pc:sldMk cId="2455093442" sldId="295"/>
            <ac:spMk id="21" creationId="{11AACB84-8F95-415F-A687-3F14F5A6D58F}"/>
          </ac:spMkLst>
        </pc:spChg>
        <pc:spChg chg="add mod">
          <ac:chgData name="Блажо Ђуровић" userId="5694572e-f064-495d-ac23-a1610d1060de" providerId="ADAL" clId="{B9B2EF37-FB1A-42F4-BE4A-8BD7720421BA}" dt="2021-10-24T16:29:04.429" v="5750" actId="208"/>
          <ac:spMkLst>
            <pc:docMk/>
            <pc:sldMk cId="2455093442" sldId="295"/>
            <ac:spMk id="24" creationId="{A68B8590-2001-44C8-AA6F-EC8B4F9A8B63}"/>
          </ac:spMkLst>
        </pc:spChg>
        <pc:spChg chg="mod ord">
          <ac:chgData name="Блажо Ђуровић" userId="5694572e-f064-495d-ac23-a1610d1060de" providerId="ADAL" clId="{B9B2EF37-FB1A-42F4-BE4A-8BD7720421BA}" dt="2021-10-24T16:18:03.135" v="5463" actId="166"/>
          <ac:spMkLst>
            <pc:docMk/>
            <pc:sldMk cId="2455093442" sldId="295"/>
            <ac:spMk id="92" creationId="{76C82840-9A14-4C95-9D00-CCB660D4F283}"/>
          </ac:spMkLst>
        </pc:spChg>
        <pc:spChg chg="add del mod">
          <ac:chgData name="Блажо Ђуровић" userId="5694572e-f064-495d-ac23-a1610d1060de" providerId="ADAL" clId="{B9B2EF37-FB1A-42F4-BE4A-8BD7720421BA}" dt="2021-10-24T16:26:21.076" v="5698" actId="478"/>
          <ac:spMkLst>
            <pc:docMk/>
            <pc:sldMk cId="2455093442" sldId="295"/>
            <ac:spMk id="103" creationId="{279903F7-019F-450A-80BE-644936479F02}"/>
          </ac:spMkLst>
        </pc:spChg>
        <pc:spChg chg="add del mod">
          <ac:chgData name="Блажо Ђуровић" userId="5694572e-f064-495d-ac23-a1610d1060de" providerId="ADAL" clId="{B9B2EF37-FB1A-42F4-BE4A-8BD7720421BA}" dt="2021-10-24T16:26:19.220" v="5697" actId="478"/>
          <ac:spMkLst>
            <pc:docMk/>
            <pc:sldMk cId="2455093442" sldId="295"/>
            <ac:spMk id="104" creationId="{F230D453-413F-4BB2-AF91-AD0DB8D19167}"/>
          </ac:spMkLst>
        </pc:spChg>
        <pc:spChg chg="add del mod">
          <ac:chgData name="Блажо Ђуровић" userId="5694572e-f064-495d-ac23-a1610d1060de" providerId="ADAL" clId="{B9B2EF37-FB1A-42F4-BE4A-8BD7720421BA}" dt="2021-10-24T16:26:15.699" v="5695" actId="478"/>
          <ac:spMkLst>
            <pc:docMk/>
            <pc:sldMk cId="2455093442" sldId="295"/>
            <ac:spMk id="105" creationId="{C761CF8F-4295-4F2E-9C49-C21EB42BCB79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08" creationId="{19D8EB33-4893-46C2-AEF1-1807A3ED213E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09" creationId="{27B5113D-51F7-49B9-9ACB-B80423A3AC9F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0" creationId="{846E2885-5593-4FA8-BD51-D12E6A015015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1" creationId="{B94E3134-60DF-409A-89D2-F9F518AF13B5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2" creationId="{93461F7F-F2A5-463C-9381-E4EB4399E36A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3" creationId="{6F48FDB8-A138-4F81-9934-381E4571B988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4" creationId="{E96CAB7B-F3BD-4951-A775-D4C9240AE72A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5" creationId="{BA37B0A0-4D00-48EE-93BB-5B0F3EE56512}"/>
          </ac:spMkLst>
        </pc:spChg>
        <pc:spChg chg="mod">
          <ac:chgData name="Блажо Ђуровић" userId="5694572e-f064-495d-ac23-a1610d1060de" providerId="ADAL" clId="{B9B2EF37-FB1A-42F4-BE4A-8BD7720421BA}" dt="2021-10-24T16:28:27.408" v="5744"/>
          <ac:spMkLst>
            <pc:docMk/>
            <pc:sldMk cId="2455093442" sldId="295"/>
            <ac:spMk id="116" creationId="{056555ED-E85D-4EB0-AF19-207E15630F24}"/>
          </ac:spMkLst>
        </pc:spChg>
        <pc:spChg chg="add mod">
          <ac:chgData name="Блажо Ђуровић" userId="5694572e-f064-495d-ac23-a1610d1060de" providerId="ADAL" clId="{B9B2EF37-FB1A-42F4-BE4A-8BD7720421BA}" dt="2021-10-24T16:30:30.947" v="5798" actId="1035"/>
          <ac:spMkLst>
            <pc:docMk/>
            <pc:sldMk cId="2455093442" sldId="295"/>
            <ac:spMk id="117" creationId="{920469B7-96E4-4E35-AFA1-4FA94F18A967}"/>
          </ac:spMkLst>
        </pc:spChg>
        <pc:spChg chg="add mod">
          <ac:chgData name="Блажо Ђуровић" userId="5694572e-f064-495d-ac23-a1610d1060de" providerId="ADAL" clId="{B9B2EF37-FB1A-42F4-BE4A-8BD7720421BA}" dt="2021-10-24T16:32:22.802" v="5845" actId="1076"/>
          <ac:spMkLst>
            <pc:docMk/>
            <pc:sldMk cId="2455093442" sldId="295"/>
            <ac:spMk id="120" creationId="{382819C9-E650-4955-B80B-865B3ADDDF12}"/>
          </ac:spMkLst>
        </pc:spChg>
        <pc:grpChg chg="del">
          <ac:chgData name="Блажо Ђуровић" userId="5694572e-f064-495d-ac23-a1610d1060de" providerId="ADAL" clId="{B9B2EF37-FB1A-42F4-BE4A-8BD7720421BA}" dt="2021-10-24T16:07:26.966" v="5096" actId="478"/>
          <ac:grpSpMkLst>
            <pc:docMk/>
            <pc:sldMk cId="2455093442" sldId="295"/>
            <ac:grpSpMk id="10" creationId="{8EFE2B98-3839-4DE6-B4EF-73E94960B36A}"/>
          </ac:grpSpMkLst>
        </pc:grpChg>
        <pc:grpChg chg="add mod">
          <ac:chgData name="Блажо Ђуровић" userId="5694572e-f064-495d-ac23-a1610d1060de" providerId="ADAL" clId="{B9B2EF37-FB1A-42F4-BE4A-8BD7720421BA}" dt="2021-10-24T16:28:42.387" v="5747" actId="14100"/>
          <ac:grpSpMkLst>
            <pc:docMk/>
            <pc:sldMk cId="2455093442" sldId="295"/>
            <ac:grpSpMk id="106" creationId="{D9907E7D-1EBB-40EB-80A7-C1DF45D77738}"/>
          </ac:grpSpMkLst>
        </pc:grpChg>
        <pc:picChg chg="add del mod">
          <ac:chgData name="Блажо Ђуровић" userId="5694572e-f064-495d-ac23-a1610d1060de" providerId="ADAL" clId="{B9B2EF37-FB1A-42F4-BE4A-8BD7720421BA}" dt="2021-10-24T16:26:13.547" v="5694" actId="478"/>
          <ac:picMkLst>
            <pc:docMk/>
            <pc:sldMk cId="2455093442" sldId="295"/>
            <ac:picMk id="20" creationId="{B20A306D-B64F-443D-AF0B-3A80391B9CDF}"/>
          </ac:picMkLst>
        </pc:picChg>
        <pc:picChg chg="add del">
          <ac:chgData name="Блажо Ђуровић" userId="5694572e-f064-495d-ac23-a1610d1060de" providerId="ADAL" clId="{B9B2EF37-FB1A-42F4-BE4A-8BD7720421BA}" dt="2021-10-24T16:28:18.971" v="5743" actId="478"/>
          <ac:picMkLst>
            <pc:docMk/>
            <pc:sldMk cId="2455093442" sldId="295"/>
            <ac:picMk id="23" creationId="{8C0E1A73-8314-4BE8-BC7F-0A0A244AD7F9}"/>
          </ac:picMkLst>
        </pc:picChg>
        <pc:picChg chg="mod">
          <ac:chgData name="Блажо Ђуровић" userId="5694572e-f064-495d-ac23-a1610d1060de" providerId="ADAL" clId="{B9B2EF37-FB1A-42F4-BE4A-8BD7720421BA}" dt="2021-10-24T16:29:15.881" v="5752" actId="208"/>
          <ac:picMkLst>
            <pc:docMk/>
            <pc:sldMk cId="2455093442" sldId="295"/>
            <ac:picMk id="107" creationId="{FE8448B2-C513-4E30-B5E3-1FE1F209AD97}"/>
          </ac:picMkLst>
        </pc:picChg>
        <pc:cxnChg chg="add mod">
          <ac:chgData name="Блажо Ђуровић" userId="5694572e-f064-495d-ac23-a1610d1060de" providerId="ADAL" clId="{B9B2EF37-FB1A-42F4-BE4A-8BD7720421BA}" dt="2021-10-24T16:18:24.631" v="5468" actId="14100"/>
          <ac:cxnSpMkLst>
            <pc:docMk/>
            <pc:sldMk cId="2455093442" sldId="295"/>
            <ac:cxnSpMk id="5" creationId="{8EF8F375-86D8-4236-94F3-412E355E4855}"/>
          </ac:cxnSpMkLst>
        </pc:cxnChg>
        <pc:cxnChg chg="del">
          <ac:chgData name="Блажо Ђуровић" userId="5694572e-f064-495d-ac23-a1610d1060de" providerId="ADAL" clId="{B9B2EF37-FB1A-42F4-BE4A-8BD7720421BA}" dt="2021-10-24T16:07:29.414" v="5098" actId="478"/>
          <ac:cxnSpMkLst>
            <pc:docMk/>
            <pc:sldMk cId="2455093442" sldId="295"/>
            <ac:cxnSpMk id="14" creationId="{27AA3CF1-2B19-4B60-AD5B-1E125B2A2152}"/>
          </ac:cxnSpMkLst>
        </pc:cxnChg>
        <pc:cxnChg chg="del">
          <ac:chgData name="Блажо Ђуровић" userId="5694572e-f064-495d-ac23-a1610d1060de" providerId="ADAL" clId="{B9B2EF37-FB1A-42F4-BE4A-8BD7720421BA}" dt="2021-10-24T16:07:28.095" v="5097" actId="478"/>
          <ac:cxnSpMkLst>
            <pc:docMk/>
            <pc:sldMk cId="2455093442" sldId="295"/>
            <ac:cxnSpMk id="16" creationId="{8C753D9D-BE89-4BAF-AACF-6DCB4F22D726}"/>
          </ac:cxnSpMkLst>
        </pc:cxnChg>
        <pc:cxnChg chg="add mod">
          <ac:chgData name="Блажо Ђуровић" userId="5694572e-f064-495d-ac23-a1610d1060de" providerId="ADAL" clId="{B9B2EF37-FB1A-42F4-BE4A-8BD7720421BA}" dt="2021-10-24T16:21:32.835" v="5641" actId="1582"/>
          <ac:cxnSpMkLst>
            <pc:docMk/>
            <pc:sldMk cId="2455093442" sldId="295"/>
            <ac:cxnSpMk id="18" creationId="{F19B92A7-956F-4AB7-B246-7B417306616C}"/>
          </ac:cxnSpMkLst>
        </pc:cxnChg>
        <pc:cxnChg chg="add mod">
          <ac:chgData name="Блажо Ђуровић" userId="5694572e-f064-495d-ac23-a1610d1060de" providerId="ADAL" clId="{B9B2EF37-FB1A-42F4-BE4A-8BD7720421BA}" dt="2021-10-24T16:29:25.449" v="5754" actId="14100"/>
          <ac:cxnSpMkLst>
            <pc:docMk/>
            <pc:sldMk cId="2455093442" sldId="295"/>
            <ac:cxnSpMk id="28" creationId="{7F900007-C95F-44D5-9A32-06F2912805E3}"/>
          </ac:cxnSpMkLst>
        </pc:cxnChg>
        <pc:cxnChg chg="add mod">
          <ac:chgData name="Блажо Ђуровић" userId="5694572e-f064-495d-ac23-a1610d1060de" providerId="ADAL" clId="{B9B2EF37-FB1A-42F4-BE4A-8BD7720421BA}" dt="2021-10-24T16:29:35.472" v="5756" actId="13822"/>
          <ac:cxnSpMkLst>
            <pc:docMk/>
            <pc:sldMk cId="2455093442" sldId="295"/>
            <ac:cxnSpMk id="31" creationId="{68C1C9AA-E64F-4383-9118-814538F5630F}"/>
          </ac:cxnSpMkLst>
        </pc:cxnChg>
        <pc:cxnChg chg="add mod ord">
          <ac:chgData name="Блажо Ђуровић" userId="5694572e-f064-495d-ac23-a1610d1060de" providerId="ADAL" clId="{B9B2EF37-FB1A-42F4-BE4A-8BD7720421BA}" dt="2021-10-24T16:29:52.465" v="5762" actId="171"/>
          <ac:cxnSpMkLst>
            <pc:docMk/>
            <pc:sldMk cId="2455093442" sldId="295"/>
            <ac:cxnSpMk id="33" creationId="{61924E89-BA9B-4A7A-8CC0-42982D5EEC16}"/>
          </ac:cxnSpMkLst>
        </pc:cxnChg>
        <pc:cxnChg chg="add mod ord">
          <ac:chgData name="Блажо Ђуровић" userId="5694572e-f064-495d-ac23-a1610d1060de" providerId="ADAL" clId="{B9B2EF37-FB1A-42F4-BE4A-8BD7720421BA}" dt="2021-10-24T16:30:09.443" v="5769" actId="13822"/>
          <ac:cxnSpMkLst>
            <pc:docMk/>
            <pc:sldMk cId="2455093442" sldId="295"/>
            <ac:cxnSpMk id="35" creationId="{05C08BF3-A0F7-48EA-BCBF-3BF0278BF17F}"/>
          </ac:cxnSpMkLst>
        </pc:cxnChg>
        <pc:cxnChg chg="add mod">
          <ac:chgData name="Блажо Ђуровић" userId="5694572e-f064-495d-ac23-a1610d1060de" providerId="ADAL" clId="{B9B2EF37-FB1A-42F4-BE4A-8BD7720421BA}" dt="2021-10-24T16:18:30.819" v="5470" actId="1076"/>
          <ac:cxnSpMkLst>
            <pc:docMk/>
            <pc:sldMk cId="2455093442" sldId="295"/>
            <ac:cxnSpMk id="93" creationId="{917501B4-C864-4F02-801E-7BEACF0D4A8C}"/>
          </ac:cxnSpMkLst>
        </pc:cxnChg>
        <pc:cxnChg chg="add mod">
          <ac:chgData name="Блажо Ђуровић" userId="5694572e-f064-495d-ac23-a1610d1060de" providerId="ADAL" clId="{B9B2EF37-FB1A-42F4-BE4A-8BD7720421BA}" dt="2021-10-24T16:18:34.379" v="5472" actId="1076"/>
          <ac:cxnSpMkLst>
            <pc:docMk/>
            <pc:sldMk cId="2455093442" sldId="295"/>
            <ac:cxnSpMk id="101" creationId="{D067B62C-9F02-41B6-B074-04B82652102C}"/>
          </ac:cxnSpMkLst>
        </pc:cxnChg>
        <pc:cxnChg chg="add mod">
          <ac:chgData name="Блажо Ђуровић" userId="5694572e-f064-495d-ac23-a1610d1060de" providerId="ADAL" clId="{B9B2EF37-FB1A-42F4-BE4A-8BD7720421BA}" dt="2021-10-24T16:18:39.288" v="5474" actId="1076"/>
          <ac:cxnSpMkLst>
            <pc:docMk/>
            <pc:sldMk cId="2455093442" sldId="295"/>
            <ac:cxnSpMk id="102" creationId="{A8381FD0-8160-415D-A706-A0B50041D223}"/>
          </ac:cxnSpMkLst>
        </pc:cxnChg>
        <pc:cxnChg chg="add mod">
          <ac:chgData name="Блажо Ђуровић" userId="5694572e-f064-495d-ac23-a1610d1060de" providerId="ADAL" clId="{B9B2EF37-FB1A-42F4-BE4A-8BD7720421BA}" dt="2021-10-24T16:31:50.370" v="5838" actId="14100"/>
          <ac:cxnSpMkLst>
            <pc:docMk/>
            <pc:sldMk cId="2455093442" sldId="295"/>
            <ac:cxnSpMk id="118" creationId="{D3EF89B1-F6E7-4B99-92A3-7FDD6993F48C}"/>
          </ac:cxnSpMkLst>
        </pc:cxnChg>
        <pc:cxnChg chg="add mod">
          <ac:chgData name="Блажо Ђуровић" userId="5694572e-f064-495d-ac23-a1610d1060de" providerId="ADAL" clId="{B9B2EF37-FB1A-42F4-BE4A-8BD7720421BA}" dt="2021-10-24T16:33:21.680" v="5846"/>
          <ac:cxnSpMkLst>
            <pc:docMk/>
            <pc:sldMk cId="2455093442" sldId="295"/>
            <ac:cxnSpMk id="119" creationId="{C5DA2DBE-0F2D-44B8-9EE6-4E6532587BAF}"/>
          </ac:cxnSpMkLst>
        </pc:cxnChg>
      </pc:sldChg>
      <pc:sldChg chg="addSp delSp modSp new del mod modClrScheme chgLayout">
        <pc:chgData name="Блажо Ђуровић" userId="5694572e-f064-495d-ac23-a1610d1060de" providerId="ADAL" clId="{B9B2EF37-FB1A-42F4-BE4A-8BD7720421BA}" dt="2021-10-24T16:33:29.145" v="5847" actId="47"/>
        <pc:sldMkLst>
          <pc:docMk/>
          <pc:sldMk cId="2655062605" sldId="296"/>
        </pc:sldMkLst>
        <pc:spChg chg="del">
          <ac:chgData name="Блажо Ђуровић" userId="5694572e-f064-495d-ac23-a1610d1060de" providerId="ADAL" clId="{B9B2EF37-FB1A-42F4-BE4A-8BD7720421BA}" dt="2021-10-24T16:24:31.427" v="5673" actId="700"/>
          <ac:spMkLst>
            <pc:docMk/>
            <pc:sldMk cId="2655062605" sldId="296"/>
            <ac:spMk id="2" creationId="{C203D3D8-CC1E-4467-BFFE-8F5B03C7E26B}"/>
          </ac:spMkLst>
        </pc:spChg>
        <pc:spChg chg="del">
          <ac:chgData name="Блажо Ђуровић" userId="5694572e-f064-495d-ac23-a1610d1060de" providerId="ADAL" clId="{B9B2EF37-FB1A-42F4-BE4A-8BD7720421BA}" dt="2021-10-24T16:24:31.427" v="5673" actId="700"/>
          <ac:spMkLst>
            <pc:docMk/>
            <pc:sldMk cId="2655062605" sldId="296"/>
            <ac:spMk id="3" creationId="{D93AF7A5-AB1F-4F08-9DE4-4EE2E8EBDE12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6" creationId="{6A672C70-86F6-40B0-B683-617CBACEA39D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7" creationId="{4243324E-D162-4821-848C-5E9C05A1AD4C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8" creationId="{CE417C0C-FB1F-4CC1-9BEC-5057203541FE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9" creationId="{1B77892B-288D-4442-83F0-77239EC620D1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10" creationId="{C250CA07-8019-4FB2-AC4C-72E9EAC114DE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11" creationId="{58F711AC-F33C-479D-A781-A302BF91E1E7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12" creationId="{ABE82D9D-A1BB-49B2-A88B-D16FB9FC3281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13" creationId="{5FF23BAE-1551-4017-9C4D-78F43848B50C}"/>
          </ac:spMkLst>
        </pc:spChg>
        <pc:spChg chg="add mod">
          <ac:chgData name="Блажо Ђуровић" userId="5694572e-f064-495d-ac23-a1610d1060de" providerId="ADAL" clId="{B9B2EF37-FB1A-42F4-BE4A-8BD7720421BA}" dt="2021-10-24T16:28:02.472" v="5741" actId="164"/>
          <ac:spMkLst>
            <pc:docMk/>
            <pc:sldMk cId="2655062605" sldId="296"/>
            <ac:spMk id="14" creationId="{D7DE02A5-5ACB-40C0-B9FD-279ACA5C02DA}"/>
          </ac:spMkLst>
        </pc:spChg>
        <pc:grpChg chg="add mod">
          <ac:chgData name="Блажо Ђуровић" userId="5694572e-f064-495d-ac23-a1610d1060de" providerId="ADAL" clId="{B9B2EF37-FB1A-42F4-BE4A-8BD7720421BA}" dt="2021-10-24T16:28:02.472" v="5741" actId="164"/>
          <ac:grpSpMkLst>
            <pc:docMk/>
            <pc:sldMk cId="2655062605" sldId="296"/>
            <ac:grpSpMk id="17" creationId="{90131686-CA28-4B26-A375-9B22F2BE4225}"/>
          </ac:grpSpMkLst>
        </pc:grpChg>
        <pc:picChg chg="add del mod">
          <ac:chgData name="Блажо Ђуровић" userId="5694572e-f064-495d-ac23-a1610d1060de" providerId="ADAL" clId="{B9B2EF37-FB1A-42F4-BE4A-8BD7720421BA}" dt="2021-10-24T16:26:51.430" v="5699" actId="478"/>
          <ac:picMkLst>
            <pc:docMk/>
            <pc:sldMk cId="2655062605" sldId="296"/>
            <ac:picMk id="5" creationId="{5BF4B38F-7CEA-4BAA-AE81-69D8BE5E4C5B}"/>
          </ac:picMkLst>
        </pc:picChg>
        <pc:picChg chg="add mod ord">
          <ac:chgData name="Блажо Ђуровић" userId="5694572e-f064-495d-ac23-a1610d1060de" providerId="ADAL" clId="{B9B2EF37-FB1A-42F4-BE4A-8BD7720421BA}" dt="2021-10-24T16:28:02.472" v="5741" actId="164"/>
          <ac:picMkLst>
            <pc:docMk/>
            <pc:sldMk cId="2655062605" sldId="296"/>
            <ac:picMk id="16" creationId="{27E83DBA-049D-48A2-A52F-EA2EB8508AAC}"/>
          </ac:picMkLst>
        </pc:picChg>
      </pc:sldChg>
      <pc:sldChg chg="delSp modSp add mod">
        <pc:chgData name="Блажо Ђуровић" userId="5694572e-f064-495d-ac23-a1610d1060de" providerId="ADAL" clId="{B9B2EF37-FB1A-42F4-BE4A-8BD7720421BA}" dt="2021-10-24T16:36:03.938" v="5902" actId="113"/>
        <pc:sldMkLst>
          <pc:docMk/>
          <pc:sldMk cId="2880788307" sldId="296"/>
        </pc:sldMkLst>
        <pc:spChg chg="mod">
          <ac:chgData name="Блажо Ђуровић" userId="5694572e-f064-495d-ac23-a1610d1060de" providerId="ADAL" clId="{B9B2EF37-FB1A-42F4-BE4A-8BD7720421BA}" dt="2021-10-24T16:33:59.103" v="5850" actId="20577"/>
          <ac:spMkLst>
            <pc:docMk/>
            <pc:sldMk cId="2880788307" sldId="296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6:34:18.818" v="5855" actId="20577"/>
          <ac:spMkLst>
            <pc:docMk/>
            <pc:sldMk cId="2880788307" sldId="296"/>
            <ac:spMk id="3" creationId="{49D61353-9E66-4392-ADF9-7E60FC243ABC}"/>
          </ac:spMkLst>
        </pc:spChg>
        <pc:spChg chg="del">
          <ac:chgData name="Блажо Ђуровић" userId="5694572e-f064-495d-ac23-a1610d1060de" providerId="ADAL" clId="{B9B2EF37-FB1A-42F4-BE4A-8BD7720421BA}" dt="2021-10-24T16:34:23.106" v="5856" actId="478"/>
          <ac:spMkLst>
            <pc:docMk/>
            <pc:sldMk cId="2880788307" sldId="296"/>
            <ac:spMk id="12" creationId="{AB4CB86C-1FA3-40A2-BC39-C75BA8BC7278}"/>
          </ac:spMkLst>
        </pc:spChg>
        <pc:spChg chg="del">
          <ac:chgData name="Блажо Ђуровић" userId="5694572e-f064-495d-ac23-a1610d1060de" providerId="ADAL" clId="{B9B2EF37-FB1A-42F4-BE4A-8BD7720421BA}" dt="2021-10-24T16:34:23.882" v="5857" actId="478"/>
          <ac:spMkLst>
            <pc:docMk/>
            <pc:sldMk cId="2880788307" sldId="296"/>
            <ac:spMk id="15" creationId="{D527FACD-A572-4102-A072-29F5B815298D}"/>
          </ac:spMkLst>
        </pc:spChg>
        <pc:spChg chg="del">
          <ac:chgData name="Блажо Ђуровић" userId="5694572e-f064-495d-ac23-a1610d1060de" providerId="ADAL" clId="{B9B2EF37-FB1A-42F4-BE4A-8BD7720421BA}" dt="2021-10-24T16:34:30.026" v="5860" actId="478"/>
          <ac:spMkLst>
            <pc:docMk/>
            <pc:sldMk cId="2880788307" sldId="296"/>
            <ac:spMk id="24" creationId="{A68B8590-2001-44C8-AA6F-EC8B4F9A8B63}"/>
          </ac:spMkLst>
        </pc:spChg>
        <pc:spChg chg="mod">
          <ac:chgData name="Блажо Ђуровић" userId="5694572e-f064-495d-ac23-a1610d1060de" providerId="ADAL" clId="{B9B2EF37-FB1A-42F4-BE4A-8BD7720421BA}" dt="2021-10-24T16:36:03.938" v="5902" actId="113"/>
          <ac:spMkLst>
            <pc:docMk/>
            <pc:sldMk cId="2880788307" sldId="296"/>
            <ac:spMk id="92" creationId="{76C82840-9A14-4C95-9D00-CCB660D4F283}"/>
          </ac:spMkLst>
        </pc:spChg>
        <pc:grpChg chg="del">
          <ac:chgData name="Блажо Ђуровић" userId="5694572e-f064-495d-ac23-a1610d1060de" providerId="ADAL" clId="{B9B2EF37-FB1A-42F4-BE4A-8BD7720421BA}" dt="2021-10-24T16:34:26.433" v="5859" actId="478"/>
          <ac:grpSpMkLst>
            <pc:docMk/>
            <pc:sldMk cId="2880788307" sldId="296"/>
            <ac:grpSpMk id="106" creationId="{D9907E7D-1EBB-40EB-80A7-C1DF45D77738}"/>
          </ac:grpSpMkLst>
        </pc:grpChg>
        <pc:cxnChg chg="del mod">
          <ac:chgData name="Блажо Ђуровић" userId="5694572e-f064-495d-ac23-a1610d1060de" providerId="ADAL" clId="{B9B2EF37-FB1A-42F4-BE4A-8BD7720421BA}" dt="2021-10-24T16:34:24.858" v="5858" actId="478"/>
          <ac:cxnSpMkLst>
            <pc:docMk/>
            <pc:sldMk cId="2880788307" sldId="296"/>
            <ac:cxnSpMk id="18" creationId="{F19B92A7-956F-4AB7-B246-7B417306616C}"/>
          </ac:cxnSpMkLst>
        </pc:cxnChg>
        <pc:cxnChg chg="del">
          <ac:chgData name="Блажо Ђуровић" userId="5694572e-f064-495d-ac23-a1610d1060de" providerId="ADAL" clId="{B9B2EF37-FB1A-42F4-BE4A-8BD7720421BA}" dt="2021-10-24T16:34:33.850" v="5861" actId="478"/>
          <ac:cxnSpMkLst>
            <pc:docMk/>
            <pc:sldMk cId="2880788307" sldId="296"/>
            <ac:cxnSpMk id="28" creationId="{7F900007-C95F-44D5-9A32-06F2912805E3}"/>
          </ac:cxnSpMkLst>
        </pc:cxnChg>
        <pc:cxnChg chg="del">
          <ac:chgData name="Блажо Ђуровић" userId="5694572e-f064-495d-ac23-a1610d1060de" providerId="ADAL" clId="{B9B2EF37-FB1A-42F4-BE4A-8BD7720421BA}" dt="2021-10-24T16:34:30.026" v="5860" actId="478"/>
          <ac:cxnSpMkLst>
            <pc:docMk/>
            <pc:sldMk cId="2880788307" sldId="296"/>
            <ac:cxnSpMk id="31" creationId="{68C1C9AA-E64F-4383-9118-814538F5630F}"/>
          </ac:cxnSpMkLst>
        </pc:cxnChg>
        <pc:cxnChg chg="del">
          <ac:chgData name="Блажо Ђуровић" userId="5694572e-f064-495d-ac23-a1610d1060de" providerId="ADAL" clId="{B9B2EF37-FB1A-42F4-BE4A-8BD7720421BA}" dt="2021-10-24T16:34:33.850" v="5861" actId="478"/>
          <ac:cxnSpMkLst>
            <pc:docMk/>
            <pc:sldMk cId="2880788307" sldId="296"/>
            <ac:cxnSpMk id="33" creationId="{61924E89-BA9B-4A7A-8CC0-42982D5EEC16}"/>
          </ac:cxnSpMkLst>
        </pc:cxnChg>
        <pc:cxnChg chg="del">
          <ac:chgData name="Блажо Ђуровић" userId="5694572e-f064-495d-ac23-a1610d1060de" providerId="ADAL" clId="{B9B2EF37-FB1A-42F4-BE4A-8BD7720421BA}" dt="2021-10-24T16:34:30.026" v="5860" actId="478"/>
          <ac:cxnSpMkLst>
            <pc:docMk/>
            <pc:sldMk cId="2880788307" sldId="296"/>
            <ac:cxnSpMk id="35" creationId="{05C08BF3-A0F7-48EA-BCBF-3BF0278BF17F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4T16:50:14.212" v="6200" actId="20577"/>
        <pc:sldMkLst>
          <pc:docMk/>
          <pc:sldMk cId="3926514793" sldId="297"/>
        </pc:sldMkLst>
        <pc:spChg chg="mod">
          <ac:chgData name="Блажо Ђуровић" userId="5694572e-f064-495d-ac23-a1610d1060de" providerId="ADAL" clId="{B9B2EF37-FB1A-42F4-BE4A-8BD7720421BA}" dt="2021-10-24T16:50:14.212" v="6200" actId="20577"/>
          <ac:spMkLst>
            <pc:docMk/>
            <pc:sldMk cId="3926514793" sldId="297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6:49:47.174" v="6193" actId="13926"/>
          <ac:spMkLst>
            <pc:docMk/>
            <pc:sldMk cId="3926514793" sldId="297"/>
            <ac:spMk id="3" creationId="{49D61353-9E66-4392-ADF9-7E60FC243ABC}"/>
          </ac:spMkLst>
        </pc:spChg>
        <pc:spChg chg="add mod">
          <ac:chgData name="Блажо Ђуровић" userId="5694572e-f064-495d-ac23-a1610d1060de" providerId="ADAL" clId="{B9B2EF37-FB1A-42F4-BE4A-8BD7720421BA}" dt="2021-10-24T16:47:36.839" v="6062" actId="1076"/>
          <ac:spMkLst>
            <pc:docMk/>
            <pc:sldMk cId="3926514793" sldId="297"/>
            <ac:spMk id="6" creationId="{1B18D80B-4DA2-4E7E-9ECA-B1818A9C426F}"/>
          </ac:spMkLst>
        </pc:spChg>
        <pc:spChg chg="mod">
          <ac:chgData name="Блажо Ђуровић" userId="5694572e-f064-495d-ac23-a1610d1060de" providerId="ADAL" clId="{B9B2EF37-FB1A-42F4-BE4A-8BD7720421BA}" dt="2021-10-24T16:38:23.854" v="5936" actId="1076"/>
          <ac:spMkLst>
            <pc:docMk/>
            <pc:sldMk cId="3926514793" sldId="297"/>
            <ac:spMk id="89" creationId="{B58C6A19-4C0A-4C71-8583-4884E5BD4212}"/>
          </ac:spMkLst>
        </pc:spChg>
        <pc:spChg chg="mod">
          <ac:chgData name="Блажо Ђуровић" userId="5694572e-f064-495d-ac23-a1610d1060de" providerId="ADAL" clId="{B9B2EF37-FB1A-42F4-BE4A-8BD7720421BA}" dt="2021-10-24T16:37:08.750" v="5911" actId="113"/>
          <ac:spMkLst>
            <pc:docMk/>
            <pc:sldMk cId="3926514793" sldId="297"/>
            <ac:spMk id="92" creationId="{76C82840-9A14-4C95-9D00-CCB660D4F283}"/>
          </ac:spMkLst>
        </pc:spChg>
        <pc:spChg chg="add mod">
          <ac:chgData name="Блажо Ђуровић" userId="5694572e-f064-495d-ac23-a1610d1060de" providerId="ADAL" clId="{B9B2EF37-FB1A-42F4-BE4A-8BD7720421BA}" dt="2021-10-24T16:38:00.517" v="5934" actId="1035"/>
          <ac:spMkLst>
            <pc:docMk/>
            <pc:sldMk cId="3926514793" sldId="297"/>
            <ac:spMk id="95" creationId="{CE6D77D1-2445-4AC0-9C6B-B3B112A95528}"/>
          </ac:spMkLst>
        </pc:spChg>
        <pc:spChg chg="add mod">
          <ac:chgData name="Блажо Ђуровић" userId="5694572e-f064-495d-ac23-a1610d1060de" providerId="ADAL" clId="{B9B2EF37-FB1A-42F4-BE4A-8BD7720421BA}" dt="2021-10-24T16:39:15.971" v="5988" actId="1036"/>
          <ac:spMkLst>
            <pc:docMk/>
            <pc:sldMk cId="3926514793" sldId="297"/>
            <ac:spMk id="96" creationId="{11A2D7AB-E00E-4447-A828-2845C5DB6938}"/>
          </ac:spMkLst>
        </pc:spChg>
        <pc:spChg chg="add mod">
          <ac:chgData name="Блажо Ђуровић" userId="5694572e-f064-495d-ac23-a1610d1060de" providerId="ADAL" clId="{B9B2EF37-FB1A-42F4-BE4A-8BD7720421BA}" dt="2021-10-24T16:43:40.088" v="6000" actId="1038"/>
          <ac:spMkLst>
            <pc:docMk/>
            <pc:sldMk cId="3926514793" sldId="297"/>
            <ac:spMk id="103" creationId="{5B0C62E8-94B1-4DDC-8753-E8CDA93EC2B7}"/>
          </ac:spMkLst>
        </pc:spChg>
        <pc:spChg chg="add del mod">
          <ac:chgData name="Блажо Ђуровић" userId="5694572e-f064-495d-ac23-a1610d1060de" providerId="ADAL" clId="{B9B2EF37-FB1A-42F4-BE4A-8BD7720421BA}" dt="2021-10-24T16:43:54.110" v="6002" actId="478"/>
          <ac:spMkLst>
            <pc:docMk/>
            <pc:sldMk cId="3926514793" sldId="297"/>
            <ac:spMk id="105" creationId="{8D9CEFD7-0B4A-4154-AB6F-E5D182D73CF3}"/>
          </ac:spMkLst>
        </pc:spChg>
        <pc:spChg chg="add del mod">
          <ac:chgData name="Блажо Ђуровић" userId="5694572e-f064-495d-ac23-a1610d1060de" providerId="ADAL" clId="{B9B2EF37-FB1A-42F4-BE4A-8BD7720421BA}" dt="2021-10-24T16:44:15.231" v="6015" actId="478"/>
          <ac:spMkLst>
            <pc:docMk/>
            <pc:sldMk cId="3926514793" sldId="297"/>
            <ac:spMk id="107" creationId="{32DCD7A7-60A8-407C-8FF7-DAEE2AA49FA4}"/>
          </ac:spMkLst>
        </pc:spChg>
        <pc:spChg chg="add del mod">
          <ac:chgData name="Блажо Ђуровић" userId="5694572e-f064-495d-ac23-a1610d1060de" providerId="ADAL" clId="{B9B2EF37-FB1A-42F4-BE4A-8BD7720421BA}" dt="2021-10-24T16:45:15.330" v="6030" actId="478"/>
          <ac:spMkLst>
            <pc:docMk/>
            <pc:sldMk cId="3926514793" sldId="297"/>
            <ac:spMk id="109" creationId="{A835B5F1-ED96-440F-943A-33617B84D397}"/>
          </ac:spMkLst>
        </pc:spChg>
        <pc:spChg chg="add del mod">
          <ac:chgData name="Блажо Ђуровић" userId="5694572e-f064-495d-ac23-a1610d1060de" providerId="ADAL" clId="{B9B2EF37-FB1A-42F4-BE4A-8BD7720421BA}" dt="2021-10-24T16:45:15.330" v="6030" actId="478"/>
          <ac:spMkLst>
            <pc:docMk/>
            <pc:sldMk cId="3926514793" sldId="297"/>
            <ac:spMk id="110" creationId="{EF34613A-720B-41FA-A0AD-2F649D3099BA}"/>
          </ac:spMkLst>
        </pc:spChg>
        <pc:spChg chg="add del mod">
          <ac:chgData name="Блажо Ђуровић" userId="5694572e-f064-495d-ac23-a1610d1060de" providerId="ADAL" clId="{B9B2EF37-FB1A-42F4-BE4A-8BD7720421BA}" dt="2021-10-24T16:45:15.330" v="6030" actId="478"/>
          <ac:spMkLst>
            <pc:docMk/>
            <pc:sldMk cId="3926514793" sldId="297"/>
            <ac:spMk id="111" creationId="{4A9C251D-014C-416E-9381-04B6086CED00}"/>
          </ac:spMkLst>
        </pc:spChg>
        <pc:spChg chg="add mod">
          <ac:chgData name="Блажо Ђуровић" userId="5694572e-f064-495d-ac23-a1610d1060de" providerId="ADAL" clId="{B9B2EF37-FB1A-42F4-BE4A-8BD7720421BA}" dt="2021-10-24T16:45:31.126" v="6035" actId="1036"/>
          <ac:spMkLst>
            <pc:docMk/>
            <pc:sldMk cId="3926514793" sldId="297"/>
            <ac:spMk id="113" creationId="{91A89592-1F48-43A9-A977-A27B2346904B}"/>
          </ac:spMkLst>
        </pc:spChg>
        <pc:spChg chg="add mod">
          <ac:chgData name="Блажо Ђуровић" userId="5694572e-f064-495d-ac23-a1610d1060de" providerId="ADAL" clId="{B9B2EF37-FB1A-42F4-BE4A-8BD7720421BA}" dt="2021-10-24T16:45:31.126" v="6035" actId="1036"/>
          <ac:spMkLst>
            <pc:docMk/>
            <pc:sldMk cId="3926514793" sldId="297"/>
            <ac:spMk id="115" creationId="{C20F9D75-CF6E-489E-B549-91D700FFBA1C}"/>
          </ac:spMkLst>
        </pc:spChg>
        <pc:spChg chg="add mod">
          <ac:chgData name="Блажо Ђуровић" userId="5694572e-f064-495d-ac23-a1610d1060de" providerId="ADAL" clId="{B9B2EF37-FB1A-42F4-BE4A-8BD7720421BA}" dt="2021-10-24T16:45:31.126" v="6035" actId="1036"/>
          <ac:spMkLst>
            <pc:docMk/>
            <pc:sldMk cId="3926514793" sldId="297"/>
            <ac:spMk id="116" creationId="{36F5BC98-C1EE-4918-855E-302C3DC6F59D}"/>
          </ac:spMkLst>
        </pc:spChg>
        <pc:spChg chg="add mod">
          <ac:chgData name="Блажо Ђуровић" userId="5694572e-f064-495d-ac23-a1610d1060de" providerId="ADAL" clId="{B9B2EF37-FB1A-42F4-BE4A-8BD7720421BA}" dt="2021-10-24T16:45:31.126" v="6035" actId="1036"/>
          <ac:spMkLst>
            <pc:docMk/>
            <pc:sldMk cId="3926514793" sldId="297"/>
            <ac:spMk id="121" creationId="{4C82E01A-79E6-4281-B906-4C030781B67A}"/>
          </ac:spMkLst>
        </pc:spChg>
        <pc:spChg chg="add mod">
          <ac:chgData name="Блажо Ђуровић" userId="5694572e-f064-495d-ac23-a1610d1060de" providerId="ADAL" clId="{B9B2EF37-FB1A-42F4-BE4A-8BD7720421BA}" dt="2021-10-24T16:45:55.305" v="6042" actId="1037"/>
          <ac:spMkLst>
            <pc:docMk/>
            <pc:sldMk cId="3926514793" sldId="297"/>
            <ac:spMk id="123" creationId="{F2DB63B7-1F5B-4EB5-B058-80D589B4F747}"/>
          </ac:spMkLst>
        </pc:spChg>
        <pc:spChg chg="add mod">
          <ac:chgData name="Блажо Ђуровић" userId="5694572e-f064-495d-ac23-a1610d1060de" providerId="ADAL" clId="{B9B2EF37-FB1A-42F4-BE4A-8BD7720421BA}" dt="2021-10-24T16:45:55.305" v="6042" actId="1037"/>
          <ac:spMkLst>
            <pc:docMk/>
            <pc:sldMk cId="3926514793" sldId="297"/>
            <ac:spMk id="125" creationId="{BD28F47C-F157-4F89-B21C-7F425D941E5A}"/>
          </ac:spMkLst>
        </pc:spChg>
        <pc:spChg chg="add mod">
          <ac:chgData name="Блажо Ђуровић" userId="5694572e-f064-495d-ac23-a1610d1060de" providerId="ADAL" clId="{B9B2EF37-FB1A-42F4-BE4A-8BD7720421BA}" dt="2021-10-24T16:45:55.305" v="6042" actId="1037"/>
          <ac:spMkLst>
            <pc:docMk/>
            <pc:sldMk cId="3926514793" sldId="297"/>
            <ac:spMk id="126" creationId="{BB1A502A-DCC3-459F-B2DF-91553B695B01}"/>
          </ac:spMkLst>
        </pc:spChg>
        <pc:spChg chg="add mod">
          <ac:chgData name="Блажо Ђуровић" userId="5694572e-f064-495d-ac23-a1610d1060de" providerId="ADAL" clId="{B9B2EF37-FB1A-42F4-BE4A-8BD7720421BA}" dt="2021-10-24T16:45:55.305" v="6042" actId="1037"/>
          <ac:spMkLst>
            <pc:docMk/>
            <pc:sldMk cId="3926514793" sldId="297"/>
            <ac:spMk id="127" creationId="{2E4847EB-45B0-4738-B5D5-B6F5F37DC193}"/>
          </ac:spMkLst>
        </pc:spChg>
        <pc:spChg chg="add del mod">
          <ac:chgData name="Блажо Ђуровић" userId="5694572e-f064-495d-ac23-a1610d1060de" providerId="ADAL" clId="{B9B2EF37-FB1A-42F4-BE4A-8BD7720421BA}" dt="2021-10-24T16:46:18.319" v="6050" actId="478"/>
          <ac:spMkLst>
            <pc:docMk/>
            <pc:sldMk cId="3926514793" sldId="297"/>
            <ac:spMk id="129" creationId="{1D67E459-BD6D-4297-A782-92B1E2C7D39B}"/>
          </ac:spMkLst>
        </pc:spChg>
        <pc:spChg chg="add mod">
          <ac:chgData name="Блажо Ђуровић" userId="5694572e-f064-495d-ac23-a1610d1060de" providerId="ADAL" clId="{B9B2EF37-FB1A-42F4-BE4A-8BD7720421BA}" dt="2021-10-24T16:46:13.948" v="6048" actId="1035"/>
          <ac:spMkLst>
            <pc:docMk/>
            <pc:sldMk cId="3926514793" sldId="297"/>
            <ac:spMk id="131" creationId="{4E6642A8-8B53-447B-AF91-4995D6E7D5F0}"/>
          </ac:spMkLst>
        </pc:spChg>
        <pc:spChg chg="add del mod">
          <ac:chgData name="Блажо Ђуровић" userId="5694572e-f064-495d-ac23-a1610d1060de" providerId="ADAL" clId="{B9B2EF37-FB1A-42F4-BE4A-8BD7720421BA}" dt="2021-10-24T16:46:19.721" v="6051" actId="478"/>
          <ac:spMkLst>
            <pc:docMk/>
            <pc:sldMk cId="3926514793" sldId="297"/>
            <ac:spMk id="132" creationId="{9936063B-19E3-4123-B6B4-18BE12882B9F}"/>
          </ac:spMkLst>
        </pc:spChg>
        <pc:spChg chg="add del mod">
          <ac:chgData name="Блажо Ђуровић" userId="5694572e-f064-495d-ac23-a1610d1060de" providerId="ADAL" clId="{B9B2EF37-FB1A-42F4-BE4A-8BD7720421BA}" dt="2021-10-24T16:46:17.014" v="6049" actId="478"/>
          <ac:spMkLst>
            <pc:docMk/>
            <pc:sldMk cId="3926514793" sldId="297"/>
            <ac:spMk id="133" creationId="{F5D412CD-ACDE-43BB-84B0-E45E4900A7C4}"/>
          </ac:spMkLst>
        </pc:spChg>
        <pc:spChg chg="add del mod">
          <ac:chgData name="Блажо Ђуровић" userId="5694572e-f064-495d-ac23-a1610d1060de" providerId="ADAL" clId="{B9B2EF37-FB1A-42F4-BE4A-8BD7720421BA}" dt="2021-10-24T16:46:53.009" v="6057" actId="478"/>
          <ac:spMkLst>
            <pc:docMk/>
            <pc:sldMk cId="3926514793" sldId="297"/>
            <ac:spMk id="136" creationId="{76650607-6B4A-4685-9FF5-07EC724FD933}"/>
          </ac:spMkLst>
        </pc:spChg>
        <pc:spChg chg="add mod">
          <ac:chgData name="Блажо Ђуровић" userId="5694572e-f064-495d-ac23-a1610d1060de" providerId="ADAL" clId="{B9B2EF37-FB1A-42F4-BE4A-8BD7720421BA}" dt="2021-10-24T16:46:47.309" v="6056" actId="1037"/>
          <ac:spMkLst>
            <pc:docMk/>
            <pc:sldMk cId="3926514793" sldId="297"/>
            <ac:spMk id="137" creationId="{81D071FF-0FFD-4946-B158-1928E1BB8BF7}"/>
          </ac:spMkLst>
        </pc:spChg>
        <pc:spChg chg="add mod">
          <ac:chgData name="Блажо Ђуровић" userId="5694572e-f064-495d-ac23-a1610d1060de" providerId="ADAL" clId="{B9B2EF37-FB1A-42F4-BE4A-8BD7720421BA}" dt="2021-10-24T16:46:47.309" v="6056" actId="1037"/>
          <ac:spMkLst>
            <pc:docMk/>
            <pc:sldMk cId="3926514793" sldId="297"/>
            <ac:spMk id="138" creationId="{A325D569-DED5-433E-9662-F0307BE52E39}"/>
          </ac:spMkLst>
        </pc:spChg>
        <pc:spChg chg="add mod">
          <ac:chgData name="Блажо Ђуровић" userId="5694572e-f064-495d-ac23-a1610d1060de" providerId="ADAL" clId="{B9B2EF37-FB1A-42F4-BE4A-8BD7720421BA}" dt="2021-10-24T16:47:42.441" v="6064" actId="1076"/>
          <ac:spMkLst>
            <pc:docMk/>
            <pc:sldMk cId="3926514793" sldId="297"/>
            <ac:spMk id="140" creationId="{EBD35E29-D0B8-49CC-B4EE-A376942AB23C}"/>
          </ac:spMkLst>
        </pc:spChg>
        <pc:spChg chg="add del mod">
          <ac:chgData name="Блажо Ђуровић" userId="5694572e-f064-495d-ac23-a1610d1060de" providerId="ADAL" clId="{B9B2EF37-FB1A-42F4-BE4A-8BD7720421BA}" dt="2021-10-24T16:48:27.103" v="6075" actId="478"/>
          <ac:spMkLst>
            <pc:docMk/>
            <pc:sldMk cId="3926514793" sldId="297"/>
            <ac:spMk id="141" creationId="{EE07F649-EDF3-4EDD-B94C-2C9AE32ECDF5}"/>
          </ac:spMkLst>
        </pc:spChg>
        <pc:spChg chg="add mod">
          <ac:chgData name="Блажо Ђуровић" userId="5694572e-f064-495d-ac23-a1610d1060de" providerId="ADAL" clId="{B9B2EF37-FB1A-42F4-BE4A-8BD7720421BA}" dt="2021-10-24T16:47:56.265" v="6068" actId="1076"/>
          <ac:spMkLst>
            <pc:docMk/>
            <pc:sldMk cId="3926514793" sldId="297"/>
            <ac:spMk id="142" creationId="{ADCC2FB4-3DAF-4222-8A62-644E19A8D123}"/>
          </ac:spMkLst>
        </pc:spChg>
        <pc:spChg chg="add mod">
          <ac:chgData name="Блажо Ђуровић" userId="5694572e-f064-495d-ac23-a1610d1060de" providerId="ADAL" clId="{B9B2EF37-FB1A-42F4-BE4A-8BD7720421BA}" dt="2021-10-24T16:48:06.285" v="6070" actId="1076"/>
          <ac:spMkLst>
            <pc:docMk/>
            <pc:sldMk cId="3926514793" sldId="297"/>
            <ac:spMk id="143" creationId="{C33C1708-639A-4A4D-80BF-6C7554258B2A}"/>
          </ac:spMkLst>
        </pc:spChg>
        <pc:spChg chg="add mod">
          <ac:chgData name="Блажо Ђуровић" userId="5694572e-f064-495d-ac23-a1610d1060de" providerId="ADAL" clId="{B9B2EF37-FB1A-42F4-BE4A-8BD7720421BA}" dt="2021-10-24T16:48:06.285" v="6070" actId="1076"/>
          <ac:spMkLst>
            <pc:docMk/>
            <pc:sldMk cId="3926514793" sldId="297"/>
            <ac:spMk id="144" creationId="{E58984C1-9D00-462A-B9EF-2F8E50BC8D7F}"/>
          </ac:spMkLst>
        </pc:spChg>
        <pc:spChg chg="add mod">
          <ac:chgData name="Блажо Ђуровић" userId="5694572e-f064-495d-ac23-a1610d1060de" providerId="ADAL" clId="{B9B2EF37-FB1A-42F4-BE4A-8BD7720421BA}" dt="2021-10-24T16:48:06.285" v="6070" actId="1076"/>
          <ac:spMkLst>
            <pc:docMk/>
            <pc:sldMk cId="3926514793" sldId="297"/>
            <ac:spMk id="145" creationId="{B8BBF29A-4DDB-41C3-BF0A-AF08890A3BFE}"/>
          </ac:spMkLst>
        </pc:spChg>
        <pc:spChg chg="add mod">
          <ac:chgData name="Блажо Ђуровић" userId="5694572e-f064-495d-ac23-a1610d1060de" providerId="ADAL" clId="{B9B2EF37-FB1A-42F4-BE4A-8BD7720421BA}" dt="2021-10-24T16:48:06.285" v="6070" actId="1076"/>
          <ac:spMkLst>
            <pc:docMk/>
            <pc:sldMk cId="3926514793" sldId="297"/>
            <ac:spMk id="146" creationId="{66BEF62A-55B9-4ECF-BC5F-D9EC9A0D7208}"/>
          </ac:spMkLst>
        </pc:spChg>
        <pc:spChg chg="add mod">
          <ac:chgData name="Блажо Ђуровић" userId="5694572e-f064-495d-ac23-a1610d1060de" providerId="ADAL" clId="{B9B2EF37-FB1A-42F4-BE4A-8BD7720421BA}" dt="2021-10-24T16:48:13.375" v="6072" actId="1076"/>
          <ac:spMkLst>
            <pc:docMk/>
            <pc:sldMk cId="3926514793" sldId="297"/>
            <ac:spMk id="147" creationId="{EB0372C1-B867-4D72-8DA4-C0C652A65364}"/>
          </ac:spMkLst>
        </pc:spChg>
        <pc:spChg chg="add mod">
          <ac:chgData name="Блажо Ђуровић" userId="5694572e-f064-495d-ac23-a1610d1060de" providerId="ADAL" clId="{B9B2EF37-FB1A-42F4-BE4A-8BD7720421BA}" dt="2021-10-24T16:48:13.375" v="6072" actId="1076"/>
          <ac:spMkLst>
            <pc:docMk/>
            <pc:sldMk cId="3926514793" sldId="297"/>
            <ac:spMk id="148" creationId="{09A6135A-318C-486D-9731-4067A7D71401}"/>
          </ac:spMkLst>
        </pc:spChg>
        <pc:spChg chg="add mod">
          <ac:chgData name="Блажо Ђуровић" userId="5694572e-f064-495d-ac23-a1610d1060de" providerId="ADAL" clId="{B9B2EF37-FB1A-42F4-BE4A-8BD7720421BA}" dt="2021-10-24T16:48:13.375" v="6072" actId="1076"/>
          <ac:spMkLst>
            <pc:docMk/>
            <pc:sldMk cId="3926514793" sldId="297"/>
            <ac:spMk id="149" creationId="{0B5FFDA6-82FD-4148-BB5C-F433653F2E5E}"/>
          </ac:spMkLst>
        </pc:spChg>
        <pc:spChg chg="add mod">
          <ac:chgData name="Блажо Ђуровић" userId="5694572e-f064-495d-ac23-a1610d1060de" providerId="ADAL" clId="{B9B2EF37-FB1A-42F4-BE4A-8BD7720421BA}" dt="2021-10-24T16:48:13.375" v="6072" actId="1076"/>
          <ac:spMkLst>
            <pc:docMk/>
            <pc:sldMk cId="3926514793" sldId="297"/>
            <ac:spMk id="150" creationId="{8C119B74-C494-4974-B8DA-E9BDC910B2F4}"/>
          </ac:spMkLst>
        </pc:spChg>
        <pc:spChg chg="add mod">
          <ac:chgData name="Блажо Ђуровић" userId="5694572e-f064-495d-ac23-a1610d1060de" providerId="ADAL" clId="{B9B2EF37-FB1A-42F4-BE4A-8BD7720421BA}" dt="2021-10-24T16:48:19.654" v="6074" actId="1076"/>
          <ac:spMkLst>
            <pc:docMk/>
            <pc:sldMk cId="3926514793" sldId="297"/>
            <ac:spMk id="151" creationId="{059E5EB0-635F-44A6-B075-4BB5DB9D071C}"/>
          </ac:spMkLst>
        </pc:spChg>
        <pc:spChg chg="add mod">
          <ac:chgData name="Блажо Ђуровић" userId="5694572e-f064-495d-ac23-a1610d1060de" providerId="ADAL" clId="{B9B2EF37-FB1A-42F4-BE4A-8BD7720421BA}" dt="2021-10-24T16:48:19.654" v="6074" actId="1076"/>
          <ac:spMkLst>
            <pc:docMk/>
            <pc:sldMk cId="3926514793" sldId="297"/>
            <ac:spMk id="152" creationId="{AE07E8BA-91DC-4CCA-8D2B-1D462DCF04D2}"/>
          </ac:spMkLst>
        </pc:spChg>
        <pc:spChg chg="add mod">
          <ac:chgData name="Блажо Ђуровић" userId="5694572e-f064-495d-ac23-a1610d1060de" providerId="ADAL" clId="{B9B2EF37-FB1A-42F4-BE4A-8BD7720421BA}" dt="2021-10-24T16:48:19.654" v="6074" actId="1076"/>
          <ac:spMkLst>
            <pc:docMk/>
            <pc:sldMk cId="3926514793" sldId="297"/>
            <ac:spMk id="153" creationId="{C9247ED9-C86C-443A-ABC1-27FB7A4D6EE2}"/>
          </ac:spMkLst>
        </pc:spChg>
        <pc:spChg chg="add mod">
          <ac:chgData name="Блажо Ђуровић" userId="5694572e-f064-495d-ac23-a1610d1060de" providerId="ADAL" clId="{B9B2EF37-FB1A-42F4-BE4A-8BD7720421BA}" dt="2021-10-24T16:48:19.654" v="6074" actId="1076"/>
          <ac:spMkLst>
            <pc:docMk/>
            <pc:sldMk cId="3926514793" sldId="297"/>
            <ac:spMk id="154" creationId="{AD1AB6D9-0C92-40E4-B798-4A39B13664F1}"/>
          </ac:spMkLst>
        </pc:spChg>
        <pc:cxnChg chg="add mod">
          <ac:chgData name="Блажо Ђуровић" userId="5694572e-f064-495d-ac23-a1610d1060de" providerId="ADAL" clId="{B9B2EF37-FB1A-42F4-BE4A-8BD7720421BA}" dt="2021-10-24T16:49:56.640" v="6195" actId="208"/>
          <ac:cxnSpMkLst>
            <pc:docMk/>
            <pc:sldMk cId="3926514793" sldId="297"/>
            <ac:cxnSpMk id="8" creationId="{09DF1423-622E-47F4-BA80-1DC7A0A9F9DB}"/>
          </ac:cxnSpMkLst>
        </pc:cxnChg>
        <pc:cxnChg chg="mod">
          <ac:chgData name="Блажо Ђуровић" userId="5694572e-f064-495d-ac23-a1610d1060de" providerId="ADAL" clId="{B9B2EF37-FB1A-42F4-BE4A-8BD7720421BA}" dt="2021-10-24T16:40:39.425" v="5998" actId="1582"/>
          <ac:cxnSpMkLst>
            <pc:docMk/>
            <pc:sldMk cId="3926514793" sldId="297"/>
            <ac:cxnSpMk id="27" creationId="{03CE4732-7ED0-4F4C-9B4A-27832BD3455B}"/>
          </ac:cxnSpMkLst>
        </pc:cxnChg>
        <pc:cxnChg chg="mod">
          <ac:chgData name="Блажо Ђуровић" userId="5694572e-f064-495d-ac23-a1610d1060de" providerId="ADAL" clId="{B9B2EF37-FB1A-42F4-BE4A-8BD7720421BA}" dt="2021-10-24T16:40:19.782" v="5997" actId="1582"/>
          <ac:cxnSpMkLst>
            <pc:docMk/>
            <pc:sldMk cId="3926514793" sldId="297"/>
            <ac:cxnSpMk id="49" creationId="{BC23A57F-30F4-4EB1-B83F-CFC4B966A10C}"/>
          </ac:cxnSpMkLst>
        </pc:cxnChg>
        <pc:cxnChg chg="mod">
          <ac:chgData name="Блажо Ђуровић" userId="5694572e-f064-495d-ac23-a1610d1060de" providerId="ADAL" clId="{B9B2EF37-FB1A-42F4-BE4A-8BD7720421BA}" dt="2021-10-24T16:40:19.782" v="5997" actId="1582"/>
          <ac:cxnSpMkLst>
            <pc:docMk/>
            <pc:sldMk cId="3926514793" sldId="297"/>
            <ac:cxnSpMk id="54" creationId="{286E2C58-A16C-4513-A2B9-E163DA862581}"/>
          </ac:cxnSpMkLst>
        </pc:cxnChg>
        <pc:cxnChg chg="mod">
          <ac:chgData name="Блажо Ђуровић" userId="5694572e-f064-495d-ac23-a1610d1060de" providerId="ADAL" clId="{B9B2EF37-FB1A-42F4-BE4A-8BD7720421BA}" dt="2021-10-24T16:40:19.782" v="5997" actId="1582"/>
          <ac:cxnSpMkLst>
            <pc:docMk/>
            <pc:sldMk cId="3926514793" sldId="297"/>
            <ac:cxnSpMk id="64" creationId="{C5CC86A6-51F7-45BB-9C83-02CFA7F8150C}"/>
          </ac:cxnSpMkLst>
        </pc:cxnChg>
        <pc:cxnChg chg="mod">
          <ac:chgData name="Блажо Ђуровић" userId="5694572e-f064-495d-ac23-a1610d1060de" providerId="ADAL" clId="{B9B2EF37-FB1A-42F4-BE4A-8BD7720421BA}" dt="2021-10-24T16:40:19.782" v="5997" actId="1582"/>
          <ac:cxnSpMkLst>
            <pc:docMk/>
            <pc:sldMk cId="3926514793" sldId="297"/>
            <ac:cxnSpMk id="66" creationId="{D057FC5A-4706-4973-A2A1-C0C17683F1DE}"/>
          </ac:cxnSpMkLst>
        </pc:cxnChg>
        <pc:cxnChg chg="mod">
          <ac:chgData name="Блажо Ђуровић" userId="5694572e-f064-495d-ac23-a1610d1060de" providerId="ADAL" clId="{B9B2EF37-FB1A-42F4-BE4A-8BD7720421BA}" dt="2021-10-24T16:40:19.782" v="5997" actId="1582"/>
          <ac:cxnSpMkLst>
            <pc:docMk/>
            <pc:sldMk cId="3926514793" sldId="297"/>
            <ac:cxnSpMk id="74" creationId="{12CFAE92-F59C-4BB1-A752-2B8A50CECC40}"/>
          </ac:cxnSpMkLst>
        </pc:cxnChg>
        <pc:cxnChg chg="add mod">
          <ac:chgData name="Блажо Ђуровић" userId="5694572e-f064-495d-ac23-a1610d1060de" providerId="ADAL" clId="{B9B2EF37-FB1A-42F4-BE4A-8BD7720421BA}" dt="2021-10-24T16:38:07.881" v="5935" actId="14100"/>
          <ac:cxnSpMkLst>
            <pc:docMk/>
            <pc:sldMk cId="3926514793" sldId="297"/>
            <ac:cxnSpMk id="94" creationId="{58889844-2DFB-4189-91CC-F328A25796FB}"/>
          </ac:cxnSpMkLst>
        </pc:cxnChg>
        <pc:cxnChg chg="add mod">
          <ac:chgData name="Блажо Ђуровић" userId="5694572e-f064-495d-ac23-a1610d1060de" providerId="ADAL" clId="{B9B2EF37-FB1A-42F4-BE4A-8BD7720421BA}" dt="2021-10-24T16:39:49.802" v="5996" actId="1035"/>
          <ac:cxnSpMkLst>
            <pc:docMk/>
            <pc:sldMk cId="3926514793" sldId="297"/>
            <ac:cxnSpMk id="104" creationId="{4BF6265D-012D-4051-9627-1FB0268E6BA3}"/>
          </ac:cxnSpMkLst>
        </pc:cxnChg>
        <pc:cxnChg chg="add del mod">
          <ac:chgData name="Блажо Ђуровић" userId="5694572e-f064-495d-ac23-a1610d1060de" providerId="ADAL" clId="{B9B2EF37-FB1A-42F4-BE4A-8BD7720421BA}" dt="2021-10-24T16:44:15.231" v="6015" actId="478"/>
          <ac:cxnSpMkLst>
            <pc:docMk/>
            <pc:sldMk cId="3926514793" sldId="297"/>
            <ac:cxnSpMk id="106" creationId="{BE60CBCC-8C81-4604-914D-F884E7609B99}"/>
          </ac:cxnSpMkLst>
        </pc:cxnChg>
        <pc:cxnChg chg="add del mod">
          <ac:chgData name="Блажо Ђуровић" userId="5694572e-f064-495d-ac23-a1610d1060de" providerId="ADAL" clId="{B9B2EF37-FB1A-42F4-BE4A-8BD7720421BA}" dt="2021-10-24T16:45:15.330" v="6030" actId="478"/>
          <ac:cxnSpMkLst>
            <pc:docMk/>
            <pc:sldMk cId="3926514793" sldId="297"/>
            <ac:cxnSpMk id="108" creationId="{0DDCCBD4-5DF7-4F67-907D-0271187D5A8C}"/>
          </ac:cxnSpMkLst>
        </pc:cxnChg>
        <pc:cxnChg chg="add del mod">
          <ac:chgData name="Блажо Ђуровић" userId="5694572e-f064-495d-ac23-a1610d1060de" providerId="ADAL" clId="{B9B2EF37-FB1A-42F4-BE4A-8BD7720421BA}" dt="2021-10-24T16:45:15.330" v="6030" actId="478"/>
          <ac:cxnSpMkLst>
            <pc:docMk/>
            <pc:sldMk cId="3926514793" sldId="297"/>
            <ac:cxnSpMk id="112" creationId="{889BBEFA-E3E6-4B8D-A330-DA4861A53602}"/>
          </ac:cxnSpMkLst>
        </pc:cxnChg>
        <pc:cxnChg chg="add mod">
          <ac:chgData name="Блажо Ђуровић" userId="5694572e-f064-495d-ac23-a1610d1060de" providerId="ADAL" clId="{B9B2EF37-FB1A-42F4-BE4A-8BD7720421BA}" dt="2021-10-24T16:45:31.126" v="6035" actId="1036"/>
          <ac:cxnSpMkLst>
            <pc:docMk/>
            <pc:sldMk cId="3926514793" sldId="297"/>
            <ac:cxnSpMk id="114" creationId="{3722D2EF-5B41-4576-8EA6-A59CE2F6E8AB}"/>
          </ac:cxnSpMkLst>
        </pc:cxnChg>
        <pc:cxnChg chg="add mod">
          <ac:chgData name="Блажо Ђуровић" userId="5694572e-f064-495d-ac23-a1610d1060de" providerId="ADAL" clId="{B9B2EF37-FB1A-42F4-BE4A-8BD7720421BA}" dt="2021-10-24T16:45:31.126" v="6035" actId="1036"/>
          <ac:cxnSpMkLst>
            <pc:docMk/>
            <pc:sldMk cId="3926514793" sldId="297"/>
            <ac:cxnSpMk id="122" creationId="{DA96080F-099E-40B9-94DA-1984D0B19D94}"/>
          </ac:cxnSpMkLst>
        </pc:cxnChg>
        <pc:cxnChg chg="add mod">
          <ac:chgData name="Блажо Ђуровић" userId="5694572e-f064-495d-ac23-a1610d1060de" providerId="ADAL" clId="{B9B2EF37-FB1A-42F4-BE4A-8BD7720421BA}" dt="2021-10-24T16:45:55.305" v="6042" actId="1037"/>
          <ac:cxnSpMkLst>
            <pc:docMk/>
            <pc:sldMk cId="3926514793" sldId="297"/>
            <ac:cxnSpMk id="124" creationId="{82AD4EDB-E7CB-4FF5-8C4F-2C445FB4DD6D}"/>
          </ac:cxnSpMkLst>
        </pc:cxnChg>
        <pc:cxnChg chg="add mod">
          <ac:chgData name="Блажо Ђуровић" userId="5694572e-f064-495d-ac23-a1610d1060de" providerId="ADAL" clId="{B9B2EF37-FB1A-42F4-BE4A-8BD7720421BA}" dt="2021-10-24T16:45:55.305" v="6042" actId="1037"/>
          <ac:cxnSpMkLst>
            <pc:docMk/>
            <pc:sldMk cId="3926514793" sldId="297"/>
            <ac:cxnSpMk id="128" creationId="{0C0DEBBD-F8C2-49D6-9533-E4CE7984BCF4}"/>
          </ac:cxnSpMkLst>
        </pc:cxnChg>
        <pc:cxnChg chg="add mod">
          <ac:chgData name="Блажо Ђуровић" userId="5694572e-f064-495d-ac23-a1610d1060de" providerId="ADAL" clId="{B9B2EF37-FB1A-42F4-BE4A-8BD7720421BA}" dt="2021-10-24T16:46:13.948" v="6048" actId="1035"/>
          <ac:cxnSpMkLst>
            <pc:docMk/>
            <pc:sldMk cId="3926514793" sldId="297"/>
            <ac:cxnSpMk id="130" creationId="{879F2F19-AE0F-471D-8DC9-4B58472C9461}"/>
          </ac:cxnSpMkLst>
        </pc:cxnChg>
        <pc:cxnChg chg="add del mod">
          <ac:chgData name="Блажо Ђуровић" userId="5694572e-f064-495d-ac23-a1610d1060de" providerId="ADAL" clId="{B9B2EF37-FB1A-42F4-BE4A-8BD7720421BA}" dt="2021-10-24T16:46:17.014" v="6049" actId="478"/>
          <ac:cxnSpMkLst>
            <pc:docMk/>
            <pc:sldMk cId="3926514793" sldId="297"/>
            <ac:cxnSpMk id="134" creationId="{65035465-0FEC-4FB6-AFAC-92E35CB39D5C}"/>
          </ac:cxnSpMkLst>
        </pc:cxnChg>
        <pc:cxnChg chg="add del mod">
          <ac:chgData name="Блажо Ђуровић" userId="5694572e-f064-495d-ac23-a1610d1060de" providerId="ADAL" clId="{B9B2EF37-FB1A-42F4-BE4A-8BD7720421BA}" dt="2021-10-24T16:46:53.009" v="6057" actId="478"/>
          <ac:cxnSpMkLst>
            <pc:docMk/>
            <pc:sldMk cId="3926514793" sldId="297"/>
            <ac:cxnSpMk id="135" creationId="{7E0F89AD-6775-49D5-9820-C823EC7C2BA3}"/>
          </ac:cxnSpMkLst>
        </pc:cxnChg>
        <pc:cxnChg chg="add mod">
          <ac:chgData name="Блажо Ђуровић" userId="5694572e-f064-495d-ac23-a1610d1060de" providerId="ADAL" clId="{B9B2EF37-FB1A-42F4-BE4A-8BD7720421BA}" dt="2021-10-24T16:46:47.309" v="6056" actId="1037"/>
          <ac:cxnSpMkLst>
            <pc:docMk/>
            <pc:sldMk cId="3926514793" sldId="297"/>
            <ac:cxnSpMk id="139" creationId="{E1FF2366-9E49-4801-B0D1-BA71AB6777CA}"/>
          </ac:cxnSpMkLst>
        </pc:cxnChg>
        <pc:cxnChg chg="add mod">
          <ac:chgData name="Блажо Ђуровић" userId="5694572e-f064-495d-ac23-a1610d1060de" providerId="ADAL" clId="{B9B2EF37-FB1A-42F4-BE4A-8BD7720421BA}" dt="2021-10-24T16:50:07.884" v="6199" actId="14100"/>
          <ac:cxnSpMkLst>
            <pc:docMk/>
            <pc:sldMk cId="3926514793" sldId="297"/>
            <ac:cxnSpMk id="155" creationId="{0E0037FA-07DE-4EEE-8F76-E413FE7AF30A}"/>
          </ac:cxnSpMkLst>
        </pc:cxnChg>
      </pc:sldChg>
      <pc:sldChg chg="addSp delSp modSp add mod">
        <pc:chgData name="Блажо Ђуровић" userId="5694572e-f064-495d-ac23-a1610d1060de" providerId="ADAL" clId="{B9B2EF37-FB1A-42F4-BE4A-8BD7720421BA}" dt="2021-10-24T16:54:54.720" v="6295" actId="20577"/>
        <pc:sldMkLst>
          <pc:docMk/>
          <pc:sldMk cId="1639235296" sldId="298"/>
        </pc:sldMkLst>
        <pc:spChg chg="mod">
          <ac:chgData name="Блажо Ђуровић" userId="5694572e-f064-495d-ac23-a1610d1060de" providerId="ADAL" clId="{B9B2EF37-FB1A-42F4-BE4A-8BD7720421BA}" dt="2021-10-24T16:51:09.928" v="6204" actId="20577"/>
          <ac:spMkLst>
            <pc:docMk/>
            <pc:sldMk cId="1639235296" sldId="298"/>
            <ac:spMk id="2" creationId="{9DDFC79C-5BA8-4A4B-BFAD-4F968B5EDFEF}"/>
          </ac:spMkLst>
        </pc:spChg>
        <pc:spChg chg="mod">
          <ac:chgData name="Блажо Ђуровић" userId="5694572e-f064-495d-ac23-a1610d1060de" providerId="ADAL" clId="{B9B2EF37-FB1A-42F4-BE4A-8BD7720421BA}" dt="2021-10-24T16:54:54.720" v="6295" actId="20577"/>
          <ac:spMkLst>
            <pc:docMk/>
            <pc:sldMk cId="1639235296" sldId="298"/>
            <ac:spMk id="3" creationId="{49D61353-9E66-4392-ADF9-7E60FC243ABC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6" creationId="{1B18D80B-4DA2-4E7E-9ECA-B1818A9C426F}"/>
          </ac:spMkLst>
        </pc:spChg>
        <pc:spChg chg="add mod">
          <ac:chgData name="Блажо Ђуровић" userId="5694572e-f064-495d-ac23-a1610d1060de" providerId="ADAL" clId="{B9B2EF37-FB1A-42F4-BE4A-8BD7720421BA}" dt="2021-10-24T16:53:40.782" v="6228" actId="693"/>
          <ac:spMkLst>
            <pc:docMk/>
            <pc:sldMk cId="1639235296" sldId="298"/>
            <ac:spMk id="7" creationId="{1D2BA173-51C8-46F6-BB0A-2521043B2E49}"/>
          </ac:spMkLst>
        </pc:spChg>
        <pc:spChg chg="add mod">
          <ac:chgData name="Блажо Ђуровић" userId="5694572e-f064-495d-ac23-a1610d1060de" providerId="ADAL" clId="{B9B2EF37-FB1A-42F4-BE4A-8BD7720421BA}" dt="2021-10-24T16:54:14.965" v="6231" actId="693"/>
          <ac:spMkLst>
            <pc:docMk/>
            <pc:sldMk cId="1639235296" sldId="298"/>
            <ac:spMk id="9" creationId="{FBEDEACA-3AD4-416E-AD20-7957419AB762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0" creationId="{EBD35E29-D0B8-49CC-B4EE-A376942AB23C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2" creationId="{ADCC2FB4-3DAF-4222-8A62-644E19A8D123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3" creationId="{C33C1708-639A-4A4D-80BF-6C7554258B2A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4" creationId="{E58984C1-9D00-462A-B9EF-2F8E50BC8D7F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5" creationId="{B8BBF29A-4DDB-41C3-BF0A-AF08890A3BFE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6" creationId="{66BEF62A-55B9-4ECF-BC5F-D9EC9A0D7208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7" creationId="{EB0372C1-B867-4D72-8DA4-C0C652A65364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8" creationId="{09A6135A-318C-486D-9731-4067A7D71401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49" creationId="{0B5FFDA6-82FD-4148-BB5C-F433653F2E5E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50" creationId="{8C119B74-C494-4974-B8DA-E9BDC910B2F4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51" creationId="{059E5EB0-635F-44A6-B075-4BB5DB9D071C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52" creationId="{AE07E8BA-91DC-4CCA-8D2B-1D462DCF04D2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53" creationId="{C9247ED9-C86C-443A-ABC1-27FB7A4D6EE2}"/>
          </ac:spMkLst>
        </pc:spChg>
        <pc:spChg chg="del">
          <ac:chgData name="Блажо Ђуровић" userId="5694572e-f064-495d-ac23-a1610d1060de" providerId="ADAL" clId="{B9B2EF37-FB1A-42F4-BE4A-8BD7720421BA}" dt="2021-10-24T16:51:50.860" v="6225" actId="478"/>
          <ac:spMkLst>
            <pc:docMk/>
            <pc:sldMk cId="1639235296" sldId="298"/>
            <ac:spMk id="154" creationId="{AD1AB6D9-0C92-40E4-B798-4A39B13664F1}"/>
          </ac:spMkLst>
        </pc:spChg>
        <pc:cxnChg chg="del mod">
          <ac:chgData name="Блажо Ђуровић" userId="5694572e-f064-495d-ac23-a1610d1060de" providerId="ADAL" clId="{B9B2EF37-FB1A-42F4-BE4A-8BD7720421BA}" dt="2021-10-24T16:51:12.555" v="6205" actId="478"/>
          <ac:cxnSpMkLst>
            <pc:docMk/>
            <pc:sldMk cId="1639235296" sldId="298"/>
            <ac:cxnSpMk id="8" creationId="{09DF1423-622E-47F4-BA80-1DC7A0A9F9DB}"/>
          </ac:cxnSpMkLst>
        </pc:cxnChg>
        <pc:cxnChg chg="del mod">
          <ac:chgData name="Блажо Ђуровић" userId="5694572e-f064-495d-ac23-a1610d1060de" providerId="ADAL" clId="{B9B2EF37-FB1A-42F4-BE4A-8BD7720421BA}" dt="2021-10-24T16:51:13.562" v="6206" actId="478"/>
          <ac:cxnSpMkLst>
            <pc:docMk/>
            <pc:sldMk cId="1639235296" sldId="298"/>
            <ac:cxnSpMk id="155" creationId="{0E0037FA-07DE-4EEE-8F76-E413FE7AF30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26630-6313-4B64-B195-DAE09D8F1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183EC-64E7-45E4-BB32-CDAFE05EF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F6F1A-CC17-49AA-A9A8-A346E4F3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E1380-FA41-4FB3-9FEA-748DC077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3A9C6-1275-4D6E-A813-D2E97ED05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1455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60FEF-3399-4C38-9DA5-B02AE1F09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FB010-A76D-4895-AFA9-40ACF930B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1A2EB-D1DF-4E4D-A863-F5CAFAA15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CEE6C-E6CC-4403-8C8E-3ABE8648B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F0B6D-F2D1-45B8-9BF4-E0F94EF74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2335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84AC-8FC8-4B9E-A908-60846620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5E1BD-DDF7-479D-88C2-62D0B19EF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498B3-4FDA-4B9C-829D-BD4AB3B98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683EF-1C5B-4EF6-8D05-392F4ACB3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4ADA1-3CA3-4356-8762-48775184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7678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C59A4-3E16-467D-B166-9CED69595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6B13A-B88C-4420-9F63-BC3A341C48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A73E0B-181D-4A04-B0A0-F7CE75CB3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7C04D-127D-473D-9AEA-3C897A08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2A485-5871-431A-BB6C-9801A9CC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97BDA-E24C-4C26-A3C8-A81F3161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55727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AFAC-147F-4457-966E-2DC8DB310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61C90-78E0-4BD7-BD6D-5DE5E6837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65921-B8F8-4607-BA58-F05A8BDB3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ED12C1-26AB-479D-90C5-CA430BB3D9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8FA5F-6998-4C68-BA06-A4918EA7B2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524368-F494-4EE0-9403-1FC41DDEB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C39524-591E-4966-AB03-65634DB42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9342E-B3CF-4850-91DB-C1026D402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6506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150A-A989-411F-B372-4DDB05D0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1AFB11-D7AD-4809-B599-7B9D9BB8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A89CD3-2247-4BA8-B4BC-48D60370A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75CD5-92E8-45EF-9B4C-D14D2F9E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2998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E548E-E761-47BC-BAC2-44845783F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1EF2F-1380-4F70-999D-BC5A85A7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49827-152D-420F-A41C-D42E3577E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36772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9043A-17E6-4F1A-B22E-583D511E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430D2-7C8C-4FCB-82F0-7B4A08A4C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EB804-C0DC-4120-92DD-EBDA88AFC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BD9D6-EED6-4156-8B69-B58ADF53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6F088-4CFA-4D24-8351-1E7EFE8E2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B5D2D-6552-4D2F-A650-735B5992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520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35613-3FFE-44BC-8B8B-2086E93A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977674-D555-4548-AFDA-51FC006C7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51DCE-01F1-484C-ADD0-E88679703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9EAA75-6BB1-403F-BC46-1EAC13D6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4AE57-260C-4460-8A5C-2F0E3D8E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98B3C-A964-4C4F-AC97-BBAB87A8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4033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DD715-AC41-4B7E-8604-BC78B080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F6661-C84E-4406-B4F7-1E9AD8EF3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5FABA-127E-4894-9B9D-F847768B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4C910-B07E-4310-86A0-E0A92459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51355-C42E-4EE8-9221-19E056B9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5239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AC251F-AAB0-47F8-9916-0E3C0CE37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FDF81-9124-44E0-93A4-9FDD7B53C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73710-C2E4-4BE1-AFD2-4323A010E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B94E8-7801-48A5-BEDC-6A3807357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DFA1F-8B57-4230-87BB-7FF716C1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64705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DABFC-59B2-47CC-99BF-0FFFCD53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6D176-B7C1-4FA8-B4C8-5D25B5F22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430F4-7882-422C-AB09-E4ED43193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8DD0A-D387-4983-9BAC-776D013C1B46}" type="datetimeFigureOut">
              <a:rPr lang="sr-Cyrl-ME" smtClean="0"/>
              <a:t>24.10.2021.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D2265-AA1F-4B1B-8484-E9FE664B6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C14BF-8CD9-4E9E-86BF-1D3F5E092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94EE8-E486-4277-B874-8A06EB10EB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697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14.png"/><Relationship Id="rId5" Type="http://schemas.openxmlformats.org/officeDocument/2006/relationships/image" Target="../media/image25.png"/><Relationship Id="rId10" Type="http://schemas.openxmlformats.org/officeDocument/2006/relationships/image" Target="../media/image36.png"/><Relationship Id="rId4" Type="http://schemas.openxmlformats.org/officeDocument/2006/relationships/image" Target="../media/image24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5.png"/><Relationship Id="rId10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39.png"/><Relationship Id="rId5" Type="http://schemas.openxmlformats.org/officeDocument/2006/relationships/image" Target="../media/image40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0.png"/><Relationship Id="rId5" Type="http://schemas.openxmlformats.org/officeDocument/2006/relationships/image" Target="../media/image52.png"/><Relationship Id="rId10" Type="http://schemas.openxmlformats.org/officeDocument/2006/relationships/image" Target="../media/image59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12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3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7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5.png"/><Relationship Id="rId5" Type="http://schemas.openxmlformats.org/officeDocument/2006/relationships/image" Target="../media/image52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Relationship Id="rId1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9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12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5.png"/><Relationship Id="rId5" Type="http://schemas.openxmlformats.org/officeDocument/2006/relationships/image" Target="../media/image52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9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12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5.png"/><Relationship Id="rId5" Type="http://schemas.openxmlformats.org/officeDocument/2006/relationships/image" Target="../media/image52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9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12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5.png"/><Relationship Id="rId5" Type="http://schemas.openxmlformats.org/officeDocument/2006/relationships/image" Target="../media/image52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D343-8FE0-461F-8C2F-1E966C1D4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Временски дијаграм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D5602-6834-41DF-A5F2-62B19BC9C2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ME" dirty="0"/>
              <a:t>Цртање промјенњиве величине на дијаграму</a:t>
            </a:r>
          </a:p>
        </p:txBody>
      </p:sp>
    </p:spTree>
    <p:extLst>
      <p:ext uri="{BB962C8B-B14F-4D97-AF65-F5344CB8AC3E}">
        <p14:creationId xmlns:p14="http://schemas.microsoft.com/office/powerpoint/2010/main" val="85815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95C9-6021-4B1C-9EF9-67270E33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Конвенција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61819-1ACB-473A-BE28-83B84F76B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Ова презентација има за циљ објашњавање како се црта график промјенљиве простопериодичне величине (убудуће промјенљива).</a:t>
            </a:r>
          </a:p>
          <a:p>
            <a:r>
              <a:rPr lang="sr-Cyrl-ME" dirty="0"/>
              <a:t>Ученик када ради задатак не мора написати све што је овдје написано.</a:t>
            </a:r>
          </a:p>
          <a:p>
            <a:r>
              <a:rPr lang="sr-Cyrl-ME" b="1" dirty="0"/>
              <a:t>Ствари које ученик црта и пише су офарбане </a:t>
            </a:r>
            <a:r>
              <a:rPr lang="sr-Cyrl-ME" b="1" dirty="0">
                <a:solidFill>
                  <a:schemeClr val="accent1"/>
                </a:solidFill>
              </a:rPr>
              <a:t>ПЛАВОМ</a:t>
            </a:r>
            <a:r>
              <a:rPr lang="sr-Cyrl-ME" b="1" dirty="0"/>
              <a:t> бојом.</a:t>
            </a:r>
          </a:p>
        </p:txBody>
      </p:sp>
    </p:spTree>
    <p:extLst>
      <p:ext uri="{BB962C8B-B14F-4D97-AF65-F5344CB8AC3E}">
        <p14:creationId xmlns:p14="http://schemas.microsoft.com/office/powerpoint/2010/main" val="2603223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32452"/>
          </a:xfrm>
        </p:spPr>
        <p:txBody>
          <a:bodyPr/>
          <a:lstStyle/>
          <a:p>
            <a:r>
              <a:rPr lang="sr-Cyrl-ME" dirty="0"/>
              <a:t>Задатак 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8"/>
                <a:ext cx="9655629" cy="10276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На доњем временском дијаграму нацртати следеће напоне:</a:t>
                </a:r>
              </a:p>
              <a:p>
                <a:pPr marL="0" indent="0">
                  <a:buNone/>
                </a:pPr>
                <a:r>
                  <a:rPr lang="ru-RU" dirty="0"/>
                  <a:t>а)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r-Latn-ME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ru-RU" i="1" dirty="0" smtClean="0">
                        <a:latin typeface="Cambria Math" panose="02040503050406030204" pitchFamily="18" charset="0"/>
                      </a:rPr>
                      <m:t>=1200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𝑚𝑉</m:t>
                    </m:r>
                  </m:oMath>
                </a14:m>
                <a:r>
                  <a:rPr lang="ru-RU" dirty="0"/>
                  <a:t>; T</a:t>
                </a:r>
                <a:r>
                  <a:rPr lang="sr-Latn-ME" baseline="-25000" dirty="0"/>
                  <a:t>1</a:t>
                </a:r>
                <a:r>
                  <a:rPr lang="ru-RU" dirty="0"/>
                  <a:t>=1,2ms; и θ</a:t>
                </a:r>
                <a:r>
                  <a:rPr lang="sr-Latn-ME" baseline="-25000" dirty="0"/>
                  <a:t>1</a:t>
                </a:r>
                <a:r>
                  <a:rPr lang="ru-RU" dirty="0"/>
                  <a:t> = -60º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8"/>
                <a:ext cx="9655629" cy="1027611"/>
              </a:xfrm>
              <a:blipFill>
                <a:blip r:embed="rId2"/>
                <a:stretch>
                  <a:fillRect l="-1263" t="-10714" b="-1309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30" y="1242117"/>
            <a:ext cx="9859751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3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1: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6"/>
                <a:ext cx="9655629" cy="2934790"/>
              </a:xfr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b="1" dirty="0"/>
                  <a:t>Одреди амплитуду, периоду и почетни угао величине.</a:t>
                </a:r>
              </a:p>
              <a:p>
                <a:pPr marL="0" indent="0">
                  <a:buNone/>
                </a:pPr>
                <a:r>
                  <a:rPr lang="ru-RU" dirty="0"/>
                  <a:t>Као што се из поставке задатка види, нама су све те величине већ дате.</a:t>
                </a:r>
              </a:p>
              <a:p>
                <a:pPr marL="0" indent="0">
                  <a:buNone/>
                </a:pPr>
                <a:r>
                  <a:rPr lang="ru-RU" dirty="0"/>
                  <a:t>Амплитуда: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sr-Latn-ME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ru-RU" i="1" dirty="0" smtClean="0">
                        <a:latin typeface="Cambria Math" panose="02040503050406030204" pitchFamily="18" charset="0"/>
                      </a:rPr>
                      <m:t>=1200</m:t>
                    </m:r>
                    <m:r>
                      <a:rPr lang="ru-RU" i="1" dirty="0" smtClean="0">
                        <a:latin typeface="Cambria Math" panose="02040503050406030204" pitchFamily="18" charset="0"/>
                      </a:rPr>
                      <m:t>𝑚𝑉</m:t>
                    </m:r>
                  </m:oMath>
                </a14:m>
                <a:r>
                  <a:rPr lang="ru-RU" dirty="0"/>
                  <a:t>; </a:t>
                </a:r>
                <a:endParaRPr lang="sr-Latn-ME" dirty="0"/>
              </a:p>
              <a:p>
                <a:pPr marL="0" indent="0">
                  <a:buNone/>
                </a:pPr>
                <a:r>
                  <a:rPr lang="sr-Cyrl-ME" dirty="0"/>
                  <a:t>Периода: </a:t>
                </a:r>
                <a:r>
                  <a:rPr lang="ru-RU" dirty="0"/>
                  <a:t>T</a:t>
                </a:r>
                <a:r>
                  <a:rPr lang="sr-Latn-ME" baseline="-25000" dirty="0"/>
                  <a:t>1</a:t>
                </a:r>
                <a:r>
                  <a:rPr lang="ru-RU" dirty="0"/>
                  <a:t>=1,2ms; </a:t>
                </a:r>
              </a:p>
              <a:p>
                <a:pPr marL="0" indent="0">
                  <a:buNone/>
                </a:pPr>
                <a:r>
                  <a:rPr lang="ru-RU" dirty="0"/>
                  <a:t>Почетни угао θ</a:t>
                </a:r>
                <a:r>
                  <a:rPr lang="sr-Latn-ME" baseline="-25000" dirty="0"/>
                  <a:t>1</a:t>
                </a:r>
                <a:r>
                  <a:rPr lang="ru-RU" dirty="0"/>
                  <a:t> = -60º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6"/>
                <a:ext cx="9655629" cy="2934790"/>
              </a:xfrm>
              <a:blipFill>
                <a:blip r:embed="rId3"/>
                <a:stretch>
                  <a:fillRect l="-1262" t="-3734" b="-4564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999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2: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5"/>
                <a:ext cx="9655629" cy="3962401"/>
              </a:xfr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ru-RU" b="1" dirty="0"/>
                  <a:t>Конвертуј величине са којима радимо на величине у графику.</a:t>
                </a:r>
              </a:p>
              <a:p>
                <a:pPr marL="0" indent="0">
                  <a:buNone/>
                </a:pPr>
                <a:r>
                  <a:rPr lang="ru-RU" dirty="0"/>
                  <a:t>Погледајте график и његове осе. На крајевима оса налазе се ознаке шта та оса представља и јединице у којима су вриједности на њима представљене. Очигледно је да јединице </a:t>
                </a:r>
                <a:r>
                  <a:rPr lang="ru-RU" b="1" dirty="0">
                    <a:solidFill>
                      <a:srgbClr val="FF0000"/>
                    </a:solidFill>
                  </a:rPr>
                  <a:t>задатих величина </a:t>
                </a:r>
                <a:r>
                  <a:rPr lang="ru-RU" dirty="0"/>
                  <a:t>не одговарају </a:t>
                </a:r>
                <a:r>
                  <a:rPr lang="ru-RU" b="1" dirty="0">
                    <a:solidFill>
                      <a:srgbClr val="00B050"/>
                    </a:solidFill>
                  </a:rPr>
                  <a:t>јединицама оса</a:t>
                </a:r>
                <a:r>
                  <a:rPr lang="ru-RU" dirty="0"/>
                  <a:t>. </a:t>
                </a:r>
              </a:p>
              <a:p>
                <a:pPr marL="0" indent="0">
                  <a:buNone/>
                </a:pPr>
                <a:r>
                  <a:rPr lang="ru-RU" dirty="0"/>
                  <a:t>Зато морамо </a:t>
                </a:r>
                <a:r>
                  <a:rPr lang="ru-RU" b="1" dirty="0"/>
                  <a:t>у ОВОМ случају</a:t>
                </a:r>
                <a:r>
                  <a:rPr lang="ru-RU" dirty="0"/>
                  <a:t> конвертовати миливолте (</a:t>
                </a:r>
                <a:r>
                  <a:rPr lang="sr-Latn-ME" dirty="0"/>
                  <a:t>mV) </a:t>
                </a:r>
                <a:r>
                  <a:rPr lang="sr-Cyrl-ME" dirty="0"/>
                  <a:t>у волте: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r>
                  <a:rPr lang="sr-Cyrl-ME" dirty="0"/>
                  <a:t>и конвертовати </a:t>
                </a:r>
                <a:r>
                  <a:rPr lang="ru-RU" dirty="0"/>
                  <a:t> милисекунде</a:t>
                </a:r>
                <a:r>
                  <a:rPr lang="sr-Latn-ME" dirty="0"/>
                  <a:t> (ms)</a:t>
                </a:r>
                <a:r>
                  <a:rPr lang="ru-RU" dirty="0"/>
                  <a:t> у микросекунде (</a:t>
                </a:r>
                <a:r>
                  <a:rPr lang="el-GR" dirty="0"/>
                  <a:t>μ</a:t>
                </a:r>
                <a:r>
                  <a:rPr lang="sr-Latn-ME" dirty="0"/>
                  <a:t>s)</a:t>
                </a:r>
                <a:r>
                  <a:rPr lang="en-US" dirty="0"/>
                  <a:t>:</a:t>
                </a:r>
                <a:endParaRPr lang="sr-Latn-M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i="1" baseline="-25000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i="0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= 1,2</m:t>
                      </m:r>
                      <m:r>
                        <a:rPr lang="en-US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ru-RU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5"/>
                <a:ext cx="9655629" cy="3962401"/>
              </a:xfrm>
              <a:blipFill>
                <a:blip r:embed="rId3"/>
                <a:stretch>
                  <a:fillRect l="-1136" t="-3379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1E4DCAF-A3B6-4E8D-AE45-E08767B3180D}"/>
              </a:ext>
            </a:extLst>
          </p:cNvPr>
          <p:cNvCxnSpPr/>
          <p:nvPr/>
        </p:nvCxnSpPr>
        <p:spPr>
          <a:xfrm flipH="1">
            <a:off x="7001691" y="1532709"/>
            <a:ext cx="1419498" cy="9927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990649-A53E-4945-B6A0-723297583C32}"/>
              </a:ext>
            </a:extLst>
          </p:cNvPr>
          <p:cNvCxnSpPr>
            <a:cxnSpLocks/>
          </p:cNvCxnSpPr>
          <p:nvPr/>
        </p:nvCxnSpPr>
        <p:spPr>
          <a:xfrm flipH="1">
            <a:off x="6096000" y="1532709"/>
            <a:ext cx="2629990" cy="19942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8766E7-8222-40C4-9080-E95BA138D221}"/>
              </a:ext>
            </a:extLst>
          </p:cNvPr>
          <p:cNvCxnSpPr>
            <a:cxnSpLocks/>
          </p:cNvCxnSpPr>
          <p:nvPr/>
        </p:nvCxnSpPr>
        <p:spPr>
          <a:xfrm flipH="1">
            <a:off x="1010194" y="1846508"/>
            <a:ext cx="2786743" cy="12162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0CC268-FB2A-47F1-A897-AC4EDCCD6544}"/>
              </a:ext>
            </a:extLst>
          </p:cNvPr>
          <p:cNvCxnSpPr>
            <a:cxnSpLocks/>
          </p:cNvCxnSpPr>
          <p:nvPr/>
        </p:nvCxnSpPr>
        <p:spPr>
          <a:xfrm>
            <a:off x="5991498" y="1733006"/>
            <a:ext cx="2795451" cy="246452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2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en-US" dirty="0"/>
              <a:t>3</a:t>
            </a:r>
            <a:r>
              <a:rPr lang="sr-Cyrl-ME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6"/>
                <a:ext cx="9655629" cy="1707172"/>
              </a:xfr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Обиљежи амплитуду (минимум и максимум) на графику</a:t>
                </a:r>
                <a:endParaRPr lang="ru-RU" b="1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ru-RU" dirty="0"/>
                  <a:t>Повлачимо линије које означавају гдје ће бити максимум (амплитуда) и минимум (- амплитуда) величине. Такође обиљежавамо линије са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dirty="0"/>
                  <a:t>и </a:t>
                </a:r>
                <a14:m>
                  <m:oMath xmlns:m="http://schemas.openxmlformats.org/officeDocument/2006/math">
                    <m:r>
                      <a:rPr lang="sr-Cyrl-ME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ru-RU" dirty="0"/>
                  <a:t>. Један (1) у индексу означава да је то амплитуда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r-Latn-ME" dirty="0"/>
                  <a:t>.</a:t>
                </a:r>
                <a:r>
                  <a:rPr lang="ru-RU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6"/>
                <a:ext cx="9655629" cy="1707172"/>
              </a:xfrm>
              <a:blipFill>
                <a:blip r:embed="rId3"/>
                <a:stretch>
                  <a:fillRect l="-1136" t="-9964" b="-711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B3A08E-5E26-4566-998C-1DFAF0658E8E}"/>
              </a:ext>
            </a:extLst>
          </p:cNvPr>
          <p:cNvCxnSpPr>
            <a:cxnSpLocks/>
          </p:cNvCxnSpPr>
          <p:nvPr/>
        </p:nvCxnSpPr>
        <p:spPr>
          <a:xfrm>
            <a:off x="391886" y="24122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2267B-0A81-4CA3-A184-8ACDF94BA4BA}"/>
              </a:ext>
            </a:extLst>
          </p:cNvPr>
          <p:cNvCxnSpPr>
            <a:cxnSpLocks/>
          </p:cNvCxnSpPr>
          <p:nvPr/>
        </p:nvCxnSpPr>
        <p:spPr>
          <a:xfrm>
            <a:off x="391886" y="63441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/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blipFill>
                <a:blip r:embed="rId4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/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blipFill>
                <a:blip r:embed="rId5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/>
              <p:nvPr/>
            </p:nvSpPr>
            <p:spPr>
              <a:xfrm>
                <a:off x="9056914" y="2804160"/>
                <a:ext cx="2934789" cy="1991379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sr-Latn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i="1" baseline="-2500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1,2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ru-RU" dirty="0">
                  <a:solidFill>
                    <a:srgbClr val="0070C0"/>
                  </a:solidFill>
                </a:endParaRPr>
              </a:p>
              <a:p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914" y="2804160"/>
                <a:ext cx="2934789" cy="1991379"/>
              </a:xfrm>
              <a:prstGeom prst="rect">
                <a:avLst/>
              </a:prstGeom>
              <a:blipFill>
                <a:blip r:embed="rId6"/>
                <a:stretch>
                  <a:fillRect l="-1867" t="-1220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0267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4: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B3A08E-5E26-4566-998C-1DFAF0658E8E}"/>
              </a:ext>
            </a:extLst>
          </p:cNvPr>
          <p:cNvCxnSpPr>
            <a:cxnSpLocks/>
          </p:cNvCxnSpPr>
          <p:nvPr/>
        </p:nvCxnSpPr>
        <p:spPr>
          <a:xfrm>
            <a:off x="391886" y="24122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2267B-0A81-4CA3-A184-8ACDF94BA4BA}"/>
              </a:ext>
            </a:extLst>
          </p:cNvPr>
          <p:cNvCxnSpPr>
            <a:cxnSpLocks/>
          </p:cNvCxnSpPr>
          <p:nvPr/>
        </p:nvCxnSpPr>
        <p:spPr>
          <a:xfrm>
            <a:off x="391886" y="63441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/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/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/>
              <p:nvPr/>
            </p:nvSpPr>
            <p:spPr>
              <a:xfrm>
                <a:off x="7418525" y="2611788"/>
                <a:ext cx="4486918" cy="22483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sr-Latn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i="1" baseline="-2500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1,2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°)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𝟑𝟔𝟎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𝟏𝟐𝟎𝟎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𝟏𝟐𝟎𝟎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ru-RU" b="1" dirty="0">
                  <a:solidFill>
                    <a:srgbClr val="0070C0"/>
                  </a:solidFill>
                </a:endParaRPr>
              </a:p>
              <a:p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525" y="2611788"/>
                <a:ext cx="4486918" cy="2248308"/>
              </a:xfrm>
              <a:prstGeom prst="rect">
                <a:avLst/>
              </a:prstGeom>
              <a:blipFill>
                <a:blip r:embed="rId5"/>
                <a:stretch>
                  <a:fillRect l="-1221" t="-1081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6"/>
                <a:ext cx="9655629" cy="2386150"/>
              </a:xfr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Одреди колико је промјенљива помјерена у времену.</a:t>
                </a:r>
                <a:endParaRPr lang="ru-RU" b="1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ru-RU" dirty="0"/>
                  <a:t>Почетни угао одређује колико је нека простопериодична величина помјерена у односу на почетак графика (помјерена лијево-десно). Зато прије цртања треба одредити за колико времена је помјерена синусоида лијево или десно. То можемо урадити следећим изразом: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Cyrl-M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360°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. </a:t>
                </a:r>
                <a:r>
                  <a:rPr lang="sr-Cyrl-ME" dirty="0"/>
                  <a:t>Уколико је угао у радијанима (нпр </a:t>
                </a:r>
                <a:r>
                  <a:rPr lang="el-GR" dirty="0"/>
                  <a:t>π</a:t>
                </a:r>
                <a:r>
                  <a:rPr lang="sr-Cyrl-ME" dirty="0"/>
                  <a:t>/4) умјесто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360°</m:t>
                    </m:r>
                  </m:oMath>
                </a14:m>
                <a:r>
                  <a:rPr lang="ru-RU" dirty="0"/>
                  <a:t> може се користити 2</a:t>
                </a:r>
                <a:r>
                  <a:rPr lang="el-GR" dirty="0"/>
                  <a:t>π</a:t>
                </a:r>
                <a:r>
                  <a:rPr lang="sr-Latn-ME" dirty="0"/>
                  <a:t> rad.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sr-Cyrl-ME" dirty="0"/>
                  <a:t>Стога, ученик на папиру додаје:</a:t>
                </a:r>
                <a:endParaRPr lang="ru-R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6"/>
                <a:ext cx="9655629" cy="2386150"/>
              </a:xfrm>
              <a:blipFill>
                <a:blip r:embed="rId6"/>
                <a:stretch>
                  <a:fillRect l="-631" t="-535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53162D3-439A-4429-B257-47B7C13C5971}"/>
                  </a:ext>
                </a:extLst>
              </p:cNvPr>
              <p:cNvSpPr txBox="1"/>
              <p:nvPr/>
            </p:nvSpPr>
            <p:spPr>
              <a:xfrm>
                <a:off x="905262" y="4937760"/>
                <a:ext cx="7343388" cy="163121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sz="2000" dirty="0"/>
                  <a:t>Након што смо израчунали да је синусоида помјерена за 200</a:t>
                </a:r>
                <a:r>
                  <a:rPr lang="el-GR" sz="2000" dirty="0"/>
                  <a:t>μ</a:t>
                </a:r>
                <a:r>
                  <a:rPr lang="sr-Latn-ME" sz="2000" dirty="0"/>
                  <a:t>s </a:t>
                </a:r>
                <a:r>
                  <a:rPr lang="sr-Cyrl-ME" sz="2000" dirty="0"/>
                  <a:t>у десно (јер 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позитивно). обиљежавамо на графику да ће нам синусоида почету и 200</a:t>
                </a:r>
                <a:r>
                  <a:rPr lang="el-GR" sz="2000" dirty="0"/>
                  <a:t> μ</a:t>
                </a:r>
                <a:r>
                  <a:rPr lang="sr-Latn-ME" sz="2000" dirty="0"/>
                  <a:t>s</a:t>
                </a:r>
                <a:r>
                  <a:rPr lang="sr-Cyrl-ME" sz="2000" dirty="0"/>
                  <a:t>. Уколико је ова величина негативна, то би значило да прва синусоида је почела ПРИЈЕ </a:t>
                </a:r>
                <a:r>
                  <a:rPr lang="sr-Latn-ME" sz="2000" dirty="0"/>
                  <a:t>t=0s, </a:t>
                </a:r>
                <a:r>
                  <a:rPr lang="sr-Cyrl-ME" sz="2000" dirty="0"/>
                  <a:t>и морали би да одредимо одакле би следећа периода почела.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53162D3-439A-4429-B257-47B7C13C5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262" y="4937760"/>
                <a:ext cx="7343388" cy="1631216"/>
              </a:xfrm>
              <a:prstGeom prst="rect">
                <a:avLst/>
              </a:prstGeom>
              <a:blipFill>
                <a:blip r:embed="rId7"/>
                <a:stretch>
                  <a:fillRect l="-913" t="-1859" b="-5204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A52006E9-B917-4E9C-A193-E6096B712646}"/>
              </a:ext>
            </a:extLst>
          </p:cNvPr>
          <p:cNvSpPr/>
          <p:nvPr/>
        </p:nvSpPr>
        <p:spPr>
          <a:xfrm>
            <a:off x="1150619" y="43280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449103D-DEC4-40BD-9963-0380CD2688F5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204619" y="389637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C46402F-6C00-409A-8B79-B444BC01AC0B}"/>
              </a:ext>
            </a:extLst>
          </p:cNvPr>
          <p:cNvCxnSpPr/>
          <p:nvPr/>
        </p:nvCxnSpPr>
        <p:spPr>
          <a:xfrm>
            <a:off x="391886" y="3978882"/>
            <a:ext cx="81273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680442-68E9-4A10-A5B6-847685CB64F2}"/>
                  </a:ext>
                </a:extLst>
              </p:cNvPr>
              <p:cNvSpPr txBox="1"/>
              <p:nvPr/>
            </p:nvSpPr>
            <p:spPr>
              <a:xfrm>
                <a:off x="658022" y="3684486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680442-68E9-4A10-A5B6-847685CB6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22" y="3684486"/>
                <a:ext cx="280461" cy="276999"/>
              </a:xfrm>
              <a:prstGeom prst="rect">
                <a:avLst/>
              </a:prstGeom>
              <a:blipFill>
                <a:blip r:embed="rId8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6AC256F-7C98-469A-9492-48D0EF73EA45}"/>
              </a:ext>
            </a:extLst>
          </p:cNvPr>
          <p:cNvSpPr/>
          <p:nvPr/>
        </p:nvSpPr>
        <p:spPr>
          <a:xfrm>
            <a:off x="286557" y="3684486"/>
            <a:ext cx="1142194" cy="1003392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84F2A4B-C0C6-48D8-B7A0-6C531A08179B}"/>
              </a:ext>
            </a:extLst>
          </p:cNvPr>
          <p:cNvCxnSpPr>
            <a:cxnSpLocks/>
            <a:stCxn id="4" idx="0"/>
            <a:endCxn id="19" idx="3"/>
          </p:cNvCxnSpPr>
          <p:nvPr/>
        </p:nvCxnSpPr>
        <p:spPr>
          <a:xfrm flipH="1" flipV="1">
            <a:off x="1428751" y="4186182"/>
            <a:ext cx="3148205" cy="751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57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5: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B3A08E-5E26-4566-998C-1DFAF0658E8E}"/>
              </a:ext>
            </a:extLst>
          </p:cNvPr>
          <p:cNvCxnSpPr>
            <a:cxnSpLocks/>
          </p:cNvCxnSpPr>
          <p:nvPr/>
        </p:nvCxnSpPr>
        <p:spPr>
          <a:xfrm>
            <a:off x="391886" y="24122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2267B-0A81-4CA3-A184-8ACDF94BA4BA}"/>
              </a:ext>
            </a:extLst>
          </p:cNvPr>
          <p:cNvCxnSpPr>
            <a:cxnSpLocks/>
          </p:cNvCxnSpPr>
          <p:nvPr/>
        </p:nvCxnSpPr>
        <p:spPr>
          <a:xfrm>
            <a:off x="391886" y="63441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/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/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/>
              <p:nvPr/>
            </p:nvSpPr>
            <p:spPr>
              <a:xfrm>
                <a:off x="6467475" y="3184304"/>
                <a:ext cx="5476875" cy="241777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sr-Latn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0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sz="20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sz="20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sz="20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sz="200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0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sz="2000" i="1" baseline="-2500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sz="20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sz="200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sz="20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1,2</m:t>
                      </m:r>
                      <m:r>
                        <a:rPr lang="en-US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sz="20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sr-Cyrl-ME" sz="200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−(−60°)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360°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sz="2000" b="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𝟏𝟐𝟎𝟎</m:t>
                          </m:r>
                          <m:r>
                            <m:rPr>
                              <m:nor/>
                            </m:rPr>
                            <a:rPr lang="en-US" sz="20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μs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m:rPr>
                          <m:nor/>
                        </m:rPr>
                        <a:rPr lang="en-US" sz="2000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ru-RU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475" y="3184304"/>
                <a:ext cx="5476875" cy="2417778"/>
              </a:xfrm>
              <a:prstGeom prst="rect">
                <a:avLst/>
              </a:prstGeom>
              <a:blipFill>
                <a:blip r:embed="rId5"/>
                <a:stretch>
                  <a:fillRect l="-1001" t="-100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074" y="139335"/>
            <a:ext cx="9655629" cy="2764867"/>
          </a:xfr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r-Cyrl-ME" b="1" dirty="0"/>
              <a:t>Одреди свако колико наизмјенична величина налијеће на карактеристичне тачке</a:t>
            </a:r>
          </a:p>
          <a:p>
            <a:pPr marL="0" indent="0">
              <a:buNone/>
            </a:pPr>
            <a:r>
              <a:rPr lang="ru-RU" dirty="0"/>
              <a:t>Свака периода синусоиде се може подјелити на четири једнака дијела. На крају сваког дијела налази се максимум, минимум или нула. Види доњу слику. </a:t>
            </a:r>
          </a:p>
          <a:p>
            <a:pPr marL="0" indent="0">
              <a:buNone/>
            </a:pPr>
            <a:r>
              <a:rPr lang="ru-RU" dirty="0"/>
              <a:t>Да би лакше могли да одредимо на графику када су минимуми, максимуми и нуле, згодно је израчунати колико је та једна четвртина периоде.</a:t>
            </a:r>
          </a:p>
          <a:p>
            <a:pPr marL="0" indent="0">
              <a:buNone/>
            </a:pPr>
            <a:r>
              <a:rPr lang="ru-RU" dirty="0"/>
              <a:t>Стога рачунамо: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1E1978A-BD3C-4DF4-9014-7647A552654A}"/>
              </a:ext>
            </a:extLst>
          </p:cNvPr>
          <p:cNvGrpSpPr/>
          <p:nvPr/>
        </p:nvGrpSpPr>
        <p:grpSpPr>
          <a:xfrm>
            <a:off x="85376" y="3428085"/>
            <a:ext cx="4218874" cy="2707636"/>
            <a:chOff x="85376" y="3428085"/>
            <a:chExt cx="4218874" cy="270763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2006E9-B917-4E9C-A193-E6096B712646}"/>
                </a:ext>
              </a:extLst>
            </p:cNvPr>
            <p:cNvSpPr/>
            <p:nvPr/>
          </p:nvSpPr>
          <p:spPr>
            <a:xfrm>
              <a:off x="1150619" y="43280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49103D-DEC4-40BD-9963-0380CD2688F5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1204619" y="3896375"/>
              <a:ext cx="0" cy="4317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C46402F-6C00-409A-8B79-B444BC01AC0B}"/>
                </a:ext>
              </a:extLst>
            </p:cNvPr>
            <p:cNvCxnSpPr/>
            <p:nvPr/>
          </p:nvCxnSpPr>
          <p:spPr>
            <a:xfrm>
              <a:off x="391886" y="3978882"/>
              <a:ext cx="81273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/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3043" r="-8696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9A155E4-4B09-4C53-B227-4A0C1545C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376" y="3428085"/>
              <a:ext cx="4218874" cy="2707636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4BD909B-A061-4106-9D96-81B0ABF480A4}"/>
                </a:ext>
              </a:extLst>
            </p:cNvPr>
            <p:cNvCxnSpPr/>
            <p:nvPr/>
          </p:nvCxnSpPr>
          <p:spPr>
            <a:xfrm>
              <a:off x="247650" y="4445725"/>
              <a:ext cx="95696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8365A72-3BC8-47B2-AD54-CB18251414D7}"/>
                </a:ext>
              </a:extLst>
            </p:cNvPr>
            <p:cNvSpPr txBox="1"/>
            <p:nvPr/>
          </p:nvSpPr>
          <p:spPr>
            <a:xfrm>
              <a:off x="507442" y="416995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Т/4</a:t>
              </a: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849C6AE-2688-472A-A973-EC58589A5881}"/>
              </a:ext>
            </a:extLst>
          </p:cNvPr>
          <p:cNvCxnSpPr/>
          <p:nvPr/>
        </p:nvCxnSpPr>
        <p:spPr>
          <a:xfrm>
            <a:off x="4429125" y="2412275"/>
            <a:ext cx="3390900" cy="2826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085D6C4-0AAD-4DBB-AB9F-09FB0E79DC17}"/>
              </a:ext>
            </a:extLst>
          </p:cNvPr>
          <p:cNvCxnSpPr>
            <a:endCxn id="61" idx="0"/>
          </p:cNvCxnSpPr>
          <p:nvPr/>
        </p:nvCxnSpPr>
        <p:spPr>
          <a:xfrm flipH="1">
            <a:off x="2194813" y="1152525"/>
            <a:ext cx="7520687" cy="2275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63A579D-A3D3-41B4-A26A-F2EF4063FF74}"/>
              </a:ext>
            </a:extLst>
          </p:cNvPr>
          <p:cNvCxnSpPr/>
          <p:nvPr/>
        </p:nvCxnSpPr>
        <p:spPr>
          <a:xfrm flipH="1">
            <a:off x="1204619" y="1429524"/>
            <a:ext cx="4662781" cy="2430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D5BD53C-8AEB-4874-8423-8E9D551AC6BB}"/>
              </a:ext>
            </a:extLst>
          </p:cNvPr>
          <p:cNvCxnSpPr/>
          <p:nvPr/>
        </p:nvCxnSpPr>
        <p:spPr>
          <a:xfrm flipH="1">
            <a:off x="3152775" y="1429524"/>
            <a:ext cx="4019550" cy="4342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81997D0-4D6C-41E1-94E3-BA800B356F97}"/>
              </a:ext>
            </a:extLst>
          </p:cNvPr>
          <p:cNvCxnSpPr/>
          <p:nvPr/>
        </p:nvCxnSpPr>
        <p:spPr>
          <a:xfrm flipH="1">
            <a:off x="269045" y="1429524"/>
            <a:ext cx="8151055" cy="3371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387CC5B-6B6A-4485-9E32-75BF5EF61374}"/>
              </a:ext>
            </a:extLst>
          </p:cNvPr>
          <p:cNvCxnSpPr/>
          <p:nvPr/>
        </p:nvCxnSpPr>
        <p:spPr>
          <a:xfrm flipH="1">
            <a:off x="2124075" y="1429524"/>
            <a:ext cx="6349365" cy="3371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CDE43D3-042B-4F2E-84DA-669E59226806}"/>
              </a:ext>
            </a:extLst>
          </p:cNvPr>
          <p:cNvCxnSpPr/>
          <p:nvPr/>
        </p:nvCxnSpPr>
        <p:spPr>
          <a:xfrm flipH="1">
            <a:off x="4067175" y="1429523"/>
            <a:ext cx="4406264" cy="3371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50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47">
            <a:extLst>
              <a:ext uri="{FF2B5EF4-FFF2-40B4-BE49-F238E27FC236}">
                <a16:creationId xmlns:a16="http://schemas.microsoft.com/office/drawing/2014/main" id="{D396A71D-CB58-46D4-BFF2-620825002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Сегменти синусоиде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9A555FD6-92DA-4CD9-8ABF-B0037409A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ME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9E3802-69FD-4CDD-AFFB-D88EB573ED81}"/>
              </a:ext>
            </a:extLst>
          </p:cNvPr>
          <p:cNvGrpSpPr/>
          <p:nvPr/>
        </p:nvGrpSpPr>
        <p:grpSpPr>
          <a:xfrm>
            <a:off x="0" y="2017939"/>
            <a:ext cx="12162397" cy="3966710"/>
            <a:chOff x="0" y="1395866"/>
            <a:chExt cx="12162397" cy="396671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EF457BA-577A-49CA-9505-02D40B2C53D8}"/>
                </a:ext>
              </a:extLst>
            </p:cNvPr>
            <p:cNvGrpSpPr/>
            <p:nvPr/>
          </p:nvGrpSpPr>
          <p:grpSpPr>
            <a:xfrm>
              <a:off x="0" y="1395866"/>
              <a:ext cx="6375409" cy="3966710"/>
              <a:chOff x="1590336" y="1414915"/>
              <a:chExt cx="6768307" cy="4211167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3916E29A-3E05-498E-BCE6-2DFD202C8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33107" y="1890482"/>
                <a:ext cx="6525536" cy="3305636"/>
              </a:xfrm>
              <a:prstGeom prst="rect">
                <a:avLst/>
              </a:prstGeom>
            </p:spPr>
          </p:pic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4083BA39-BE91-4F0C-87AB-E757EA0EDE12}"/>
                  </a:ext>
                </a:extLst>
              </p:cNvPr>
              <p:cNvGrpSpPr/>
              <p:nvPr/>
            </p:nvGrpSpPr>
            <p:grpSpPr>
              <a:xfrm>
                <a:off x="1899782" y="1738082"/>
                <a:ext cx="6134100" cy="3888000"/>
                <a:chOff x="1899782" y="1738082"/>
                <a:chExt cx="6134100" cy="3888000"/>
              </a:xfrm>
            </p:grpSpPr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B534B937-3978-40C8-A7A8-48DFB1EEFD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997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C36EB910-831C-4D57-965F-76B8C1D436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4283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34208218-A49D-44E1-9EB1-E587CD78B8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477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78087FE1-7433-4758-B6A8-DD69680972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00357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7CF9F70E-692C-43EB-A15D-D9107EAAB3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338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2CA2B5B-0CBE-4690-8317-C3B821983D97}"/>
                  </a:ext>
                </a:extLst>
              </p:cNvPr>
              <p:cNvSpPr txBox="1"/>
              <p:nvPr/>
            </p:nvSpPr>
            <p:spPr>
              <a:xfrm>
                <a:off x="1590336" y="3609975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FC8B45A-E8DD-4AC7-975B-F0C94541968C}"/>
                  </a:ext>
                </a:extLst>
              </p:cNvPr>
              <p:cNvSpPr txBox="1"/>
              <p:nvPr/>
            </p:nvSpPr>
            <p:spPr>
              <a:xfrm>
                <a:off x="2909766" y="3600450"/>
                <a:ext cx="1047082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максумум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D2F7542-8F49-4B55-9F3D-1D37CDC03B2A}"/>
                  </a:ext>
                </a:extLst>
              </p:cNvPr>
              <p:cNvSpPr txBox="1"/>
              <p:nvPr/>
            </p:nvSpPr>
            <p:spPr>
              <a:xfrm>
                <a:off x="4609656" y="3598307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FFCDE28-6A7D-4892-AB61-D3000066A323}"/>
                  </a:ext>
                </a:extLst>
              </p:cNvPr>
              <p:cNvSpPr txBox="1"/>
              <p:nvPr/>
            </p:nvSpPr>
            <p:spPr>
              <a:xfrm>
                <a:off x="7733960" y="3598307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40EA812-0E7E-4389-8292-7E49228F7397}"/>
                  </a:ext>
                </a:extLst>
              </p:cNvPr>
              <p:cNvSpPr txBox="1"/>
              <p:nvPr/>
            </p:nvSpPr>
            <p:spPr>
              <a:xfrm>
                <a:off x="6008074" y="3598307"/>
                <a:ext cx="984565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минимум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A011A97-DEAA-47AC-9359-ED1957048805}"/>
                  </a:ext>
                </a:extLst>
              </p:cNvPr>
              <p:cNvSpPr txBox="1"/>
              <p:nvPr/>
            </p:nvSpPr>
            <p:spPr>
              <a:xfrm>
                <a:off x="2094140" y="1414916"/>
                <a:ext cx="1144809" cy="6463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раст на максимум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F85CC43-1A98-4696-94D1-5B6EA03F8BCD}"/>
                  </a:ext>
                </a:extLst>
              </p:cNvPr>
              <p:cNvSpPr txBox="1"/>
              <p:nvPr/>
            </p:nvSpPr>
            <p:spPr>
              <a:xfrm>
                <a:off x="3480047" y="1521150"/>
                <a:ext cx="1400376" cy="39209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пад на нулу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F47C4EB-064B-40F1-AA55-5D207D2CCA27}"/>
                  </a:ext>
                </a:extLst>
              </p:cNvPr>
              <p:cNvSpPr txBox="1"/>
              <p:nvPr/>
            </p:nvSpPr>
            <p:spPr>
              <a:xfrm>
                <a:off x="5142140" y="1414915"/>
                <a:ext cx="1144809" cy="6463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пад на минимум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333F8CF-23B7-41DC-B1F8-E8FA94DAD806}"/>
                  </a:ext>
                </a:extLst>
              </p:cNvPr>
              <p:cNvSpPr txBox="1"/>
              <p:nvPr/>
            </p:nvSpPr>
            <p:spPr>
              <a:xfrm>
                <a:off x="6528934" y="1521150"/>
                <a:ext cx="1476374" cy="39209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раст на нулу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260A749-7DEA-4A14-B56E-8D06BEA3D1A7}"/>
                </a:ext>
              </a:extLst>
            </p:cNvPr>
            <p:cNvGrpSpPr/>
            <p:nvPr/>
          </p:nvGrpSpPr>
          <p:grpSpPr>
            <a:xfrm>
              <a:off x="5786988" y="1395866"/>
              <a:ext cx="6375409" cy="3966710"/>
              <a:chOff x="1590336" y="1414915"/>
              <a:chExt cx="6768307" cy="4211167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4E25D237-0AC2-4668-87A1-E9E07500DB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33107" y="1890482"/>
                <a:ext cx="6525536" cy="3305636"/>
              </a:xfrm>
              <a:prstGeom prst="rect">
                <a:avLst/>
              </a:prstGeom>
            </p:spPr>
          </p:pic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9E88488-A713-48D8-B57D-436E2E30197A}"/>
                  </a:ext>
                </a:extLst>
              </p:cNvPr>
              <p:cNvGrpSpPr/>
              <p:nvPr/>
            </p:nvGrpSpPr>
            <p:grpSpPr>
              <a:xfrm>
                <a:off x="1899782" y="1738082"/>
                <a:ext cx="6134100" cy="3888000"/>
                <a:chOff x="1899782" y="1738082"/>
                <a:chExt cx="6134100" cy="388800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6D88C97B-6877-4A2B-A02E-5CBC9F25DA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997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720C01CA-DD91-4B17-8602-FD6B621B21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4283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CEC75D6A-6C59-464A-83C4-3207539E8F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477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81220017-80B0-4AE3-A572-EE13CD5A54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00357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C0926B33-E121-4784-AD74-6646E9458F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33882" y="1738082"/>
                  <a:ext cx="0" cy="388800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BBA3B2F-3289-46E9-A362-387DDCE854F0}"/>
                  </a:ext>
                </a:extLst>
              </p:cNvPr>
              <p:cNvSpPr txBox="1"/>
              <p:nvPr/>
            </p:nvSpPr>
            <p:spPr>
              <a:xfrm>
                <a:off x="1590336" y="3609975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29BC5FF-06D0-47F6-939D-07CBF3D7F0E1}"/>
                  </a:ext>
                </a:extLst>
              </p:cNvPr>
              <p:cNvSpPr txBox="1"/>
              <p:nvPr/>
            </p:nvSpPr>
            <p:spPr>
              <a:xfrm>
                <a:off x="2909766" y="3600450"/>
                <a:ext cx="1047082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максумум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9B3F7FE-8381-40C4-95C5-18A1D8B92ABF}"/>
                  </a:ext>
                </a:extLst>
              </p:cNvPr>
              <p:cNvSpPr txBox="1"/>
              <p:nvPr/>
            </p:nvSpPr>
            <p:spPr>
              <a:xfrm>
                <a:off x="4609656" y="3598307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16E7893-3C81-4364-97A4-78EA2BB45EA4}"/>
                  </a:ext>
                </a:extLst>
              </p:cNvPr>
              <p:cNvSpPr txBox="1"/>
              <p:nvPr/>
            </p:nvSpPr>
            <p:spPr>
              <a:xfrm>
                <a:off x="7733960" y="3598307"/>
                <a:ext cx="599844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нула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A0C6659-B8A8-4874-93E8-1465A6E6F020}"/>
                  </a:ext>
                </a:extLst>
              </p:cNvPr>
              <p:cNvSpPr txBox="1"/>
              <p:nvPr/>
            </p:nvSpPr>
            <p:spPr>
              <a:xfrm>
                <a:off x="6008074" y="3598307"/>
                <a:ext cx="984565" cy="36933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минимум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DC72382-30E1-4B4B-8D13-ACCF88BDF80D}"/>
                  </a:ext>
                </a:extLst>
              </p:cNvPr>
              <p:cNvSpPr txBox="1"/>
              <p:nvPr/>
            </p:nvSpPr>
            <p:spPr>
              <a:xfrm>
                <a:off x="2094140" y="1414916"/>
                <a:ext cx="1144809" cy="6463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раст на максимум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50212ED-3E57-47C4-9633-DB98021FB53A}"/>
                  </a:ext>
                </a:extLst>
              </p:cNvPr>
              <p:cNvSpPr txBox="1"/>
              <p:nvPr/>
            </p:nvSpPr>
            <p:spPr>
              <a:xfrm>
                <a:off x="3505879" y="1521150"/>
                <a:ext cx="1384751" cy="39209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пад на нулу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7A5B1F7-CC0D-40CB-8FAE-8F82AD461DC8}"/>
                  </a:ext>
                </a:extLst>
              </p:cNvPr>
              <p:cNvSpPr txBox="1"/>
              <p:nvPr/>
            </p:nvSpPr>
            <p:spPr>
              <a:xfrm>
                <a:off x="5142140" y="1414915"/>
                <a:ext cx="1144809" cy="6463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пад на минимум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1704E75-D58D-4AE5-AFB8-CF42A716799E}"/>
                  </a:ext>
                </a:extLst>
              </p:cNvPr>
              <p:cNvSpPr txBox="1"/>
              <p:nvPr/>
            </p:nvSpPr>
            <p:spPr>
              <a:xfrm>
                <a:off x="6537574" y="1521150"/>
                <a:ext cx="1406383" cy="39209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ME" dirty="0"/>
                  <a:t>раст на нулу</a:t>
                </a:r>
              </a:p>
            </p:txBody>
          </p:sp>
        </p:grp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5DAAF6B-7BF6-4A4C-AD71-8DA7A2170F83}"/>
                </a:ext>
              </a:extLst>
            </p:cNvPr>
            <p:cNvCxnSpPr/>
            <p:nvPr/>
          </p:nvCxnSpPr>
          <p:spPr>
            <a:xfrm>
              <a:off x="291483" y="4163325"/>
              <a:ext cx="5786988" cy="0"/>
            </a:xfrm>
            <a:prstGeom prst="straightConnector1">
              <a:avLst/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3ADE45-3371-4561-A4DB-864F88544278}"/>
                </a:ext>
              </a:extLst>
            </p:cNvPr>
            <p:cNvSpPr txBox="1"/>
            <p:nvPr/>
          </p:nvSpPr>
          <p:spPr>
            <a:xfrm>
              <a:off x="2367661" y="4197426"/>
              <a:ext cx="1561999" cy="4348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sz="2400" b="1" dirty="0"/>
                <a:t>периода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A2A00D7-E45E-4505-BC1F-39B0069D73C8}"/>
                </a:ext>
              </a:extLst>
            </p:cNvPr>
            <p:cNvCxnSpPr/>
            <p:nvPr/>
          </p:nvCxnSpPr>
          <p:spPr>
            <a:xfrm>
              <a:off x="6065440" y="4165031"/>
              <a:ext cx="5786988" cy="0"/>
            </a:xfrm>
            <a:prstGeom prst="straightConnector1">
              <a:avLst/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66663E-ECDA-42F7-BAD6-246D73688BA0}"/>
                </a:ext>
              </a:extLst>
            </p:cNvPr>
            <p:cNvSpPr txBox="1"/>
            <p:nvPr/>
          </p:nvSpPr>
          <p:spPr>
            <a:xfrm>
              <a:off x="8141618" y="4199132"/>
              <a:ext cx="1561999" cy="43486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sz="2400" b="1" dirty="0"/>
                <a:t>периода</a:t>
              </a:r>
            </a:p>
          </p:txBody>
        </p:sp>
      </p:grp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C5C1C48-CD5B-44C8-AD78-BEC12ED806FE}"/>
              </a:ext>
            </a:extLst>
          </p:cNvPr>
          <p:cNvCxnSpPr/>
          <p:nvPr/>
        </p:nvCxnSpPr>
        <p:spPr>
          <a:xfrm>
            <a:off x="291483" y="3429000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9890E512-EA81-48A5-8AB6-33DC7D81FBED}"/>
              </a:ext>
            </a:extLst>
          </p:cNvPr>
          <p:cNvSpPr txBox="1"/>
          <p:nvPr/>
        </p:nvSpPr>
        <p:spPr>
          <a:xfrm>
            <a:off x="837465" y="3076719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3F650EB-BCC1-46CA-B80E-4018370E47AC}"/>
              </a:ext>
            </a:extLst>
          </p:cNvPr>
          <p:cNvCxnSpPr/>
          <p:nvPr/>
        </p:nvCxnSpPr>
        <p:spPr>
          <a:xfrm>
            <a:off x="1730532" y="3429000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9F777BBF-A9F6-40B8-B1DE-70D16DCA771E}"/>
              </a:ext>
            </a:extLst>
          </p:cNvPr>
          <p:cNvSpPr txBox="1"/>
          <p:nvPr/>
        </p:nvSpPr>
        <p:spPr>
          <a:xfrm>
            <a:off x="2276514" y="3076719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CE6337B-2951-4B5D-B14D-0B931AAA542D}"/>
              </a:ext>
            </a:extLst>
          </p:cNvPr>
          <p:cNvCxnSpPr/>
          <p:nvPr/>
        </p:nvCxnSpPr>
        <p:spPr>
          <a:xfrm>
            <a:off x="3159273" y="3429000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344380DE-4E49-4600-833C-0BB69B6865FA}"/>
              </a:ext>
            </a:extLst>
          </p:cNvPr>
          <p:cNvSpPr txBox="1"/>
          <p:nvPr/>
        </p:nvSpPr>
        <p:spPr>
          <a:xfrm>
            <a:off x="3705255" y="3076719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DD902BC-7018-47E4-A61C-E4ED4122C0A2}"/>
              </a:ext>
            </a:extLst>
          </p:cNvPr>
          <p:cNvCxnSpPr/>
          <p:nvPr/>
        </p:nvCxnSpPr>
        <p:spPr>
          <a:xfrm>
            <a:off x="4626816" y="3424261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059D602-C1F6-4158-9802-5D05A2018FA6}"/>
              </a:ext>
            </a:extLst>
          </p:cNvPr>
          <p:cNvSpPr txBox="1"/>
          <p:nvPr/>
        </p:nvSpPr>
        <p:spPr>
          <a:xfrm>
            <a:off x="5172798" y="307198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28F8E6D-E6EA-4AA6-BC85-C2E5D36AD1D7}"/>
              </a:ext>
            </a:extLst>
          </p:cNvPr>
          <p:cNvCxnSpPr/>
          <p:nvPr/>
        </p:nvCxnSpPr>
        <p:spPr>
          <a:xfrm>
            <a:off x="6081746" y="3427075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6156262C-85A0-43D8-9F51-7D707A0B306D}"/>
              </a:ext>
            </a:extLst>
          </p:cNvPr>
          <p:cNvSpPr txBox="1"/>
          <p:nvPr/>
        </p:nvSpPr>
        <p:spPr>
          <a:xfrm>
            <a:off x="6627728" y="3074794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02503E19-6422-4220-BF4F-BE09261850EF}"/>
              </a:ext>
            </a:extLst>
          </p:cNvPr>
          <p:cNvCxnSpPr/>
          <p:nvPr/>
        </p:nvCxnSpPr>
        <p:spPr>
          <a:xfrm>
            <a:off x="7520795" y="3427075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67C73AD0-842A-47EF-8612-3B261D8A61C6}"/>
              </a:ext>
            </a:extLst>
          </p:cNvPr>
          <p:cNvSpPr txBox="1"/>
          <p:nvPr/>
        </p:nvSpPr>
        <p:spPr>
          <a:xfrm>
            <a:off x="8066777" y="3074794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7F497B1C-506A-4199-AE89-A980B8F9B4D9}"/>
              </a:ext>
            </a:extLst>
          </p:cNvPr>
          <p:cNvCxnSpPr/>
          <p:nvPr/>
        </p:nvCxnSpPr>
        <p:spPr>
          <a:xfrm>
            <a:off x="8949536" y="3427075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80D12783-8C9A-40FE-8EE2-D157D2D738F9}"/>
              </a:ext>
            </a:extLst>
          </p:cNvPr>
          <p:cNvSpPr txBox="1"/>
          <p:nvPr/>
        </p:nvSpPr>
        <p:spPr>
          <a:xfrm>
            <a:off x="9495518" y="3074794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A109D31-1481-4FE4-81BF-CC952174AD5D}"/>
              </a:ext>
            </a:extLst>
          </p:cNvPr>
          <p:cNvCxnSpPr/>
          <p:nvPr/>
        </p:nvCxnSpPr>
        <p:spPr>
          <a:xfrm>
            <a:off x="10417079" y="3422336"/>
            <a:ext cx="14445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000216A4-3A1E-4F70-A1B1-1E6D1FA2F2B5}"/>
              </a:ext>
            </a:extLst>
          </p:cNvPr>
          <p:cNvSpPr txBox="1"/>
          <p:nvPr/>
        </p:nvSpPr>
        <p:spPr>
          <a:xfrm>
            <a:off x="10963061" y="3070055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Т/4</a:t>
            </a:r>
          </a:p>
        </p:txBody>
      </p:sp>
    </p:spTree>
    <p:extLst>
      <p:ext uri="{BB962C8B-B14F-4D97-AF65-F5344CB8AC3E}">
        <p14:creationId xmlns:p14="http://schemas.microsoft.com/office/powerpoint/2010/main" val="174456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932452"/>
          </a:xfrm>
        </p:spPr>
        <p:txBody>
          <a:bodyPr/>
          <a:lstStyle/>
          <a:p>
            <a:r>
              <a:rPr lang="sr-Cyrl-ME" dirty="0"/>
              <a:t>Корак 6: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B3A08E-5E26-4566-998C-1DFAF0658E8E}"/>
              </a:ext>
            </a:extLst>
          </p:cNvPr>
          <p:cNvCxnSpPr>
            <a:cxnSpLocks/>
          </p:cNvCxnSpPr>
          <p:nvPr/>
        </p:nvCxnSpPr>
        <p:spPr>
          <a:xfrm>
            <a:off x="391886" y="24122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2267B-0A81-4CA3-A184-8ACDF94BA4BA}"/>
              </a:ext>
            </a:extLst>
          </p:cNvPr>
          <p:cNvCxnSpPr>
            <a:cxnSpLocks/>
          </p:cNvCxnSpPr>
          <p:nvPr/>
        </p:nvCxnSpPr>
        <p:spPr>
          <a:xfrm>
            <a:off x="391886" y="63441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/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/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/>
              <p:nvPr/>
            </p:nvSpPr>
            <p:spPr>
              <a:xfrm>
                <a:off x="8970653" y="3184304"/>
                <a:ext cx="3200400" cy="325018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sr-Latn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i="1" baseline="-2500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1,2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−(−60°)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360°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  <m:r>
                            <m:rPr>
                              <m:nor/>
                            </m:rPr>
                            <a:rPr lang="en-US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μs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ru-RU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653" y="3184304"/>
                <a:ext cx="3200400" cy="3250185"/>
              </a:xfrm>
              <a:prstGeom prst="rect">
                <a:avLst/>
              </a:prstGeom>
              <a:blipFill>
                <a:blip r:embed="rId5"/>
                <a:stretch>
                  <a:fillRect l="-1711" t="-748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6074" y="139336"/>
                <a:ext cx="9655629" cy="2130912"/>
              </a:xfr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Обиљежи максимуме, минимуме и нуле</a:t>
                </a:r>
              </a:p>
              <a:p>
                <a:pPr marL="0" indent="0">
                  <a:buNone/>
                </a:pPr>
                <a:r>
                  <a:rPr lang="ru-RU" dirty="0"/>
                  <a:t>Почнемо од времена када почиње синусоида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sr-Cyrl-ME" dirty="0"/>
                  <a:t>и за сваку четвртину периоде обиљежавамо нулу, максимум или минимум како одговара синусоиди. Уколико 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sr-Cyrl-ME" dirty="0"/>
                  <a:t>негативно, треба израчунати гдје би била прва карактеристична тачка. Сада можемо обиљежити у једну периоду.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6074" y="139336"/>
                <a:ext cx="9655629" cy="2130912"/>
              </a:xfrm>
              <a:blipFill>
                <a:blip r:embed="rId6"/>
                <a:stretch>
                  <a:fillRect l="-1136" t="-4286" b="-85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41E1978A-BD3C-4DF4-9014-7647A552654A}"/>
              </a:ext>
            </a:extLst>
          </p:cNvPr>
          <p:cNvGrpSpPr/>
          <p:nvPr/>
        </p:nvGrpSpPr>
        <p:grpSpPr>
          <a:xfrm>
            <a:off x="134453" y="726135"/>
            <a:ext cx="2067168" cy="1326690"/>
            <a:chOff x="85376" y="3428085"/>
            <a:chExt cx="4218874" cy="270763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2006E9-B917-4E9C-A193-E6096B712646}"/>
                </a:ext>
              </a:extLst>
            </p:cNvPr>
            <p:cNvSpPr/>
            <p:nvPr/>
          </p:nvSpPr>
          <p:spPr>
            <a:xfrm>
              <a:off x="1150619" y="43280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49103D-DEC4-40BD-9963-0380CD2688F5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1204619" y="3896375"/>
              <a:ext cx="0" cy="4317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C46402F-6C00-409A-8B79-B444BC01AC0B}"/>
                </a:ext>
              </a:extLst>
            </p:cNvPr>
            <p:cNvCxnSpPr/>
            <p:nvPr/>
          </p:nvCxnSpPr>
          <p:spPr>
            <a:xfrm>
              <a:off x="391886" y="3978882"/>
              <a:ext cx="81273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/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478" r="-100000" b="-15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9A155E4-4B09-4C53-B227-4A0C1545C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376" y="3428085"/>
              <a:ext cx="4218874" cy="2707636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4BD909B-A061-4106-9D96-81B0ABF480A4}"/>
                </a:ext>
              </a:extLst>
            </p:cNvPr>
            <p:cNvCxnSpPr/>
            <p:nvPr/>
          </p:nvCxnSpPr>
          <p:spPr>
            <a:xfrm>
              <a:off x="247650" y="4445725"/>
              <a:ext cx="95696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8365A72-3BC8-47B2-AD54-CB18251414D7}"/>
                </a:ext>
              </a:extLst>
            </p:cNvPr>
            <p:cNvSpPr txBox="1"/>
            <p:nvPr/>
          </p:nvSpPr>
          <p:spPr>
            <a:xfrm>
              <a:off x="367571" y="3994478"/>
              <a:ext cx="717126" cy="533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1050" dirty="0"/>
                <a:t>Т/4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24FBDD4-3AEE-4D25-B1B0-954A2A52A5C7}"/>
              </a:ext>
            </a:extLst>
          </p:cNvPr>
          <p:cNvSpPr/>
          <p:nvPr/>
        </p:nvSpPr>
        <p:spPr>
          <a:xfrm>
            <a:off x="1143581" y="43184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7C20DC9-D774-47C1-B4CA-98FA64E696CF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197581" y="38867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5437CE-0847-42E3-A859-20BE0498F258}"/>
              </a:ext>
            </a:extLst>
          </p:cNvPr>
          <p:cNvCxnSpPr/>
          <p:nvPr/>
        </p:nvCxnSpPr>
        <p:spPr>
          <a:xfrm>
            <a:off x="384848" y="39692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997601-0880-4573-AED6-177D75027313}"/>
                  </a:ext>
                </a:extLst>
              </p:cNvPr>
              <p:cNvSpPr txBox="1"/>
              <p:nvPr/>
            </p:nvSpPr>
            <p:spPr>
              <a:xfrm>
                <a:off x="650984" y="36748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997601-0880-4573-AED6-177D75027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84" y="3674841"/>
                <a:ext cx="280461" cy="276999"/>
              </a:xfrm>
              <a:prstGeom prst="rect">
                <a:avLst/>
              </a:prstGeom>
              <a:blipFill>
                <a:blip r:embed="rId9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46E251-F193-4183-BB03-05A2024B3DB4}"/>
              </a:ext>
            </a:extLst>
          </p:cNvPr>
          <p:cNvCxnSpPr/>
          <p:nvPr/>
        </p:nvCxnSpPr>
        <p:spPr>
          <a:xfrm flipV="1">
            <a:off x="2409825" y="24122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DD0E03FD-D4FD-4C60-8EC3-FC141C8C673A}"/>
              </a:ext>
            </a:extLst>
          </p:cNvPr>
          <p:cNvSpPr/>
          <p:nvPr/>
        </p:nvSpPr>
        <p:spPr>
          <a:xfrm>
            <a:off x="2355124" y="23494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CFF56D-EA82-4955-89C0-5A87942426E9}"/>
              </a:ext>
            </a:extLst>
          </p:cNvPr>
          <p:cNvSpPr/>
          <p:nvPr/>
        </p:nvSpPr>
        <p:spPr>
          <a:xfrm>
            <a:off x="3568069" y="43324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3823A78-9155-4259-8001-2C4461CA0669}"/>
              </a:ext>
            </a:extLst>
          </p:cNvPr>
          <p:cNvSpPr/>
          <p:nvPr/>
        </p:nvSpPr>
        <p:spPr>
          <a:xfrm>
            <a:off x="4761832" y="62725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F7665CA-5389-45B5-A64A-7CA97BBF58C6}"/>
              </a:ext>
            </a:extLst>
          </p:cNvPr>
          <p:cNvSpPr/>
          <p:nvPr/>
        </p:nvSpPr>
        <p:spPr>
          <a:xfrm>
            <a:off x="5976657" y="43229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F64DE3-E272-4E36-BE1B-3770CEA999B1}"/>
              </a:ext>
            </a:extLst>
          </p:cNvPr>
          <p:cNvSpPr/>
          <p:nvPr/>
        </p:nvSpPr>
        <p:spPr>
          <a:xfrm>
            <a:off x="7182938" y="23487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C78FBE9-AFA0-4654-9BC3-62C6F99CD717}"/>
              </a:ext>
            </a:extLst>
          </p:cNvPr>
          <p:cNvSpPr/>
          <p:nvPr/>
        </p:nvSpPr>
        <p:spPr>
          <a:xfrm>
            <a:off x="8394015" y="43172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C6AC57E-E8F5-4623-B6CE-BDE4D4AEA372}"/>
              </a:ext>
            </a:extLst>
          </p:cNvPr>
          <p:cNvCxnSpPr/>
          <p:nvPr/>
        </p:nvCxnSpPr>
        <p:spPr>
          <a:xfrm flipV="1">
            <a:off x="4815832" y="43124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885F143-CC0C-4426-9AEF-E257AC1B5E7E}"/>
              </a:ext>
            </a:extLst>
          </p:cNvPr>
          <p:cNvCxnSpPr/>
          <p:nvPr/>
        </p:nvCxnSpPr>
        <p:spPr>
          <a:xfrm flipV="1">
            <a:off x="7236938" y="24262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C87F2B-8864-4E02-B982-AB1DE134DEFF}"/>
              </a:ext>
            </a:extLst>
          </p:cNvPr>
          <p:cNvCxnSpPr>
            <a:cxnSpLocks/>
          </p:cNvCxnSpPr>
          <p:nvPr/>
        </p:nvCxnSpPr>
        <p:spPr>
          <a:xfrm flipV="1">
            <a:off x="6030657" y="39007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CE8D96-1782-49A3-B933-6EA247427B1D}"/>
              </a:ext>
            </a:extLst>
          </p:cNvPr>
          <p:cNvCxnSpPr>
            <a:cxnSpLocks/>
          </p:cNvCxnSpPr>
          <p:nvPr/>
        </p:nvCxnSpPr>
        <p:spPr>
          <a:xfrm>
            <a:off x="1168037" y="39832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F952453-E3B4-408D-A35F-79C8174B8F63}"/>
                  </a:ext>
                </a:extLst>
              </p:cNvPr>
              <p:cNvSpPr txBox="1"/>
              <p:nvPr/>
            </p:nvSpPr>
            <p:spPr>
              <a:xfrm>
                <a:off x="3449498" y="36540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F952453-E3B4-408D-A35F-79C8174B8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498" y="3654074"/>
                <a:ext cx="299697" cy="276999"/>
              </a:xfrm>
              <a:prstGeom prst="rect">
                <a:avLst/>
              </a:prstGeom>
              <a:blipFill>
                <a:blip r:embed="rId10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12C77CE-5209-447F-B3A8-CFA89697760C}"/>
              </a:ext>
            </a:extLst>
          </p:cNvPr>
          <p:cNvCxnSpPr/>
          <p:nvPr/>
        </p:nvCxnSpPr>
        <p:spPr>
          <a:xfrm flipH="1">
            <a:off x="1251581" y="1389480"/>
            <a:ext cx="4472944" cy="2922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42D7628-4871-4BDC-9A33-CB5A33B5C436}"/>
              </a:ext>
            </a:extLst>
          </p:cNvPr>
          <p:cNvCxnSpPr>
            <a:cxnSpLocks/>
          </p:cNvCxnSpPr>
          <p:nvPr/>
        </p:nvCxnSpPr>
        <p:spPr>
          <a:xfrm flipH="1">
            <a:off x="3660034" y="1369447"/>
            <a:ext cx="2062867" cy="2942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71AC30D-F941-4A53-8CF3-AFB11BC646A0}"/>
              </a:ext>
            </a:extLst>
          </p:cNvPr>
          <p:cNvCxnSpPr>
            <a:cxnSpLocks/>
          </p:cNvCxnSpPr>
          <p:nvPr/>
        </p:nvCxnSpPr>
        <p:spPr>
          <a:xfrm>
            <a:off x="5722901" y="1371878"/>
            <a:ext cx="302961" cy="2910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973CE6C-C49B-46BA-ABA5-18BEA555024E}"/>
              </a:ext>
            </a:extLst>
          </p:cNvPr>
          <p:cNvCxnSpPr>
            <a:cxnSpLocks/>
          </p:cNvCxnSpPr>
          <p:nvPr/>
        </p:nvCxnSpPr>
        <p:spPr>
          <a:xfrm>
            <a:off x="5718107" y="1371878"/>
            <a:ext cx="2671113" cy="2922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85BAD0-109D-4500-94F7-6E557F47B95D}"/>
              </a:ext>
            </a:extLst>
          </p:cNvPr>
          <p:cNvCxnSpPr>
            <a:cxnSpLocks/>
          </p:cNvCxnSpPr>
          <p:nvPr/>
        </p:nvCxnSpPr>
        <p:spPr>
          <a:xfrm flipH="1">
            <a:off x="2521757" y="1365856"/>
            <a:ext cx="4293750" cy="982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F334C87-8DC1-4505-8C13-2F7E5BA19F9A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6843391" y="1383458"/>
            <a:ext cx="355363" cy="981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DC20141-215B-48A5-A42E-78F2AB5DADAF}"/>
              </a:ext>
            </a:extLst>
          </p:cNvPr>
          <p:cNvCxnSpPr>
            <a:cxnSpLocks/>
          </p:cNvCxnSpPr>
          <p:nvPr/>
        </p:nvCxnSpPr>
        <p:spPr>
          <a:xfrm flipH="1">
            <a:off x="4869832" y="1353083"/>
            <a:ext cx="3653841" cy="4919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4750E8C-8B59-4A05-88D5-E743FBDC2200}"/>
              </a:ext>
            </a:extLst>
          </p:cNvPr>
          <p:cNvCxnSpPr>
            <a:endCxn id="42" idx="3"/>
          </p:cNvCxnSpPr>
          <p:nvPr/>
        </p:nvCxnSpPr>
        <p:spPr>
          <a:xfrm flipH="1">
            <a:off x="3749195" y="2052825"/>
            <a:ext cx="4070830" cy="173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3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336074" cy="871418"/>
          </a:xfrm>
        </p:spPr>
        <p:txBody>
          <a:bodyPr/>
          <a:lstStyle/>
          <a:p>
            <a:r>
              <a:rPr lang="sr-Cyrl-ME" dirty="0"/>
              <a:t>Корак 7: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" y="1846508"/>
            <a:ext cx="8831316" cy="487215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B3A08E-5E26-4566-998C-1DFAF0658E8E}"/>
              </a:ext>
            </a:extLst>
          </p:cNvPr>
          <p:cNvCxnSpPr>
            <a:cxnSpLocks/>
          </p:cNvCxnSpPr>
          <p:nvPr/>
        </p:nvCxnSpPr>
        <p:spPr>
          <a:xfrm>
            <a:off x="391886" y="24122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C2267B-0A81-4CA3-A184-8ACDF94BA4BA}"/>
              </a:ext>
            </a:extLst>
          </p:cNvPr>
          <p:cNvCxnSpPr>
            <a:cxnSpLocks/>
          </p:cNvCxnSpPr>
          <p:nvPr/>
        </p:nvCxnSpPr>
        <p:spPr>
          <a:xfrm>
            <a:off x="391886" y="63441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/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4D653D-A782-4FD8-B890-E1076A3E4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3" y="21074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/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C1D5878-5C04-48A5-B671-ED39FD7D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1" y="63170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/>
              <p:nvPr/>
            </p:nvSpPr>
            <p:spPr>
              <a:xfrm>
                <a:off x="8970653" y="3184304"/>
                <a:ext cx="3200400" cy="325018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sr-Latn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ru-RU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=1200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sr-Cyrl-ME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 </m:t>
                      </m:r>
                      <m:r>
                        <a:rPr lang="sr-Latn-ME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sr-Latn-ME" i="1" baseline="-2500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=1,2</m:t>
                      </m:r>
                      <m:r>
                        <m:rPr>
                          <m:nor/>
                        </m:rPr>
                        <a:rPr lang="ru-RU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ms</m:t>
                      </m:r>
                      <m:r>
                        <a:rPr lang="sr-Latn-ME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1,2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=1200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−(−60°)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360°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  <m:r>
                            <m:rPr>
                              <m:nor/>
                            </m:rPr>
                            <a:rPr lang="en-US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μs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  <m:r>
                        <m:rPr>
                          <m:nor/>
                        </m:rPr>
                        <a:rPr lang="en-US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μs</m:t>
                      </m:r>
                    </m:oMath>
                  </m:oMathPara>
                </a14:m>
                <a:endParaRPr lang="ru-RU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3747C-51E5-4309-813A-38F96A2F3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653" y="3184304"/>
                <a:ext cx="3200400" cy="3250185"/>
              </a:xfrm>
              <a:prstGeom prst="rect">
                <a:avLst/>
              </a:prstGeom>
              <a:blipFill>
                <a:blip r:embed="rId5"/>
                <a:stretch>
                  <a:fillRect l="-1711" t="-748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074" y="139336"/>
            <a:ext cx="9655629" cy="2130912"/>
          </a:xfr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Cyrl-ME" b="1" dirty="0"/>
              <a:t>Нацртај синусоиду кроз минимуме, максимуме и нуле</a:t>
            </a:r>
          </a:p>
          <a:p>
            <a:pPr marL="0" indent="0">
              <a:buNone/>
            </a:pPr>
            <a:r>
              <a:rPr lang="ru-RU" dirty="0"/>
              <a:t>Када цртамо синусоиду треба обратити пажњу да синусоида личи на себе. Закљивљена је близу максимума и минимума гдје јој раст или опадање постаје веома споро, близу нула је готово линеарна (линија).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1E1978A-BD3C-4DF4-9014-7647A552654A}"/>
              </a:ext>
            </a:extLst>
          </p:cNvPr>
          <p:cNvGrpSpPr/>
          <p:nvPr/>
        </p:nvGrpSpPr>
        <p:grpSpPr>
          <a:xfrm>
            <a:off x="5842265" y="4847403"/>
            <a:ext cx="2973489" cy="1908359"/>
            <a:chOff x="85376" y="3428085"/>
            <a:chExt cx="4218874" cy="270763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2006E9-B917-4E9C-A193-E6096B712646}"/>
                </a:ext>
              </a:extLst>
            </p:cNvPr>
            <p:cNvSpPr/>
            <p:nvPr/>
          </p:nvSpPr>
          <p:spPr>
            <a:xfrm>
              <a:off x="1150619" y="43280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49103D-DEC4-40BD-9963-0380CD2688F5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1204619" y="3896375"/>
              <a:ext cx="0" cy="4317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C46402F-6C00-409A-8B79-B444BC01AC0B}"/>
                </a:ext>
              </a:extLst>
            </p:cNvPr>
            <p:cNvCxnSpPr/>
            <p:nvPr/>
          </p:nvCxnSpPr>
          <p:spPr>
            <a:xfrm>
              <a:off x="391886" y="3978882"/>
              <a:ext cx="81273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/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8680442-68E9-4A10-A5B6-847685CB6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31250" r="-43750" b="-7187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9A155E4-4B09-4C53-B227-4A0C1545C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376" y="3428085"/>
              <a:ext cx="4218874" cy="2707636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4BD909B-A061-4106-9D96-81B0ABF480A4}"/>
                </a:ext>
              </a:extLst>
            </p:cNvPr>
            <p:cNvCxnSpPr/>
            <p:nvPr/>
          </p:nvCxnSpPr>
          <p:spPr>
            <a:xfrm>
              <a:off x="247650" y="4445725"/>
              <a:ext cx="95696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8365A72-3BC8-47B2-AD54-CB18251414D7}"/>
                </a:ext>
              </a:extLst>
            </p:cNvPr>
            <p:cNvSpPr txBox="1"/>
            <p:nvPr/>
          </p:nvSpPr>
          <p:spPr>
            <a:xfrm>
              <a:off x="367571" y="3994478"/>
              <a:ext cx="717126" cy="533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1050" dirty="0"/>
                <a:t>Т/4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824FBDD4-3AEE-4D25-B1B0-954A2A52A5C7}"/>
              </a:ext>
            </a:extLst>
          </p:cNvPr>
          <p:cNvSpPr/>
          <p:nvPr/>
        </p:nvSpPr>
        <p:spPr>
          <a:xfrm>
            <a:off x="1143581" y="43184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7C20DC9-D774-47C1-B4CA-98FA64E696CF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197581" y="38867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5437CE-0847-42E3-A859-20BE0498F258}"/>
              </a:ext>
            </a:extLst>
          </p:cNvPr>
          <p:cNvCxnSpPr/>
          <p:nvPr/>
        </p:nvCxnSpPr>
        <p:spPr>
          <a:xfrm>
            <a:off x="384848" y="39692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997601-0880-4573-AED6-177D75027313}"/>
                  </a:ext>
                </a:extLst>
              </p:cNvPr>
              <p:cNvSpPr txBox="1"/>
              <p:nvPr/>
            </p:nvSpPr>
            <p:spPr>
              <a:xfrm>
                <a:off x="650984" y="36748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997601-0880-4573-AED6-177D75027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84" y="3674841"/>
                <a:ext cx="280461" cy="276999"/>
              </a:xfrm>
              <a:prstGeom prst="rect">
                <a:avLst/>
              </a:prstGeom>
              <a:blipFill>
                <a:blip r:embed="rId8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46E251-F193-4183-BB03-05A2024B3DB4}"/>
              </a:ext>
            </a:extLst>
          </p:cNvPr>
          <p:cNvCxnSpPr/>
          <p:nvPr/>
        </p:nvCxnSpPr>
        <p:spPr>
          <a:xfrm flipV="1">
            <a:off x="2409825" y="24122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DD0E03FD-D4FD-4C60-8EC3-FC141C8C673A}"/>
              </a:ext>
            </a:extLst>
          </p:cNvPr>
          <p:cNvSpPr/>
          <p:nvPr/>
        </p:nvSpPr>
        <p:spPr>
          <a:xfrm>
            <a:off x="2355124" y="23494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CFF56D-EA82-4955-89C0-5A87942426E9}"/>
              </a:ext>
            </a:extLst>
          </p:cNvPr>
          <p:cNvSpPr/>
          <p:nvPr/>
        </p:nvSpPr>
        <p:spPr>
          <a:xfrm>
            <a:off x="3568069" y="43324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3823A78-9155-4259-8001-2C4461CA0669}"/>
              </a:ext>
            </a:extLst>
          </p:cNvPr>
          <p:cNvSpPr/>
          <p:nvPr/>
        </p:nvSpPr>
        <p:spPr>
          <a:xfrm>
            <a:off x="4761832" y="62725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F7665CA-5389-45B5-A64A-7CA97BBF58C6}"/>
              </a:ext>
            </a:extLst>
          </p:cNvPr>
          <p:cNvSpPr/>
          <p:nvPr/>
        </p:nvSpPr>
        <p:spPr>
          <a:xfrm>
            <a:off x="5976657" y="43229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F64DE3-E272-4E36-BE1B-3770CEA999B1}"/>
              </a:ext>
            </a:extLst>
          </p:cNvPr>
          <p:cNvSpPr/>
          <p:nvPr/>
        </p:nvSpPr>
        <p:spPr>
          <a:xfrm>
            <a:off x="7182938" y="23487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C78FBE9-AFA0-4654-9BC3-62C6F99CD717}"/>
              </a:ext>
            </a:extLst>
          </p:cNvPr>
          <p:cNvSpPr/>
          <p:nvPr/>
        </p:nvSpPr>
        <p:spPr>
          <a:xfrm>
            <a:off x="8394015" y="43172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C6AC57E-E8F5-4623-B6CE-BDE4D4AEA372}"/>
              </a:ext>
            </a:extLst>
          </p:cNvPr>
          <p:cNvCxnSpPr/>
          <p:nvPr/>
        </p:nvCxnSpPr>
        <p:spPr>
          <a:xfrm flipV="1">
            <a:off x="4815832" y="43124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885F143-CC0C-4426-9AEF-E257AC1B5E7E}"/>
              </a:ext>
            </a:extLst>
          </p:cNvPr>
          <p:cNvCxnSpPr/>
          <p:nvPr/>
        </p:nvCxnSpPr>
        <p:spPr>
          <a:xfrm flipV="1">
            <a:off x="7236938" y="24262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C87F2B-8864-4E02-B982-AB1DE134DEFF}"/>
              </a:ext>
            </a:extLst>
          </p:cNvPr>
          <p:cNvCxnSpPr>
            <a:cxnSpLocks/>
          </p:cNvCxnSpPr>
          <p:nvPr/>
        </p:nvCxnSpPr>
        <p:spPr>
          <a:xfrm flipV="1">
            <a:off x="6030657" y="39007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CE8D96-1782-49A3-B933-6EA247427B1D}"/>
              </a:ext>
            </a:extLst>
          </p:cNvPr>
          <p:cNvCxnSpPr>
            <a:cxnSpLocks/>
          </p:cNvCxnSpPr>
          <p:nvPr/>
        </p:nvCxnSpPr>
        <p:spPr>
          <a:xfrm>
            <a:off x="1168037" y="39832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F952453-E3B4-408D-A35F-79C8174B8F63}"/>
                  </a:ext>
                </a:extLst>
              </p:cNvPr>
              <p:cNvSpPr txBox="1"/>
              <p:nvPr/>
            </p:nvSpPr>
            <p:spPr>
              <a:xfrm>
                <a:off x="3449498" y="36540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F952453-E3B4-408D-A35F-79C8174B8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498" y="3654074"/>
                <a:ext cx="299697" cy="276999"/>
              </a:xfrm>
              <a:prstGeom prst="rect">
                <a:avLst/>
              </a:prstGeom>
              <a:blipFill>
                <a:blip r:embed="rId9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466D5CB-53EC-4EBF-B438-95B32522518E}"/>
              </a:ext>
            </a:extLst>
          </p:cNvPr>
          <p:cNvSpPr/>
          <p:nvPr/>
        </p:nvSpPr>
        <p:spPr>
          <a:xfrm>
            <a:off x="1190625" y="24098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920C59-A9AA-4666-891A-CD894215991C}"/>
              </a:ext>
            </a:extLst>
          </p:cNvPr>
          <p:cNvSpPr txBox="1"/>
          <p:nvPr/>
        </p:nvSpPr>
        <p:spPr>
          <a:xfrm>
            <a:off x="477393" y="5313980"/>
            <a:ext cx="347883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ME" dirty="0"/>
              <a:t>Крива на слици није 100% синусоида</a:t>
            </a:r>
          </a:p>
        </p:txBody>
      </p:sp>
    </p:spTree>
    <p:extLst>
      <p:ext uri="{BB962C8B-B14F-4D97-AF65-F5344CB8AC3E}">
        <p14:creationId xmlns:p14="http://schemas.microsoft.com/office/powerpoint/2010/main" val="3395716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32452"/>
          </a:xfrm>
        </p:spPr>
        <p:txBody>
          <a:bodyPr/>
          <a:lstStyle/>
          <a:p>
            <a:r>
              <a:rPr lang="sr-Cyrl-ME" dirty="0"/>
              <a:t>Задатак б)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43175" y="139338"/>
                <a:ext cx="9448528" cy="10276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dirty="0"/>
                  <a:t>На доњем временском дијаграму нацртати следеће напоне:</a:t>
                </a:r>
              </a:p>
              <a:p>
                <a:pPr marL="0" indent="0">
                  <a:buNone/>
                </a:pPr>
                <a:r>
                  <a:rPr lang="ru-RU" dirty="0"/>
                  <a:t>б)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/>
                  <a:t>: амплитуда 0,6V; фреквенција 1,25kHz; почетни угао 0rad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3175" y="139338"/>
                <a:ext cx="9448528" cy="1027611"/>
              </a:xfrm>
              <a:blipFill>
                <a:blip r:embed="rId2"/>
                <a:stretch>
                  <a:fillRect l="-1290" t="-10714" b="-1309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4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5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6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7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72950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32452"/>
          </a:xfrm>
        </p:spPr>
        <p:txBody>
          <a:bodyPr/>
          <a:lstStyle/>
          <a:p>
            <a:r>
              <a:rPr lang="sr-Cyrl-ME" dirty="0"/>
              <a:t>Корак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43175" y="139337"/>
                <a:ext cx="9448528" cy="4127862"/>
              </a:xfr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b="1" dirty="0"/>
                  <a:t>Одреди амплитуду, периоду и почетни угао величине.</a:t>
                </a:r>
              </a:p>
              <a:p>
                <a:pPr marL="0" indent="0">
                  <a:buNone/>
                </a:pPr>
                <a:r>
                  <a:rPr lang="ru-RU" dirty="0"/>
                  <a:t>Дата нам је амплитуда али не и периода. Периоду можемо израчунати из фреквенције по правилу: </a:t>
                </a:r>
                <a14:m>
                  <m:oMath xmlns:m="http://schemas.openxmlformats.org/officeDocument/2006/math">
                    <m:r>
                      <a:rPr lang="sr-Cyrl-ME" b="0" i="1" smtClean="0">
                        <a:latin typeface="Cambria Math" panose="02040503050406030204" pitchFamily="18" charset="0"/>
                      </a:rPr>
                      <m:t>Т=1/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sr-Latn-ME" dirty="0"/>
                  <a:t> (</a:t>
                </a:r>
                <a:r>
                  <a:rPr lang="sr-Latn-ME" i="1" dirty="0"/>
                  <a:t>f</a:t>
                </a:r>
                <a:r>
                  <a:rPr lang="sr-Cyrl-ME" dirty="0"/>
                  <a:t> фреквенције мора бити МАЛО слово).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sr-Cyrl-ME" dirty="0"/>
              </a:p>
              <a:p>
                <a:pPr marL="0" indent="0">
                  <a:buNone/>
                </a:pPr>
                <a:r>
                  <a:rPr lang="sr-Cyrl-ME" dirty="0"/>
                  <a:t>Фреквенцију прво треба конвертовати у основну јединицу </a:t>
                </a:r>
                <a:r>
                  <a:rPr lang="sr-Latn-ME" dirty="0"/>
                  <a:t>Hz: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r>
                  <a:rPr lang="sr-Cyrl-ME" dirty="0"/>
                  <a:t>Затим се израчуна периода у секундама: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3175" y="139337"/>
                <a:ext cx="9448528" cy="4127862"/>
              </a:xfrm>
              <a:blipFill>
                <a:blip r:embed="rId7"/>
                <a:stretch>
                  <a:fillRect l="-1224" t="-353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7746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en-US" dirty="0"/>
              <a:t>2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975" y="139337"/>
            <a:ext cx="9905728" cy="152612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Конвертуј величине са којима радимо на величине у графику.</a:t>
            </a:r>
          </a:p>
          <a:p>
            <a:pPr marL="0" indent="0">
              <a:buNone/>
            </a:pPr>
            <a:r>
              <a:rPr lang="sr-Cyrl-ME" dirty="0"/>
              <a:t>Амплитуда је већ у правилним јединицама, тако да само остаје да се конвертује периода.</a:t>
            </a:r>
            <a:endParaRPr lang="sr-Cyrl-ME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6083865" y="1098760"/>
                <a:ext cx="5608113" cy="268054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sz="2400" b="0" dirty="0"/>
                  <a:t>На папиру ученика:</a:t>
                </a:r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sz="2400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sz="24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sz="2400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sr-Cyrl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Cyrl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Cyrl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Cyrl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𝟎𝟎𝟎𝟖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𝒎𝒔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𝟖𝟎𝟎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sr-Latn-ME" sz="24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865" y="1098760"/>
                <a:ext cx="5608113" cy="2680542"/>
              </a:xfrm>
              <a:prstGeom prst="rect">
                <a:avLst/>
              </a:prstGeom>
              <a:blipFill>
                <a:blip r:embed="rId7"/>
                <a:stretch>
                  <a:fillRect l="-1629" t="-1587" b="-2268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D235841-609E-4484-8E76-C2030A2878DC}"/>
              </a:ext>
            </a:extLst>
          </p:cNvPr>
          <p:cNvCxnSpPr>
            <a:cxnSpLocks/>
          </p:cNvCxnSpPr>
          <p:nvPr/>
        </p:nvCxnSpPr>
        <p:spPr>
          <a:xfrm>
            <a:off x="7553325" y="3543830"/>
            <a:ext cx="1228727" cy="3130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2C9F74-F723-48F9-A0F3-1AC863B4F029}"/>
              </a:ext>
            </a:extLst>
          </p:cNvPr>
          <p:cNvCxnSpPr/>
          <p:nvPr/>
        </p:nvCxnSpPr>
        <p:spPr>
          <a:xfrm flipH="1" flipV="1">
            <a:off x="1227539" y="1665460"/>
            <a:ext cx="7554513" cy="991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033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00250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en-US" dirty="0"/>
              <a:t>3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05025" y="139337"/>
                <a:ext cx="9886678" cy="1526123"/>
              </a:xfr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Обиљежи амплитуду (минимум и максимум) на графику</a:t>
                </a:r>
                <a:endParaRPr lang="ru-RU" b="1" dirty="0"/>
              </a:p>
              <a:p>
                <a:pPr marL="0" indent="0">
                  <a:buNone/>
                </a:pPr>
                <a:r>
                  <a:rPr lang="sr-Cyrl-ME" dirty="0"/>
                  <a:t>Обиљежавамо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sr-Cyrl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ru-RU" dirty="0"/>
                  <a:t>и </a:t>
                </a:r>
                <a14:m>
                  <m:oMath xmlns:m="http://schemas.openxmlformats.org/officeDocument/2006/math">
                    <m:r>
                      <a:rPr lang="sr-Cyrl-ME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b>
                        <m:r>
                          <a:rPr lang="sr-Latn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sr-Cyrl-ME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sr-Cyrl-ME" dirty="0"/>
                  <a:t>као у претходном задатку.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5025" y="139337"/>
                <a:ext cx="9886678" cy="1526123"/>
              </a:xfrm>
              <a:blipFill>
                <a:blip r:embed="rId7"/>
                <a:stretch>
                  <a:fillRect l="-1170" t="-674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8700132" y="1933977"/>
                <a:ext cx="3371837" cy="231063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𝟎𝟎𝟎𝟖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𝒎𝒔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𝟖𝟎𝟎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sr-Latn-ME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132" y="1933977"/>
                <a:ext cx="3371837" cy="2310633"/>
              </a:xfrm>
              <a:prstGeom prst="rect">
                <a:avLst/>
              </a:prstGeom>
              <a:blipFill>
                <a:blip r:embed="rId8"/>
                <a:stretch>
                  <a:fillRect l="-1444" t="-1053" b="-1053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42A836-6B61-467C-A28C-524FDF0A9352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D63092-C2DF-4EF8-A59E-1D55BA4828F4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10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06451C-91CC-460D-8B6B-C938517A7180}"/>
              </a:ext>
            </a:extLst>
          </p:cNvPr>
          <p:cNvCxnSpPr>
            <a:endCxn id="50" idx="3"/>
          </p:cNvCxnSpPr>
          <p:nvPr/>
        </p:nvCxnSpPr>
        <p:spPr>
          <a:xfrm flipH="1">
            <a:off x="1019392" y="1066800"/>
            <a:ext cx="3485933" cy="1815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4F9602-5F24-4C35-ADAA-0CF66E501917}"/>
              </a:ext>
            </a:extLst>
          </p:cNvPr>
          <p:cNvCxnSpPr/>
          <p:nvPr/>
        </p:nvCxnSpPr>
        <p:spPr>
          <a:xfrm flipH="1">
            <a:off x="1029087" y="1104900"/>
            <a:ext cx="4657338" cy="388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723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00250" cy="932452"/>
          </a:xfrm>
        </p:spPr>
        <p:txBody>
          <a:bodyPr/>
          <a:lstStyle/>
          <a:p>
            <a:r>
              <a:rPr lang="sr-Cyrl-ME" dirty="0"/>
              <a:t>Корак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05025" y="139337"/>
                <a:ext cx="9886678" cy="1722491"/>
              </a:xfr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Одреди колико је промјенљива помјерена у времену.</a:t>
                </a:r>
                <a:endParaRPr lang="ru-RU" b="1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sr-Cyrl-ME" dirty="0"/>
                  <a:t>Пошто 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𝑟𝑎𝑑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=0°</m:t>
                    </m:r>
                  </m:oMath>
                </a14:m>
                <a:r>
                  <a:rPr lang="sr-Cyrl-ME" dirty="0"/>
                  <a:t> овај корак може бити прескочен јер то значи да синусоида НИЈЕ помјерена у односу на почетак већ почиње у 0</a:t>
                </a:r>
                <a:r>
                  <a:rPr lang="sr-Latn-ME" dirty="0"/>
                  <a:t>s. </a:t>
                </a:r>
                <a:r>
                  <a:rPr lang="sr-Cyrl-ME" dirty="0"/>
                  <a:t>Доље је тек ради демонстрирање технике свеједно израчунато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5025" y="139337"/>
                <a:ext cx="9886678" cy="1722491"/>
              </a:xfrm>
              <a:blipFill>
                <a:blip r:embed="rId7"/>
                <a:stretch>
                  <a:fillRect l="-1047" t="-95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8700132" y="1933977"/>
                <a:ext cx="3371837" cy="288322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M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132" y="1933977"/>
                <a:ext cx="3371837" cy="2883225"/>
              </a:xfrm>
              <a:prstGeom prst="rect">
                <a:avLst/>
              </a:prstGeom>
              <a:blipFill>
                <a:blip r:embed="rId8"/>
                <a:stretch>
                  <a:fillRect l="-1444" t="-844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42A836-6B61-467C-A28C-524FDF0A9352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D63092-C2DF-4EF8-A59E-1D55BA4828F4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10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E976C0-03B9-4376-B647-905BC580731D}"/>
              </a:ext>
            </a:extLst>
          </p:cNvPr>
          <p:cNvCxnSpPr/>
          <p:nvPr/>
        </p:nvCxnSpPr>
        <p:spPr>
          <a:xfrm flipV="1">
            <a:off x="9934575" y="4229100"/>
            <a:ext cx="323850" cy="18097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D7569C-489E-4F51-ADAD-E4473DC57D03}"/>
              </a:ext>
            </a:extLst>
          </p:cNvPr>
          <p:cNvCxnSpPr/>
          <p:nvPr/>
        </p:nvCxnSpPr>
        <p:spPr>
          <a:xfrm flipV="1">
            <a:off x="9877425" y="4552950"/>
            <a:ext cx="381000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3118CF5C-2837-4000-A28A-005152EEEE4C}"/>
              </a:ext>
            </a:extLst>
          </p:cNvPr>
          <p:cNvSpPr/>
          <p:nvPr/>
        </p:nvSpPr>
        <p:spPr>
          <a:xfrm>
            <a:off x="452016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02D085-D755-40D4-9B73-7D8B71F26430}"/>
              </a:ext>
            </a:extLst>
          </p:cNvPr>
          <p:cNvSpPr txBox="1"/>
          <p:nvPr/>
        </p:nvSpPr>
        <p:spPr>
          <a:xfrm>
            <a:off x="778343" y="4288635"/>
            <a:ext cx="2361813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Cyrl-ME" sz="2000" dirty="0"/>
              <a:t>Обиљежавамо почетак синусоиде.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CCF33D8-6558-45CE-A0B9-EADF6D1C46CD}"/>
              </a:ext>
            </a:extLst>
          </p:cNvPr>
          <p:cNvCxnSpPr>
            <a:cxnSpLocks/>
            <a:stCxn id="54" idx="1"/>
            <a:endCxn id="53" idx="5"/>
          </p:cNvCxnSpPr>
          <p:nvPr/>
        </p:nvCxnSpPr>
        <p:spPr>
          <a:xfrm flipH="1" flipV="1">
            <a:off x="544200" y="4066497"/>
            <a:ext cx="234143" cy="5760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64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00250" cy="932452"/>
          </a:xfrm>
        </p:spPr>
        <p:txBody>
          <a:bodyPr/>
          <a:lstStyle/>
          <a:p>
            <a:r>
              <a:rPr lang="sr-Cyrl-ME" dirty="0"/>
              <a:t>Корак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12BB62C-95F1-4409-9750-669E7029F1CF}"/>
              </a:ext>
            </a:extLst>
          </p:cNvPr>
          <p:cNvSpPr/>
          <p:nvPr/>
        </p:nvSpPr>
        <p:spPr>
          <a:xfrm>
            <a:off x="1267406" y="397554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70E737-94EA-42CF-BC12-127E1AC2262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1321406" y="3543830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A6812E-5A2A-4A6D-9E72-6BC4E8994A8F}"/>
              </a:ext>
            </a:extLst>
          </p:cNvPr>
          <p:cNvSpPr/>
          <p:nvPr/>
        </p:nvSpPr>
        <p:spPr>
          <a:xfrm>
            <a:off x="3691894" y="398955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F27136-6AE4-4061-84E2-66A653B9D165}"/>
              </a:ext>
            </a:extLst>
          </p:cNvPr>
          <p:cNvCxnSpPr/>
          <p:nvPr/>
        </p:nvCxnSpPr>
        <p:spPr>
          <a:xfrm flipV="1">
            <a:off x="4939657" y="3969523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6C7020-87A6-40C4-A606-26357751CDBC}"/>
              </a:ext>
            </a:extLst>
          </p:cNvPr>
          <p:cNvCxnSpPr>
            <a:cxnSpLocks/>
          </p:cNvCxnSpPr>
          <p:nvPr/>
        </p:nvCxnSpPr>
        <p:spPr>
          <a:xfrm flipV="1">
            <a:off x="6154482" y="35578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23" y="3311174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025" y="139337"/>
            <a:ext cx="9886678" cy="172249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Cyrl-ME" b="1" dirty="0"/>
              <a:t>Одреди свако колико наизмјенична величина налијеће на карактеристичне тачке.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r-Cyrl-ME" dirty="0"/>
              <a:t>Као што смо рекли у претходном задатку ово се дешава сваке једне четвртине периоде. Зато рачунамо Т/4.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𝟖𝟎𝟎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sr-Latn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blipFill>
                <a:blip r:embed="rId7"/>
                <a:stretch>
                  <a:fillRect l="-1444" t="-72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42A836-6B61-467C-A28C-524FDF0A9352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8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D63092-C2DF-4EF8-A59E-1D55BA4828F4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9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E976C0-03B9-4376-B647-905BC580731D}"/>
              </a:ext>
            </a:extLst>
          </p:cNvPr>
          <p:cNvCxnSpPr/>
          <p:nvPr/>
        </p:nvCxnSpPr>
        <p:spPr>
          <a:xfrm flipV="1">
            <a:off x="9934575" y="4229100"/>
            <a:ext cx="323850" cy="18097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D7569C-489E-4F51-ADAD-E4473DC57D03}"/>
              </a:ext>
            </a:extLst>
          </p:cNvPr>
          <p:cNvCxnSpPr/>
          <p:nvPr/>
        </p:nvCxnSpPr>
        <p:spPr>
          <a:xfrm flipV="1">
            <a:off x="9877425" y="4552950"/>
            <a:ext cx="381000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3118CF5C-2837-4000-A28A-005152EEEE4C}"/>
              </a:ext>
            </a:extLst>
          </p:cNvPr>
          <p:cNvSpPr/>
          <p:nvPr/>
        </p:nvSpPr>
        <p:spPr>
          <a:xfrm>
            <a:off x="452016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DA6D8CC-E06A-4134-AED8-E81978287437}"/>
              </a:ext>
            </a:extLst>
          </p:cNvPr>
          <p:cNvGrpSpPr/>
          <p:nvPr/>
        </p:nvGrpSpPr>
        <p:grpSpPr>
          <a:xfrm>
            <a:off x="1029087" y="2732626"/>
            <a:ext cx="4218874" cy="2707636"/>
            <a:chOff x="85376" y="3428085"/>
            <a:chExt cx="4218874" cy="2707636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D760863-0F17-42AB-B0E9-31DA5DB6BB1C}"/>
                </a:ext>
              </a:extLst>
            </p:cNvPr>
            <p:cNvSpPr/>
            <p:nvPr/>
          </p:nvSpPr>
          <p:spPr>
            <a:xfrm>
              <a:off x="1150619" y="432809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2F3F835-9A39-40AC-B2CD-D9772E1DD28B}"/>
                </a:ext>
              </a:extLst>
            </p:cNvPr>
            <p:cNvCxnSpPr>
              <a:cxnSpLocks/>
              <a:stCxn id="57" idx="0"/>
            </p:cNvCxnSpPr>
            <p:nvPr/>
          </p:nvCxnSpPr>
          <p:spPr>
            <a:xfrm flipV="1">
              <a:off x="1204619" y="3896375"/>
              <a:ext cx="0" cy="4317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71B0E65-3D51-449B-9F59-C3AA576D631B}"/>
                </a:ext>
              </a:extLst>
            </p:cNvPr>
            <p:cNvCxnSpPr/>
            <p:nvPr/>
          </p:nvCxnSpPr>
          <p:spPr>
            <a:xfrm>
              <a:off x="391886" y="3978882"/>
              <a:ext cx="81273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0A85808-6AA3-4D4E-9B74-75D242BF6107}"/>
                    </a:ext>
                  </a:extLst>
                </p:cNvPr>
                <p:cNvSpPr txBox="1"/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0A85808-6AA3-4D4E-9B74-75D242BF61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022" y="3684486"/>
                  <a:ext cx="28046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13043" r="-8696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D1178B3-A87B-418D-B748-A9A447FB5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5376" y="3428085"/>
              <a:ext cx="4218874" cy="2707636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9BE9ABC-FA28-4851-9326-576BFCA04D12}"/>
                </a:ext>
              </a:extLst>
            </p:cNvPr>
            <p:cNvCxnSpPr/>
            <p:nvPr/>
          </p:nvCxnSpPr>
          <p:spPr>
            <a:xfrm>
              <a:off x="247650" y="4445725"/>
              <a:ext cx="95696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D773698-875C-40F1-945D-96285830BE97}"/>
                </a:ext>
              </a:extLst>
            </p:cNvPr>
            <p:cNvSpPr txBox="1"/>
            <p:nvPr/>
          </p:nvSpPr>
          <p:spPr>
            <a:xfrm>
              <a:off x="507442" y="416995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Т/4</a:t>
              </a:r>
            </a:p>
          </p:txBody>
        </p:sp>
      </p:grp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7713D5B-6943-42CA-816E-329E7FFDEC2D}"/>
              </a:ext>
            </a:extLst>
          </p:cNvPr>
          <p:cNvCxnSpPr/>
          <p:nvPr/>
        </p:nvCxnSpPr>
        <p:spPr>
          <a:xfrm>
            <a:off x="3079768" y="3750266"/>
            <a:ext cx="95696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35FDB62-DAE7-418C-8487-CE6C8868700F}"/>
              </a:ext>
            </a:extLst>
          </p:cNvPr>
          <p:cNvSpPr txBox="1"/>
          <p:nvPr/>
        </p:nvSpPr>
        <p:spPr>
          <a:xfrm>
            <a:off x="3339560" y="347450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Т/4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12282C1-32C3-4475-9A5D-83D5950FD05B}"/>
              </a:ext>
            </a:extLst>
          </p:cNvPr>
          <p:cNvCxnSpPr/>
          <p:nvPr/>
        </p:nvCxnSpPr>
        <p:spPr>
          <a:xfrm>
            <a:off x="2153658" y="3750266"/>
            <a:ext cx="95696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BA795103-E44C-4178-A85D-2F1C7DD0235E}"/>
              </a:ext>
            </a:extLst>
          </p:cNvPr>
          <p:cNvSpPr txBox="1"/>
          <p:nvPr/>
        </p:nvSpPr>
        <p:spPr>
          <a:xfrm>
            <a:off x="2413450" y="347450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Т/4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DD1525D-5B9B-408A-8C62-3D1960B1DA7E}"/>
              </a:ext>
            </a:extLst>
          </p:cNvPr>
          <p:cNvCxnSpPr/>
          <p:nvPr/>
        </p:nvCxnSpPr>
        <p:spPr>
          <a:xfrm>
            <a:off x="4067515" y="3750266"/>
            <a:ext cx="95696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69E3BA7C-6A6D-448C-A379-A501B786058F}"/>
              </a:ext>
            </a:extLst>
          </p:cNvPr>
          <p:cNvSpPr txBox="1"/>
          <p:nvPr/>
        </p:nvSpPr>
        <p:spPr>
          <a:xfrm>
            <a:off x="4327307" y="3474500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Т/4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67A8DC-93C6-4D3C-8FF5-5240A2990862}"/>
              </a:ext>
            </a:extLst>
          </p:cNvPr>
          <p:cNvCxnSpPr/>
          <p:nvPr/>
        </p:nvCxnSpPr>
        <p:spPr>
          <a:xfrm flipH="1">
            <a:off x="1882194" y="1685925"/>
            <a:ext cx="5042481" cy="1788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A799DBD-FAA2-4E01-A84B-DA080D1FF0CF}"/>
              </a:ext>
            </a:extLst>
          </p:cNvPr>
          <p:cNvCxnSpPr>
            <a:cxnSpLocks/>
          </p:cNvCxnSpPr>
          <p:nvPr/>
        </p:nvCxnSpPr>
        <p:spPr>
          <a:xfrm flipH="1">
            <a:off x="2735301" y="1647842"/>
            <a:ext cx="4203688" cy="18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35FAB19-51D0-4093-8687-64C5A2E37D58}"/>
              </a:ext>
            </a:extLst>
          </p:cNvPr>
          <p:cNvCxnSpPr>
            <a:cxnSpLocks/>
            <a:endCxn id="65" idx="0"/>
          </p:cNvCxnSpPr>
          <p:nvPr/>
        </p:nvCxnSpPr>
        <p:spPr>
          <a:xfrm flipH="1">
            <a:off x="3568950" y="1668867"/>
            <a:ext cx="3378314" cy="18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65B7830-DA13-48FD-8935-F168FE70F990}"/>
              </a:ext>
            </a:extLst>
          </p:cNvPr>
          <p:cNvCxnSpPr>
            <a:cxnSpLocks/>
          </p:cNvCxnSpPr>
          <p:nvPr/>
        </p:nvCxnSpPr>
        <p:spPr>
          <a:xfrm flipH="1">
            <a:off x="4554746" y="1668323"/>
            <a:ext cx="2392517" cy="1948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2E8386-1AF1-4DFE-811B-B30C71E496AA}"/>
              </a:ext>
            </a:extLst>
          </p:cNvPr>
          <p:cNvCxnSpPr/>
          <p:nvPr/>
        </p:nvCxnSpPr>
        <p:spPr>
          <a:xfrm>
            <a:off x="6947263" y="1685925"/>
            <a:ext cx="2253887" cy="3306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51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00250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en-US" dirty="0"/>
              <a:t>6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809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025" y="139337"/>
            <a:ext cx="9886678" cy="148143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Cyrl-ME" b="1" dirty="0"/>
              <a:t>Обиљежи максимуме, минимуме и нуле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r-Cyrl-ME" dirty="0"/>
              <a:t>Од почетка синусоиде који смо обиљежили у кораку 4, свако Т/4 обиљежавамо максимуме, минимуме и нуле.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M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blipFill>
                <a:blip r:embed="rId7"/>
                <a:stretch>
                  <a:fillRect l="-1444" t="-72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42A836-6B61-467C-A28C-524FDF0A9352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8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D63092-C2DF-4EF8-A59E-1D55BA4828F4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9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E976C0-03B9-4376-B647-905BC580731D}"/>
              </a:ext>
            </a:extLst>
          </p:cNvPr>
          <p:cNvCxnSpPr/>
          <p:nvPr/>
        </p:nvCxnSpPr>
        <p:spPr>
          <a:xfrm flipV="1">
            <a:off x="9934575" y="4229100"/>
            <a:ext cx="323850" cy="18097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D7569C-489E-4F51-ADAD-E4473DC57D03}"/>
              </a:ext>
            </a:extLst>
          </p:cNvPr>
          <p:cNvCxnSpPr/>
          <p:nvPr/>
        </p:nvCxnSpPr>
        <p:spPr>
          <a:xfrm flipV="1">
            <a:off x="9877425" y="4552950"/>
            <a:ext cx="381000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3118CF5C-2837-4000-A28A-005152EEEE4C}"/>
              </a:ext>
            </a:extLst>
          </p:cNvPr>
          <p:cNvSpPr/>
          <p:nvPr/>
        </p:nvSpPr>
        <p:spPr>
          <a:xfrm>
            <a:off x="452016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9266BA8-0C62-4EEF-B998-6DFDE0968088}"/>
              </a:ext>
            </a:extLst>
          </p:cNvPr>
          <p:cNvCxnSpPr>
            <a:cxnSpLocks/>
          </p:cNvCxnSpPr>
          <p:nvPr/>
        </p:nvCxnSpPr>
        <p:spPr>
          <a:xfrm flipV="1">
            <a:off x="1321406" y="355335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E1699D8-3979-4011-9B3C-F4BE3300AC5F}"/>
              </a:ext>
            </a:extLst>
          </p:cNvPr>
          <p:cNvCxnSpPr>
            <a:cxnSpLocks/>
          </p:cNvCxnSpPr>
          <p:nvPr/>
        </p:nvCxnSpPr>
        <p:spPr>
          <a:xfrm flipV="1">
            <a:off x="6154482" y="3567366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9C6F3B3F-ED29-4107-97CF-7996C5416B5D}"/>
              </a:ext>
            </a:extLst>
          </p:cNvPr>
          <p:cNvSpPr/>
          <p:nvPr/>
        </p:nvSpPr>
        <p:spPr>
          <a:xfrm>
            <a:off x="3690727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B063885-402F-4A18-AD26-E7F4590BDBD2}"/>
              </a:ext>
            </a:extLst>
          </p:cNvPr>
          <p:cNvSpPr/>
          <p:nvPr/>
        </p:nvSpPr>
        <p:spPr>
          <a:xfrm>
            <a:off x="1250755" y="39710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C5FE337-5A47-494B-9A36-E2F6392218A3}"/>
              </a:ext>
            </a:extLst>
          </p:cNvPr>
          <p:cNvSpPr/>
          <p:nvPr/>
        </p:nvSpPr>
        <p:spPr>
          <a:xfrm>
            <a:off x="1259922" y="299393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F8E80BD-13C6-4826-AC59-66E2B29C2F49}"/>
              </a:ext>
            </a:extLst>
          </p:cNvPr>
          <p:cNvCxnSpPr>
            <a:cxnSpLocks/>
            <a:endCxn id="78" idx="4"/>
          </p:cNvCxnSpPr>
          <p:nvPr/>
        </p:nvCxnSpPr>
        <p:spPr>
          <a:xfrm flipV="1">
            <a:off x="1311881" y="310193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534EE552-A892-4986-9098-A0350CE1C6A9}"/>
              </a:ext>
            </a:extLst>
          </p:cNvPr>
          <p:cNvSpPr/>
          <p:nvPr/>
        </p:nvSpPr>
        <p:spPr>
          <a:xfrm>
            <a:off x="2075841" y="39744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9373A61-E436-4EBA-9EE0-DC7493DEBDC6}"/>
              </a:ext>
            </a:extLst>
          </p:cNvPr>
          <p:cNvSpPr/>
          <p:nvPr/>
        </p:nvSpPr>
        <p:spPr>
          <a:xfrm>
            <a:off x="2880891" y="495650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F18995D-B410-4874-AB2E-2EDE525DC622}"/>
              </a:ext>
            </a:extLst>
          </p:cNvPr>
          <p:cNvCxnSpPr>
            <a:cxnSpLocks/>
          </p:cNvCxnSpPr>
          <p:nvPr/>
        </p:nvCxnSpPr>
        <p:spPr>
          <a:xfrm flipV="1">
            <a:off x="2932850" y="401639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DDAEFC97-26FE-468B-A2DF-27612E768397}"/>
              </a:ext>
            </a:extLst>
          </p:cNvPr>
          <p:cNvSpPr/>
          <p:nvPr/>
        </p:nvSpPr>
        <p:spPr>
          <a:xfrm>
            <a:off x="3681660" y="39881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4444C78-B3D2-4821-BD8A-BD66405B7246}"/>
              </a:ext>
            </a:extLst>
          </p:cNvPr>
          <p:cNvSpPr/>
          <p:nvPr/>
        </p:nvSpPr>
        <p:spPr>
          <a:xfrm>
            <a:off x="4489566" y="300780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DC51FA3-6665-4C9F-A123-A7C059B3FA18}"/>
              </a:ext>
            </a:extLst>
          </p:cNvPr>
          <p:cNvCxnSpPr>
            <a:cxnSpLocks/>
            <a:endCxn id="86" idx="4"/>
          </p:cNvCxnSpPr>
          <p:nvPr/>
        </p:nvCxnSpPr>
        <p:spPr>
          <a:xfrm flipV="1">
            <a:off x="4541525" y="3115808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70C95BC9-5167-4324-A207-045C0E004238}"/>
              </a:ext>
            </a:extLst>
          </p:cNvPr>
          <p:cNvSpPr/>
          <p:nvPr/>
        </p:nvSpPr>
        <p:spPr>
          <a:xfrm>
            <a:off x="5305485" y="398834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1202280-7B39-47ED-A4EF-207B6280C1C8}"/>
              </a:ext>
            </a:extLst>
          </p:cNvPr>
          <p:cNvSpPr/>
          <p:nvPr/>
        </p:nvSpPr>
        <p:spPr>
          <a:xfrm>
            <a:off x="6110535" y="497037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C3551D8-A531-4E84-A920-256CAF8DD974}"/>
              </a:ext>
            </a:extLst>
          </p:cNvPr>
          <p:cNvCxnSpPr>
            <a:cxnSpLocks/>
          </p:cNvCxnSpPr>
          <p:nvPr/>
        </p:nvCxnSpPr>
        <p:spPr>
          <a:xfrm flipV="1">
            <a:off x="6162494" y="40302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FBA91A8D-E807-4E65-9F80-7043B2E4D027}"/>
              </a:ext>
            </a:extLst>
          </p:cNvPr>
          <p:cNvSpPr/>
          <p:nvPr/>
        </p:nvSpPr>
        <p:spPr>
          <a:xfrm>
            <a:off x="6907926" y="398124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0630E76-B1AE-48A3-B406-138EC897EF98}"/>
              </a:ext>
            </a:extLst>
          </p:cNvPr>
          <p:cNvSpPr/>
          <p:nvPr/>
        </p:nvSpPr>
        <p:spPr>
          <a:xfrm>
            <a:off x="7715832" y="300086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6519CC8-2D46-41F1-92FF-BEB92C8E4FA5}"/>
              </a:ext>
            </a:extLst>
          </p:cNvPr>
          <p:cNvCxnSpPr>
            <a:cxnSpLocks/>
            <a:endCxn id="92" idx="4"/>
          </p:cNvCxnSpPr>
          <p:nvPr/>
        </p:nvCxnSpPr>
        <p:spPr>
          <a:xfrm flipV="1">
            <a:off x="7767791" y="31088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297E2624-17BF-4601-9F1F-9E3A841BC9B2}"/>
              </a:ext>
            </a:extLst>
          </p:cNvPr>
          <p:cNvSpPr/>
          <p:nvPr/>
        </p:nvSpPr>
        <p:spPr>
          <a:xfrm>
            <a:off x="8531751" y="398140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30EE4F-46A5-459D-A3EA-8BA86A5510EC}"/>
              </a:ext>
            </a:extLst>
          </p:cNvPr>
          <p:cNvCxnSpPr/>
          <p:nvPr/>
        </p:nvCxnSpPr>
        <p:spPr>
          <a:xfrm flipH="1">
            <a:off x="1367922" y="1496054"/>
            <a:ext cx="3385053" cy="1497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11750E1-0A20-43CD-AD44-6A3A18A489AD}"/>
              </a:ext>
            </a:extLst>
          </p:cNvPr>
          <p:cNvCxnSpPr>
            <a:cxnSpLocks/>
          </p:cNvCxnSpPr>
          <p:nvPr/>
        </p:nvCxnSpPr>
        <p:spPr>
          <a:xfrm flipH="1">
            <a:off x="4581156" y="1503316"/>
            <a:ext cx="168609" cy="1461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E4BC8B5-6E12-498F-B58E-A6D4AF6F978B}"/>
              </a:ext>
            </a:extLst>
          </p:cNvPr>
          <p:cNvCxnSpPr>
            <a:cxnSpLocks/>
          </p:cNvCxnSpPr>
          <p:nvPr/>
        </p:nvCxnSpPr>
        <p:spPr>
          <a:xfrm>
            <a:off x="4749765" y="1502772"/>
            <a:ext cx="3002956" cy="146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6E844DA-6C34-4FAA-8B99-5473AB8732F3}"/>
              </a:ext>
            </a:extLst>
          </p:cNvPr>
          <p:cNvCxnSpPr/>
          <p:nvPr/>
        </p:nvCxnSpPr>
        <p:spPr>
          <a:xfrm flipH="1">
            <a:off x="3076592" y="1489442"/>
            <a:ext cx="3404216" cy="3446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0440F32-B6B0-45AA-88B6-088EB73740E7}"/>
              </a:ext>
            </a:extLst>
          </p:cNvPr>
          <p:cNvCxnSpPr>
            <a:cxnSpLocks/>
          </p:cNvCxnSpPr>
          <p:nvPr/>
        </p:nvCxnSpPr>
        <p:spPr>
          <a:xfrm flipH="1">
            <a:off x="6258652" y="1466375"/>
            <a:ext cx="228332" cy="3469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9D33FE4-6426-42EA-B66A-82E2681DD07D}"/>
              </a:ext>
            </a:extLst>
          </p:cNvPr>
          <p:cNvCxnSpPr/>
          <p:nvPr/>
        </p:nvCxnSpPr>
        <p:spPr>
          <a:xfrm flipH="1">
            <a:off x="2240146" y="1502772"/>
            <a:ext cx="5711318" cy="2468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179B8F5-5711-414D-B359-26E2EE140C54}"/>
              </a:ext>
            </a:extLst>
          </p:cNvPr>
          <p:cNvCxnSpPr>
            <a:cxnSpLocks/>
          </p:cNvCxnSpPr>
          <p:nvPr/>
        </p:nvCxnSpPr>
        <p:spPr>
          <a:xfrm flipH="1">
            <a:off x="3798727" y="1502228"/>
            <a:ext cx="4166649" cy="2452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D55E3854-C663-4F68-B6E7-22A4730C3A31}"/>
              </a:ext>
            </a:extLst>
          </p:cNvPr>
          <p:cNvCxnSpPr>
            <a:cxnSpLocks/>
          </p:cNvCxnSpPr>
          <p:nvPr/>
        </p:nvCxnSpPr>
        <p:spPr>
          <a:xfrm flipH="1">
            <a:off x="5468612" y="1492069"/>
            <a:ext cx="2496764" cy="2476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FC52AFDE-0BFB-4FDD-BDBD-03922DD5EB5A}"/>
              </a:ext>
            </a:extLst>
          </p:cNvPr>
          <p:cNvCxnSpPr>
            <a:cxnSpLocks/>
          </p:cNvCxnSpPr>
          <p:nvPr/>
        </p:nvCxnSpPr>
        <p:spPr>
          <a:xfrm flipH="1">
            <a:off x="7073221" y="1492069"/>
            <a:ext cx="855387" cy="2443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1DEF13B4-EA20-4501-AAAC-D2E9AA79B864}"/>
              </a:ext>
            </a:extLst>
          </p:cNvPr>
          <p:cNvCxnSpPr>
            <a:cxnSpLocks/>
          </p:cNvCxnSpPr>
          <p:nvPr/>
        </p:nvCxnSpPr>
        <p:spPr>
          <a:xfrm>
            <a:off x="7951464" y="1485517"/>
            <a:ext cx="580287" cy="2360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36B7270-1A02-4FD2-97A2-9D391355D094}"/>
              </a:ext>
            </a:extLst>
          </p:cNvPr>
          <p:cNvCxnSpPr>
            <a:cxnSpLocks/>
          </p:cNvCxnSpPr>
          <p:nvPr/>
        </p:nvCxnSpPr>
        <p:spPr>
          <a:xfrm flipV="1">
            <a:off x="3743367" y="408313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E726F3A-B54F-43CC-8C0C-68CE1E017539}"/>
                  </a:ext>
                </a:extLst>
              </p:cNvPr>
              <p:cNvSpPr txBox="1"/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E726F3A-B54F-43CC-8C0C-68CE1E017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blipFill>
                <a:blip r:embed="rId10"/>
                <a:stretch>
                  <a:fillRect l="-20408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4030CD8-6B6D-4B99-AB46-7C99B3FC8C85}"/>
              </a:ext>
            </a:extLst>
          </p:cNvPr>
          <p:cNvCxnSpPr/>
          <p:nvPr/>
        </p:nvCxnSpPr>
        <p:spPr>
          <a:xfrm flipH="1">
            <a:off x="506016" y="4410075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54AA8B2B-18BF-489D-BCB1-044520A2E87F}"/>
              </a:ext>
            </a:extLst>
          </p:cNvPr>
          <p:cNvSpPr txBox="1"/>
          <p:nvPr/>
        </p:nvSpPr>
        <p:spPr>
          <a:xfrm>
            <a:off x="1481122" y="5116714"/>
            <a:ext cx="2361813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Cyrl-ME" sz="2000" dirty="0"/>
              <a:t>Обиљежена једна периода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814ED9D-CCEC-44B5-BF8C-F7E2E7479709}"/>
              </a:ext>
            </a:extLst>
          </p:cNvPr>
          <p:cNvCxnSpPr>
            <a:cxnSpLocks/>
            <a:stCxn id="111" idx="0"/>
          </p:cNvCxnSpPr>
          <p:nvPr/>
        </p:nvCxnSpPr>
        <p:spPr>
          <a:xfrm flipH="1" flipV="1">
            <a:off x="2240147" y="4674782"/>
            <a:ext cx="421882" cy="4419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105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00250" cy="932452"/>
          </a:xfrm>
        </p:spPr>
        <p:txBody>
          <a:bodyPr/>
          <a:lstStyle/>
          <a:p>
            <a:r>
              <a:rPr lang="sr-Cyrl-ME" dirty="0"/>
              <a:t>Корак 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17706-CFFE-49F4-AA9F-B6091736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1D5F70-6632-4E5F-94B2-4695720564AD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E44601-8E26-4414-816A-B4B8FBE778B0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8F0D73-8178-4D92-B9CC-F8BBCF2C1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C256AE-E8F9-4FE4-8A8F-86FC125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F9E8CE2-957F-46A3-A80D-8962602D9723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/>
              <p:nvPr/>
            </p:nvSpPr>
            <p:spPr>
              <a:xfrm>
                <a:off x="879584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DD1688-B549-40E9-86B9-C9BD2E1F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84" y="3331941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52FBC-F022-4E06-BDF8-82A7F663CCBE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5DF782F-C0B6-4CED-A023-1EE25F07D169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B842AC-7914-4895-860F-D5B4FE80187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230CFB9-8C89-4F1C-A3A3-DFAE41963C2F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8529010-738F-4C26-98F5-ED84CC5467C7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9E155C-98A3-46AF-B0A5-54E46AA7C28F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596E309-1433-4A65-BB90-71025B1C4675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73B3F-54EB-4404-9AE2-55B22339BF6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/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6451152-90C1-4DA5-9B0C-49DE403F7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18367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446924-77AE-4436-BF0D-3C9E23AA6786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05025" y="139337"/>
                <a:ext cx="9886678" cy="1311247"/>
              </a:xfr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sr-Cyrl-ME" b="1" dirty="0"/>
                  <a:t>Нацртај синусоиду</a:t>
                </a:r>
              </a:p>
              <a:p>
                <a:pPr marL="0" indent="0">
                  <a:buNone/>
                </a:pPr>
                <a:r>
                  <a:rPr lang="sr-Cyrl-ME" dirty="0"/>
                  <a:t>Цртамо је испрекиданом линијом јер 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r-Latn-ME" dirty="0"/>
                  <a:t> </a:t>
                </a:r>
                <a:r>
                  <a:rPr lang="sr-Cyrl-ME" dirty="0"/>
                  <a:t>обиљежен испрекидано у легенди графика.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5025" y="139337"/>
                <a:ext cx="9886678" cy="1311247"/>
              </a:xfrm>
              <a:blipFill>
                <a:blip r:embed="rId7"/>
                <a:stretch>
                  <a:fillRect l="-1170" t="-11060" b="-73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/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=0,6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en-US" b="0" i="0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m:rPr>
                          <m:nor/>
                        </m:rPr>
                        <a:rPr lang="sr-Latn-M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=1,25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=1250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sr-Cyrl-M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sr-Latn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1250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=0,0008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800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Latn-M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B25398-DCD4-452B-BA0B-686E434F9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132" y="1933977"/>
                <a:ext cx="3371837" cy="3355214"/>
              </a:xfrm>
              <a:prstGeom prst="rect">
                <a:avLst/>
              </a:prstGeom>
              <a:blipFill>
                <a:blip r:embed="rId8"/>
                <a:stretch>
                  <a:fillRect l="-1444" t="-72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42A836-6B61-467C-A28C-524FDF0A9352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B9EED86-69F1-407B-89A7-EFE5C92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D63092-C2DF-4EF8-A59E-1D55BA4828F4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469FAE-C72D-46CE-95EE-BA9BF95ED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10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E976C0-03B9-4376-B647-905BC580731D}"/>
              </a:ext>
            </a:extLst>
          </p:cNvPr>
          <p:cNvCxnSpPr/>
          <p:nvPr/>
        </p:nvCxnSpPr>
        <p:spPr>
          <a:xfrm flipV="1">
            <a:off x="9934575" y="4229100"/>
            <a:ext cx="323850" cy="18097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D7569C-489E-4F51-ADAD-E4473DC57D03}"/>
              </a:ext>
            </a:extLst>
          </p:cNvPr>
          <p:cNvCxnSpPr/>
          <p:nvPr/>
        </p:nvCxnSpPr>
        <p:spPr>
          <a:xfrm flipV="1">
            <a:off x="9877425" y="4552950"/>
            <a:ext cx="381000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3118CF5C-2837-4000-A28A-005152EEEE4C}"/>
              </a:ext>
            </a:extLst>
          </p:cNvPr>
          <p:cNvSpPr/>
          <p:nvPr/>
        </p:nvSpPr>
        <p:spPr>
          <a:xfrm>
            <a:off x="452016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9266BA8-0C62-4EEF-B998-6DFDE0968088}"/>
              </a:ext>
            </a:extLst>
          </p:cNvPr>
          <p:cNvCxnSpPr>
            <a:cxnSpLocks/>
          </p:cNvCxnSpPr>
          <p:nvPr/>
        </p:nvCxnSpPr>
        <p:spPr>
          <a:xfrm flipV="1">
            <a:off x="1321406" y="355335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E1699D8-3979-4011-9B3C-F4BE3300AC5F}"/>
              </a:ext>
            </a:extLst>
          </p:cNvPr>
          <p:cNvCxnSpPr>
            <a:cxnSpLocks/>
          </p:cNvCxnSpPr>
          <p:nvPr/>
        </p:nvCxnSpPr>
        <p:spPr>
          <a:xfrm flipV="1">
            <a:off x="6154482" y="3567366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9C6F3B3F-ED29-4107-97CF-7996C5416B5D}"/>
              </a:ext>
            </a:extLst>
          </p:cNvPr>
          <p:cNvSpPr/>
          <p:nvPr/>
        </p:nvSpPr>
        <p:spPr>
          <a:xfrm>
            <a:off x="3690727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B063885-402F-4A18-AD26-E7F4590BDBD2}"/>
              </a:ext>
            </a:extLst>
          </p:cNvPr>
          <p:cNvSpPr/>
          <p:nvPr/>
        </p:nvSpPr>
        <p:spPr>
          <a:xfrm>
            <a:off x="1250755" y="39710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C5FE337-5A47-494B-9A36-E2F6392218A3}"/>
              </a:ext>
            </a:extLst>
          </p:cNvPr>
          <p:cNvSpPr/>
          <p:nvPr/>
        </p:nvSpPr>
        <p:spPr>
          <a:xfrm>
            <a:off x="1259922" y="299393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F8E80BD-13C6-4826-AC59-66E2B29C2F49}"/>
              </a:ext>
            </a:extLst>
          </p:cNvPr>
          <p:cNvCxnSpPr>
            <a:cxnSpLocks/>
            <a:endCxn id="78" idx="4"/>
          </p:cNvCxnSpPr>
          <p:nvPr/>
        </p:nvCxnSpPr>
        <p:spPr>
          <a:xfrm flipV="1">
            <a:off x="1311881" y="310193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534EE552-A892-4986-9098-A0350CE1C6A9}"/>
              </a:ext>
            </a:extLst>
          </p:cNvPr>
          <p:cNvSpPr/>
          <p:nvPr/>
        </p:nvSpPr>
        <p:spPr>
          <a:xfrm>
            <a:off x="2075841" y="39744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9373A61-E436-4EBA-9EE0-DC7493DEBDC6}"/>
              </a:ext>
            </a:extLst>
          </p:cNvPr>
          <p:cNvSpPr/>
          <p:nvPr/>
        </p:nvSpPr>
        <p:spPr>
          <a:xfrm>
            <a:off x="2880891" y="495650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F18995D-B410-4874-AB2E-2EDE525DC622}"/>
              </a:ext>
            </a:extLst>
          </p:cNvPr>
          <p:cNvCxnSpPr>
            <a:cxnSpLocks/>
          </p:cNvCxnSpPr>
          <p:nvPr/>
        </p:nvCxnSpPr>
        <p:spPr>
          <a:xfrm flipV="1">
            <a:off x="2932850" y="401639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DDAEFC97-26FE-468B-A2DF-27612E768397}"/>
              </a:ext>
            </a:extLst>
          </p:cNvPr>
          <p:cNvSpPr/>
          <p:nvPr/>
        </p:nvSpPr>
        <p:spPr>
          <a:xfrm>
            <a:off x="3681660" y="39881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4444C78-B3D2-4821-BD8A-BD66405B7246}"/>
              </a:ext>
            </a:extLst>
          </p:cNvPr>
          <p:cNvSpPr/>
          <p:nvPr/>
        </p:nvSpPr>
        <p:spPr>
          <a:xfrm>
            <a:off x="4489566" y="300780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DC51FA3-6665-4C9F-A123-A7C059B3FA18}"/>
              </a:ext>
            </a:extLst>
          </p:cNvPr>
          <p:cNvCxnSpPr>
            <a:cxnSpLocks/>
            <a:endCxn id="86" idx="4"/>
          </p:cNvCxnSpPr>
          <p:nvPr/>
        </p:nvCxnSpPr>
        <p:spPr>
          <a:xfrm flipV="1">
            <a:off x="4541525" y="3115808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70C95BC9-5167-4324-A207-045C0E004238}"/>
              </a:ext>
            </a:extLst>
          </p:cNvPr>
          <p:cNvSpPr/>
          <p:nvPr/>
        </p:nvSpPr>
        <p:spPr>
          <a:xfrm>
            <a:off x="5305485" y="398834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1202280-7B39-47ED-A4EF-207B6280C1C8}"/>
              </a:ext>
            </a:extLst>
          </p:cNvPr>
          <p:cNvSpPr/>
          <p:nvPr/>
        </p:nvSpPr>
        <p:spPr>
          <a:xfrm>
            <a:off x="6110535" y="497037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C3551D8-A531-4E84-A920-256CAF8DD974}"/>
              </a:ext>
            </a:extLst>
          </p:cNvPr>
          <p:cNvCxnSpPr>
            <a:cxnSpLocks/>
          </p:cNvCxnSpPr>
          <p:nvPr/>
        </p:nvCxnSpPr>
        <p:spPr>
          <a:xfrm flipV="1">
            <a:off x="6162494" y="40302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FBA91A8D-E807-4E65-9F80-7043B2E4D027}"/>
              </a:ext>
            </a:extLst>
          </p:cNvPr>
          <p:cNvSpPr/>
          <p:nvPr/>
        </p:nvSpPr>
        <p:spPr>
          <a:xfrm>
            <a:off x="6907926" y="398124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0630E76-B1AE-48A3-B406-138EC897EF98}"/>
              </a:ext>
            </a:extLst>
          </p:cNvPr>
          <p:cNvSpPr/>
          <p:nvPr/>
        </p:nvSpPr>
        <p:spPr>
          <a:xfrm>
            <a:off x="7715832" y="300086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6519CC8-2D46-41F1-92FF-BEB92C8E4FA5}"/>
              </a:ext>
            </a:extLst>
          </p:cNvPr>
          <p:cNvCxnSpPr>
            <a:cxnSpLocks/>
            <a:endCxn id="92" idx="4"/>
          </p:cNvCxnSpPr>
          <p:nvPr/>
        </p:nvCxnSpPr>
        <p:spPr>
          <a:xfrm flipV="1">
            <a:off x="7767791" y="31088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297E2624-17BF-4601-9F1F-9E3A841BC9B2}"/>
              </a:ext>
            </a:extLst>
          </p:cNvPr>
          <p:cNvSpPr/>
          <p:nvPr/>
        </p:nvSpPr>
        <p:spPr>
          <a:xfrm>
            <a:off x="8531751" y="398140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36B7270-1A02-4FD2-97A2-9D391355D094}"/>
              </a:ext>
            </a:extLst>
          </p:cNvPr>
          <p:cNvCxnSpPr>
            <a:cxnSpLocks/>
          </p:cNvCxnSpPr>
          <p:nvPr/>
        </p:nvCxnSpPr>
        <p:spPr>
          <a:xfrm flipV="1">
            <a:off x="3743367" y="408313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E726F3A-B54F-43CC-8C0C-68CE1E017539}"/>
                  </a:ext>
                </a:extLst>
              </p:cNvPr>
              <p:cNvSpPr txBox="1"/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E726F3A-B54F-43CC-8C0C-68CE1E017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blipFill>
                <a:blip r:embed="rId11"/>
                <a:stretch>
                  <a:fillRect l="-20408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4030CD8-6B6D-4B99-AB46-7C99B3FC8C85}"/>
              </a:ext>
            </a:extLst>
          </p:cNvPr>
          <p:cNvCxnSpPr/>
          <p:nvPr/>
        </p:nvCxnSpPr>
        <p:spPr>
          <a:xfrm flipH="1">
            <a:off x="506016" y="4410075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93E5E6-3BAF-463F-82A8-1F8A7C389C6A}"/>
              </a:ext>
            </a:extLst>
          </p:cNvPr>
          <p:cNvCxnSpPr>
            <a:cxnSpLocks/>
          </p:cNvCxnSpPr>
          <p:nvPr/>
        </p:nvCxnSpPr>
        <p:spPr>
          <a:xfrm>
            <a:off x="2657475" y="1325767"/>
            <a:ext cx="0" cy="19886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B6C7B69-6204-454D-968B-815D44439549}"/>
              </a:ext>
            </a:extLst>
          </p:cNvPr>
          <p:cNvSpPr/>
          <p:nvPr/>
        </p:nvSpPr>
        <p:spPr>
          <a:xfrm>
            <a:off x="504825" y="3048000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17142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32452"/>
          </a:xfrm>
        </p:spPr>
        <p:txBody>
          <a:bodyPr/>
          <a:lstStyle/>
          <a:p>
            <a:r>
              <a:rPr lang="sr-Cyrl-ME" dirty="0"/>
              <a:t>Задатак в)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43175" y="139338"/>
                <a:ext cx="9448528" cy="1027611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ru-RU" dirty="0"/>
                  <a:t>На доњем временском дијаграму нацртати следеће напоне:</a:t>
                </a:r>
              </a:p>
              <a:p>
                <a:pPr marL="0" indent="0">
                  <a:buNone/>
                </a:pPr>
                <a:r>
                  <a:rPr lang="ru-RU" dirty="0"/>
                  <a:t>в)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dirty="0"/>
                  <a:t>: периода: 0,48ms; ефективна вриједност напона: 537,4mV; θ = 2π/3</a:t>
                </a:r>
                <a:r>
                  <a:rPr lang="sr-Latn-ME" dirty="0"/>
                  <a:t>rad</a:t>
                </a:r>
                <a:endParaRPr lang="sr-Cyrl-ME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61353-9E66-4392-ADF9-7E60FC243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3175" y="139338"/>
                <a:ext cx="9448528" cy="1027611"/>
              </a:xfrm>
              <a:blipFill>
                <a:blip r:embed="rId2"/>
                <a:stretch>
                  <a:fillRect l="-968" t="-1131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81" y="1496054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515711" y="206937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515711" y="600129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8" y="1764572"/>
                <a:ext cx="487249" cy="276999"/>
              </a:xfrm>
              <a:prstGeom prst="rect">
                <a:avLst/>
              </a:prstGeom>
              <a:blipFill>
                <a:blip r:embed="rId4"/>
                <a:stretch>
                  <a:fillRect l="-1125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5974168"/>
                <a:ext cx="660373" cy="276999"/>
              </a:xfrm>
              <a:prstGeom prst="rect">
                <a:avLst/>
              </a:prstGeom>
              <a:blipFill>
                <a:blip r:embed="rId5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508673" y="3626337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79584" y="333194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84" y="3331941"/>
                <a:ext cx="280461" cy="276999"/>
              </a:xfrm>
              <a:prstGeom prst="rect">
                <a:avLst/>
              </a:prstGeom>
              <a:blipFill>
                <a:blip r:embed="rId6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533650" y="2069375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78949" y="200658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85657" y="592969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100482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306763" y="20058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517840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60763" y="2083386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91862" y="3640348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920" y="3296085"/>
                <a:ext cx="299697" cy="276999"/>
              </a:xfrm>
              <a:prstGeom prst="rect">
                <a:avLst/>
              </a:prstGeom>
              <a:blipFill>
                <a:blip r:embed="rId7"/>
                <a:stretch>
                  <a:fillRect l="-18367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314450" y="2066918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506016" y="3048613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43" y="2743810"/>
                <a:ext cx="487249" cy="276999"/>
              </a:xfrm>
              <a:prstGeom prst="rect">
                <a:avLst/>
              </a:prstGeom>
              <a:blipFill>
                <a:blip r:embed="rId8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515711" y="502002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66" y="4992902"/>
                <a:ext cx="660373" cy="276999"/>
              </a:xfrm>
              <a:prstGeom prst="rect">
                <a:avLst/>
              </a:prstGeom>
              <a:blipFill>
                <a:blip r:embed="rId9"/>
                <a:stretch>
                  <a:fillRect l="-926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52016" y="3974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321406" y="355335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54482" y="3567366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90727" y="398003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50755" y="39710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59922" y="299393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311881" y="310193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75841" y="39744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80891" y="495650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932850" y="401639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81660" y="39881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89566" y="300780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541525" y="3115808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305485" y="398834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110535" y="497037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62494" y="40302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907926" y="398124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715832" y="300086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67791" y="3108867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531751" y="398140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743367" y="4083135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640" y="4387245"/>
                <a:ext cx="299697" cy="276999"/>
              </a:xfrm>
              <a:prstGeom prst="rect">
                <a:avLst/>
              </a:prstGeom>
              <a:blipFill>
                <a:blip r:embed="rId10"/>
                <a:stretch>
                  <a:fillRect l="-20408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506016" y="4410075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504825" y="3048000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60725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139338"/>
            <a:ext cx="9771017" cy="141950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dirty="0"/>
              <a:t>Одреди амплитуду, периоду и почетни угао величине.</a:t>
            </a:r>
            <a:endParaRPr lang="sr-Latn-ME" b="1" dirty="0"/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Дата нам је периода али не амплитуда. Њу треба израчунати из ефективне вриједности.</a:t>
            </a:r>
            <a:endParaRPr lang="ru-RU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7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523623" y="532518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5325188"/>
                <a:ext cx="660373" cy="276999"/>
              </a:xfrm>
              <a:prstGeom prst="rect">
                <a:avLst/>
              </a:prstGeom>
              <a:blipFill>
                <a:blip r:embed="rId8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blipFill>
                <a:blip r:embed="rId9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6386193" y="2059655"/>
                <a:ext cx="5608113" cy="124386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sz="2400" b="0" dirty="0"/>
                  <a:t>На папиру ученика: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193" y="2059655"/>
                <a:ext cx="5608113" cy="1243867"/>
              </a:xfrm>
              <a:prstGeom prst="rect">
                <a:avLst/>
              </a:prstGeom>
              <a:blipFill>
                <a:blip r:embed="rId10"/>
                <a:stretch>
                  <a:fillRect l="-1737" t="-341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583453-061A-491A-9327-554807E7D98F}"/>
              </a:ext>
            </a:extLst>
          </p:cNvPr>
          <p:cNvCxnSpPr>
            <a:cxnSpLocks/>
          </p:cNvCxnSpPr>
          <p:nvPr/>
        </p:nvCxnSpPr>
        <p:spPr>
          <a:xfrm>
            <a:off x="3396343" y="1434052"/>
            <a:ext cx="4603484" cy="1281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DD0356-C14D-4D0F-A972-F53FB8AF18E9}"/>
              </a:ext>
            </a:extLst>
          </p:cNvPr>
          <p:cNvCxnSpPr>
            <a:cxnSpLocks/>
          </p:cNvCxnSpPr>
          <p:nvPr/>
        </p:nvCxnSpPr>
        <p:spPr>
          <a:xfrm>
            <a:off x="3553377" y="1447336"/>
            <a:ext cx="5636872" cy="1221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B39A0D8-A580-4C54-A004-DCB93E7797A3}"/>
                  </a:ext>
                </a:extLst>
              </p:cNvPr>
              <p:cNvSpPr txBox="1"/>
              <p:nvPr/>
            </p:nvSpPr>
            <p:spPr>
              <a:xfrm>
                <a:off x="7275132" y="1222654"/>
                <a:ext cx="3938109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ru-RU" dirty="0"/>
                  <a:t>в)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dirty="0"/>
                  <a:t>: периода: 0,48ms; ефективна вриједност напона: 537,4mV; θ = 2π/3</a:t>
                </a:r>
                <a:r>
                  <a:rPr lang="sr-Latn-ME" dirty="0"/>
                  <a:t>rad</a:t>
                </a:r>
                <a:endParaRPr lang="sr-Cyrl-ME" dirty="0"/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B39A0D8-A580-4C54-A004-DCB93E779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132" y="1222654"/>
                <a:ext cx="3938109" cy="646331"/>
              </a:xfrm>
              <a:prstGeom prst="rect">
                <a:avLst/>
              </a:prstGeom>
              <a:blipFill>
                <a:blip r:embed="rId11"/>
                <a:stretch>
                  <a:fillRect l="-1080" t="-3704" b="-1388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CFA052A-2104-4712-937F-242583F53E3E}"/>
              </a:ext>
            </a:extLst>
          </p:cNvPr>
          <p:cNvCxnSpPr/>
          <p:nvPr/>
        </p:nvCxnSpPr>
        <p:spPr>
          <a:xfrm>
            <a:off x="9448800" y="1828340"/>
            <a:ext cx="121920" cy="705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914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139338"/>
            <a:ext cx="9771017" cy="1419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Конвертуј величине са којима радимо на величине у графику.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Треба конвертовати периоду и амплитуду.</a:t>
            </a:r>
            <a:endParaRPr lang="ru-RU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7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523623" y="5325188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5325188"/>
                <a:ext cx="660373" cy="276999"/>
              </a:xfrm>
              <a:prstGeom prst="rect">
                <a:avLst/>
              </a:prstGeom>
              <a:blipFill>
                <a:blip r:embed="rId8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blipFill>
                <a:blip r:embed="rId9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6216899" y="2059655"/>
                <a:ext cx="5777408" cy="193771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sz="2400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𝟕𝟔𝟎</m:t>
                          </m:r>
                        </m:num>
                        <m:den>
                          <m:r>
                            <a:rPr lang="sr-Latn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Latn-ME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𝒎𝒔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𝟒𝟖𝟎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US" sz="2400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899" y="2059655"/>
                <a:ext cx="5777408" cy="1937710"/>
              </a:xfrm>
              <a:prstGeom prst="rect">
                <a:avLst/>
              </a:prstGeom>
              <a:blipFill>
                <a:blip r:embed="rId10"/>
                <a:stretch>
                  <a:fillRect l="-1686" t="-2194" b="-3135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583453-061A-491A-9327-554807E7D98F}"/>
              </a:ext>
            </a:extLst>
          </p:cNvPr>
          <p:cNvCxnSpPr>
            <a:cxnSpLocks/>
          </p:cNvCxnSpPr>
          <p:nvPr/>
        </p:nvCxnSpPr>
        <p:spPr>
          <a:xfrm>
            <a:off x="3396343" y="1434052"/>
            <a:ext cx="4603484" cy="1281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DD0356-C14D-4D0F-A972-F53FB8AF18E9}"/>
              </a:ext>
            </a:extLst>
          </p:cNvPr>
          <p:cNvCxnSpPr>
            <a:cxnSpLocks/>
          </p:cNvCxnSpPr>
          <p:nvPr/>
        </p:nvCxnSpPr>
        <p:spPr>
          <a:xfrm>
            <a:off x="3553377" y="1447336"/>
            <a:ext cx="5636872" cy="1221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B39A0D8-A580-4C54-A004-DCB93E7797A3}"/>
                  </a:ext>
                </a:extLst>
              </p:cNvPr>
              <p:cNvSpPr txBox="1"/>
              <p:nvPr/>
            </p:nvSpPr>
            <p:spPr>
              <a:xfrm>
                <a:off x="7275132" y="1222654"/>
                <a:ext cx="3938109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ru-RU" dirty="0"/>
                  <a:t>в)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ru-RU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ru-RU" dirty="0"/>
                  <a:t>: периода: 0,48ms; ефективна вриједност напона: 537,4mV; θ = -2π/3</a:t>
                </a:r>
                <a:r>
                  <a:rPr lang="sr-Latn-ME" dirty="0"/>
                  <a:t>rad</a:t>
                </a:r>
                <a:endParaRPr lang="sr-Cyrl-ME" dirty="0"/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B39A0D8-A580-4C54-A004-DCB93E779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132" y="1222654"/>
                <a:ext cx="3938109" cy="646331"/>
              </a:xfrm>
              <a:prstGeom prst="rect">
                <a:avLst/>
              </a:prstGeom>
              <a:blipFill>
                <a:blip r:embed="rId11"/>
                <a:stretch>
                  <a:fillRect l="-1080" t="-3704" b="-1388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CFA052A-2104-4712-937F-242583F53E3E}"/>
              </a:ext>
            </a:extLst>
          </p:cNvPr>
          <p:cNvCxnSpPr/>
          <p:nvPr/>
        </p:nvCxnSpPr>
        <p:spPr>
          <a:xfrm>
            <a:off x="9448800" y="1828340"/>
            <a:ext cx="121920" cy="705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969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en-US" dirty="0"/>
              <a:t>3</a:t>
            </a:r>
            <a:endParaRPr lang="sr-Cyrl-ME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blipFill>
                <a:blip r:embed="rId7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blipFill>
                <a:blip r:embed="rId8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8834434" y="3051378"/>
                <a:ext cx="3149928" cy="202401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𝟕𝟔𝟎</m:t>
                          </m:r>
                        </m:num>
                        <m:den>
                          <m:r>
                            <a:rPr lang="sr-Latn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Latn-ME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𝒎𝒔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434" y="3051378"/>
                <a:ext cx="3149928" cy="2024016"/>
              </a:xfrm>
              <a:prstGeom prst="rect">
                <a:avLst/>
              </a:prstGeom>
              <a:blipFill>
                <a:blip r:embed="rId9"/>
                <a:stretch>
                  <a:fillRect l="-1544" t="-1502" b="-901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139337"/>
            <a:ext cx="9771017" cy="271344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Cyrl-ME" b="1" dirty="0"/>
              <a:t>Обиљежи амплитуду (минимум и максимум) на графику</a:t>
            </a:r>
            <a:endParaRPr lang="ru-RU" b="1" dirty="0"/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На оси напона обиљежене су само вриједности сваких 0,2</a:t>
            </a:r>
            <a:r>
              <a:rPr lang="sr-Latn-ME" dirty="0"/>
              <a:t>V, a</a:t>
            </a:r>
            <a:r>
              <a:rPr lang="sr-Cyrl-ME" dirty="0"/>
              <a:t> ми овдје имамо напон од 0,76</a:t>
            </a:r>
            <a:r>
              <a:rPr lang="sr-Latn-ME" dirty="0"/>
              <a:t>V.</a:t>
            </a:r>
            <a:r>
              <a:rPr lang="sr-Cyrl-ME" dirty="0"/>
              <a:t> Пошто између сваки 0,2</a:t>
            </a:r>
            <a:r>
              <a:rPr lang="sr-Latn-ME" dirty="0"/>
              <a:t>V </a:t>
            </a:r>
            <a:r>
              <a:rPr lang="sr-Cyrl-ME" dirty="0"/>
              <a:t>подјељено на 5 подиока, онда је сваки подиок 0,2</a:t>
            </a:r>
            <a:r>
              <a:rPr lang="sr-Latn-ME" dirty="0"/>
              <a:t>V </a:t>
            </a:r>
            <a:r>
              <a:rPr lang="sr-Cyrl-ME" dirty="0"/>
              <a:t>/</a:t>
            </a:r>
            <a:r>
              <a:rPr lang="sr-Latn-ME" dirty="0"/>
              <a:t> </a:t>
            </a:r>
            <a:r>
              <a:rPr lang="sr-Cyrl-ME" dirty="0"/>
              <a:t>5 = 0,04</a:t>
            </a:r>
            <a:r>
              <a:rPr lang="sr-Latn-ME" dirty="0"/>
              <a:t>V.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То значи да је 0,76 подиок испод 0,8. Обиљежавамо амплитуду као на слици.</a:t>
            </a:r>
            <a:endParaRPr lang="sr-Latn-ME" dirty="0"/>
          </a:p>
          <a:p>
            <a:pPr marL="0" indent="0">
              <a:lnSpc>
                <a:spcPct val="120000"/>
              </a:lnSpc>
              <a:buNone/>
            </a:pPr>
            <a:endParaRPr lang="sr-Latn-ME" dirty="0"/>
          </a:p>
          <a:p>
            <a:pPr marL="0" indent="0">
              <a:lnSpc>
                <a:spcPct val="120000"/>
              </a:lnSpc>
              <a:buNone/>
            </a:pPr>
            <a:endParaRPr lang="sr-Latn-ME" dirty="0"/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10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EFE2B98-3839-4DE6-B4EF-73E94960B36A}"/>
              </a:ext>
            </a:extLst>
          </p:cNvPr>
          <p:cNvGrpSpPr/>
          <p:nvPr/>
        </p:nvGrpSpPr>
        <p:grpSpPr>
          <a:xfrm>
            <a:off x="861338" y="1126360"/>
            <a:ext cx="1289934" cy="1334515"/>
            <a:chOff x="2396402" y="2232777"/>
            <a:chExt cx="1289934" cy="13345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5C2F5D-3A40-4555-B0D9-7579E2BA8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96402" y="2232777"/>
              <a:ext cx="1254243" cy="13345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40F8A0-4F15-4017-A51A-5253F65CCD97}"/>
                </a:ext>
              </a:extLst>
            </p:cNvPr>
            <p:cNvSpPr txBox="1"/>
            <p:nvPr/>
          </p:nvSpPr>
          <p:spPr>
            <a:xfrm>
              <a:off x="3117593" y="3033216"/>
              <a:ext cx="554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0,64</a:t>
              </a:r>
              <a:endParaRPr lang="sr-Cyrl-ME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87CF8F7-1B1E-4822-8232-5F07054DB2AB}"/>
                </a:ext>
              </a:extLst>
            </p:cNvPr>
            <p:cNvSpPr txBox="1"/>
            <p:nvPr/>
          </p:nvSpPr>
          <p:spPr>
            <a:xfrm>
              <a:off x="3131376" y="2810757"/>
              <a:ext cx="554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0,68</a:t>
              </a:r>
              <a:endParaRPr lang="sr-Cyrl-ME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FB481C1-79E5-483B-9AD8-717710BB3296}"/>
                </a:ext>
              </a:extLst>
            </p:cNvPr>
            <p:cNvSpPr txBox="1"/>
            <p:nvPr/>
          </p:nvSpPr>
          <p:spPr>
            <a:xfrm>
              <a:off x="3119876" y="2594478"/>
              <a:ext cx="554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0,72</a:t>
              </a:r>
              <a:endParaRPr lang="sr-Cyrl-ME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8AD88D9-6E94-4014-8D19-F8CFC951AD8A}"/>
                </a:ext>
              </a:extLst>
            </p:cNvPr>
            <p:cNvSpPr txBox="1"/>
            <p:nvPr/>
          </p:nvSpPr>
          <p:spPr>
            <a:xfrm>
              <a:off x="3122082" y="2366316"/>
              <a:ext cx="554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highlight>
                    <a:srgbClr val="FF0000"/>
                  </a:highlight>
                </a:rPr>
                <a:t>0,76</a:t>
              </a:r>
              <a:endParaRPr lang="sr-Cyrl-ME" dirty="0">
                <a:highlight>
                  <a:srgbClr val="FF0000"/>
                </a:highlight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02AA931-758E-4FE8-81EA-A14D1D7A8057}"/>
              </a:ext>
            </a:extLst>
          </p:cNvPr>
          <p:cNvSpPr/>
          <p:nvPr/>
        </p:nvSpPr>
        <p:spPr>
          <a:xfrm>
            <a:off x="192568" y="2917331"/>
            <a:ext cx="487248" cy="523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AA3CF1-2B19-4B60-AD5B-1E125B2A2152}"/>
              </a:ext>
            </a:extLst>
          </p:cNvPr>
          <p:cNvCxnSpPr/>
          <p:nvPr/>
        </p:nvCxnSpPr>
        <p:spPr>
          <a:xfrm flipV="1">
            <a:off x="679816" y="2460875"/>
            <a:ext cx="1435765" cy="980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53D9D-BE89-4BAF-AACF-6DCB4F22D726}"/>
              </a:ext>
            </a:extLst>
          </p:cNvPr>
          <p:cNvCxnSpPr/>
          <p:nvPr/>
        </p:nvCxnSpPr>
        <p:spPr>
          <a:xfrm flipV="1">
            <a:off x="187023" y="1126360"/>
            <a:ext cx="674315" cy="17909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1FAE5AE-5B21-4D83-9E3A-2D2EDEB99399}"/>
              </a:ext>
            </a:extLst>
          </p:cNvPr>
          <p:cNvCxnSpPr>
            <a:cxnSpLocks/>
          </p:cNvCxnSpPr>
          <p:nvPr/>
        </p:nvCxnSpPr>
        <p:spPr>
          <a:xfrm>
            <a:off x="467158" y="3116978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/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blipFill>
                <a:blip r:embed="rId12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FADA66-94D4-44B1-8C22-B63ACE9F658A}"/>
              </a:ext>
            </a:extLst>
          </p:cNvPr>
          <p:cNvCxnSpPr>
            <a:cxnSpLocks/>
          </p:cNvCxnSpPr>
          <p:nvPr/>
        </p:nvCxnSpPr>
        <p:spPr>
          <a:xfrm>
            <a:off x="467158" y="561960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/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blipFill>
                <a:blip r:embed="rId13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8937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</a:t>
            </a:r>
            <a:r>
              <a:rPr lang="sr-Latn-ME" dirty="0"/>
              <a:t>4</a:t>
            </a:r>
            <a:endParaRPr lang="sr-Cyrl-ME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blipFill>
                <a:blip r:embed="rId7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blipFill>
                <a:blip r:embed="rId8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139337"/>
            <a:ext cx="9771017" cy="1573019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r-Cyrl-ME" b="1" dirty="0"/>
              <a:t>Одреди колико је промјенљива помјерена у времену.</a:t>
            </a:r>
            <a:endParaRPr lang="ru-RU" b="1" dirty="0"/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Користимо уобичајену формулу да конвертујемо из угла у вријеме. Само што сада пишемо </a:t>
            </a:r>
            <a:r>
              <a:rPr lang="sr-Latn-ME" dirty="0"/>
              <a:t>2π</a:t>
            </a:r>
            <a:r>
              <a:rPr lang="sr-Cyrl-ME" dirty="0"/>
              <a:t> </a:t>
            </a:r>
            <a:r>
              <a:rPr lang="sr-Latn-ME" dirty="0"/>
              <a:t>rad </a:t>
            </a:r>
            <a:r>
              <a:rPr lang="sr-Cyrl-ME" dirty="0"/>
              <a:t>умјесто 360º јер је угао дат у радијанима.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r-Cyrl-ME" dirty="0"/>
              <a:t>Такође смо могли прво конвертовати почетни угао у степене (1</a:t>
            </a:r>
            <a:r>
              <a:rPr lang="sr-Latn-ME" dirty="0"/>
              <a:t>π</a:t>
            </a:r>
            <a:r>
              <a:rPr lang="sr-Cyrl-ME" dirty="0"/>
              <a:t> </a:t>
            </a:r>
            <a:r>
              <a:rPr lang="sr-Latn-ME" dirty="0"/>
              <a:t>rad</a:t>
            </a:r>
            <a:r>
              <a:rPr lang="sr-Cyrl-ME" dirty="0"/>
              <a:t>=180º).</a:t>
            </a:r>
          </a:p>
          <a:p>
            <a:pPr marL="0" indent="0">
              <a:lnSpc>
                <a:spcPct val="120000"/>
              </a:lnSpc>
              <a:buNone/>
            </a:pPr>
            <a:endParaRPr lang="sr-Latn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1FAE5AE-5B21-4D83-9E3A-2D2EDEB99399}"/>
              </a:ext>
            </a:extLst>
          </p:cNvPr>
          <p:cNvCxnSpPr>
            <a:cxnSpLocks/>
          </p:cNvCxnSpPr>
          <p:nvPr/>
        </p:nvCxnSpPr>
        <p:spPr>
          <a:xfrm>
            <a:off x="467158" y="3116978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/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blipFill>
                <a:blip r:embed="rId10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FADA66-94D4-44B1-8C22-B63ACE9F658A}"/>
              </a:ext>
            </a:extLst>
          </p:cNvPr>
          <p:cNvCxnSpPr>
            <a:cxnSpLocks/>
          </p:cNvCxnSpPr>
          <p:nvPr/>
        </p:nvCxnSpPr>
        <p:spPr>
          <a:xfrm>
            <a:off x="467158" y="561960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/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blipFill>
                <a:blip r:embed="rId11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7425221" y="1808215"/>
                <a:ext cx="4600508" cy="269830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760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=0,76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𝒓𝒂𝒅</m:t>
                          </m:r>
                        </m:den>
                      </m:f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𝒓𝒂𝒅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𝒓𝒂𝒅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𝟏𝟔𝟎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𝟒𝟖𝟎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𝟑𝟐𝟎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221" y="1808215"/>
                <a:ext cx="4600508" cy="2698303"/>
              </a:xfrm>
              <a:prstGeom prst="rect">
                <a:avLst/>
              </a:prstGeom>
              <a:blipFill>
                <a:blip r:embed="rId12"/>
                <a:stretch>
                  <a:fillRect l="-1058" t="-1129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8F375-86D8-4236-94F3-412E355E4855}"/>
              </a:ext>
            </a:extLst>
          </p:cNvPr>
          <p:cNvCxnSpPr>
            <a:cxnSpLocks/>
          </p:cNvCxnSpPr>
          <p:nvPr/>
        </p:nvCxnSpPr>
        <p:spPr>
          <a:xfrm flipV="1">
            <a:off x="9547223" y="3239589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17501B4-C864-4F02-801E-7BEACF0D4A8C}"/>
              </a:ext>
            </a:extLst>
          </p:cNvPr>
          <p:cNvCxnSpPr>
            <a:cxnSpLocks/>
          </p:cNvCxnSpPr>
          <p:nvPr/>
        </p:nvCxnSpPr>
        <p:spPr>
          <a:xfrm flipV="1">
            <a:off x="9436035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067B62C-9F02-41B6-B074-04B82652102C}"/>
              </a:ext>
            </a:extLst>
          </p:cNvPr>
          <p:cNvCxnSpPr>
            <a:cxnSpLocks/>
          </p:cNvCxnSpPr>
          <p:nvPr/>
        </p:nvCxnSpPr>
        <p:spPr>
          <a:xfrm flipV="1">
            <a:off x="9907661" y="3346136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8381FD0-8160-415D-A706-A0B50041D223}"/>
              </a:ext>
            </a:extLst>
          </p:cNvPr>
          <p:cNvCxnSpPr>
            <a:cxnSpLocks/>
          </p:cNvCxnSpPr>
          <p:nvPr/>
        </p:nvCxnSpPr>
        <p:spPr>
          <a:xfrm flipV="1">
            <a:off x="9837010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4CB86C-1FA3-40A2-BC39-C75BA8BC7278}"/>
              </a:ext>
            </a:extLst>
          </p:cNvPr>
          <p:cNvSpPr/>
          <p:nvPr/>
        </p:nvSpPr>
        <p:spPr>
          <a:xfrm>
            <a:off x="9062358" y="3972634"/>
            <a:ext cx="2922004" cy="43873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27FACD-A572-4102-A072-29F5B815298D}"/>
                  </a:ext>
                </a:extLst>
              </p:cNvPr>
              <p:cNvSpPr txBox="1"/>
              <p:nvPr/>
            </p:nvSpPr>
            <p:spPr>
              <a:xfrm>
                <a:off x="8882743" y="4742361"/>
                <a:ext cx="2898582" cy="14773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dirty="0"/>
                  <a:t>Пошто 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=−160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</a:t>
                </a:r>
                <a:r>
                  <a:rPr lang="sr-Cyrl-ME" dirty="0"/>
                  <a:t>ван опсега графика (0-2000</a:t>
                </a:r>
                <a:r>
                  <a:rPr lang="el-GR" dirty="0"/>
                  <a:t>μ</a:t>
                </a:r>
                <a:r>
                  <a:rPr lang="sr-Latn-ME" dirty="0"/>
                  <a:t>s) </a:t>
                </a:r>
                <a:r>
                  <a:rPr lang="sr-Cyrl-ME" dirty="0"/>
                  <a:t>додали смо још једну периоду на њега да би нашли </a:t>
                </a:r>
                <a:r>
                  <a:rPr lang="sr-Cyrl-ME" b="1" dirty="0"/>
                  <a:t>СЛЕДЕЋИ </a:t>
                </a:r>
                <a:r>
                  <a:rPr lang="sr-Cyrl-ME" dirty="0"/>
                  <a:t>почетак периоде.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27FACD-A572-4102-A072-29F5B8152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743" y="4742361"/>
                <a:ext cx="2898582" cy="1477328"/>
              </a:xfrm>
              <a:prstGeom prst="rect">
                <a:avLst/>
              </a:prstGeom>
              <a:blipFill>
                <a:blip r:embed="rId13"/>
                <a:stretch>
                  <a:fillRect l="-1464" t="-1639" r="-1255" b="-57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9B92A7-956F-4AB7-B246-7B417306616C}"/>
              </a:ext>
            </a:extLst>
          </p:cNvPr>
          <p:cNvCxnSpPr>
            <a:stCxn id="15" idx="0"/>
            <a:endCxn id="12" idx="2"/>
          </p:cNvCxnSpPr>
          <p:nvPr/>
        </p:nvCxnSpPr>
        <p:spPr>
          <a:xfrm flipV="1">
            <a:off x="10332034" y="4411373"/>
            <a:ext cx="191326" cy="330988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5C08BF3-A0F7-48EA-BCBF-3BF0278BF17F}"/>
              </a:ext>
            </a:extLst>
          </p:cNvPr>
          <p:cNvCxnSpPr/>
          <p:nvPr/>
        </p:nvCxnSpPr>
        <p:spPr>
          <a:xfrm>
            <a:off x="2247265" y="4604813"/>
            <a:ext cx="1098964" cy="22254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1924E89-BA9B-4A7A-8CC0-42982D5EEC16}"/>
              </a:ext>
            </a:extLst>
          </p:cNvPr>
          <p:cNvCxnSpPr/>
          <p:nvPr/>
        </p:nvCxnSpPr>
        <p:spPr>
          <a:xfrm flipH="1">
            <a:off x="759181" y="4604813"/>
            <a:ext cx="776539" cy="22254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9907E7D-1EBB-40EB-80A7-C1DF45D77738}"/>
              </a:ext>
            </a:extLst>
          </p:cNvPr>
          <p:cNvGrpSpPr/>
          <p:nvPr/>
        </p:nvGrpSpPr>
        <p:grpSpPr>
          <a:xfrm>
            <a:off x="759181" y="5181098"/>
            <a:ext cx="2594348" cy="1649121"/>
            <a:chOff x="4267657" y="2237383"/>
            <a:chExt cx="2868638" cy="1823476"/>
          </a:xfrm>
        </p:grpSpPr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FE8448B2-C513-4E30-B5E3-1FE1F209A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67657" y="2237383"/>
              <a:ext cx="2868638" cy="18234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9D8EB33-4893-46C2-AEF1-1807A3ED213E}"/>
                </a:ext>
              </a:extLst>
            </p:cNvPr>
            <p:cNvSpPr txBox="1"/>
            <p:nvPr/>
          </p:nvSpPr>
          <p:spPr>
            <a:xfrm rot="16200000">
              <a:off x="4687763" y="3126875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310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7B5113D-51F7-49B9-9ACB-B80423A3AC9F}"/>
                </a:ext>
              </a:extLst>
            </p:cNvPr>
            <p:cNvSpPr txBox="1"/>
            <p:nvPr/>
          </p:nvSpPr>
          <p:spPr>
            <a:xfrm rot="16200000">
              <a:off x="4872429" y="2580102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>
                  <a:highlight>
                    <a:srgbClr val="FF0000"/>
                  </a:highlight>
                </a:rPr>
                <a:t>320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46E2885-5593-4FA8-BD51-D12E6A015015}"/>
                </a:ext>
              </a:extLst>
            </p:cNvPr>
            <p:cNvSpPr txBox="1"/>
            <p:nvPr/>
          </p:nvSpPr>
          <p:spPr>
            <a:xfrm rot="16200000">
              <a:off x="5241763" y="2569893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340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B94E3134-60DF-409A-89D2-F9F518AF13B5}"/>
                </a:ext>
              </a:extLst>
            </p:cNvPr>
            <p:cNvSpPr txBox="1"/>
            <p:nvPr/>
          </p:nvSpPr>
          <p:spPr>
            <a:xfrm rot="16200000">
              <a:off x="5058490" y="3126876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330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3461F7F-F2A5-463C-9381-E4EB4399E36A}"/>
                </a:ext>
              </a:extLst>
            </p:cNvPr>
            <p:cNvSpPr txBox="1"/>
            <p:nvPr/>
          </p:nvSpPr>
          <p:spPr>
            <a:xfrm rot="16200000">
              <a:off x="5429217" y="3126876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350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F48FDB8-A138-4F81-9934-381E4571B988}"/>
                </a:ext>
              </a:extLst>
            </p:cNvPr>
            <p:cNvSpPr txBox="1"/>
            <p:nvPr/>
          </p:nvSpPr>
          <p:spPr>
            <a:xfrm rot="16200000">
              <a:off x="5611095" y="2574605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360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96CAB7B-F3BD-4951-A775-D4C9240AE72A}"/>
                </a:ext>
              </a:extLst>
            </p:cNvPr>
            <p:cNvSpPr txBox="1"/>
            <p:nvPr/>
          </p:nvSpPr>
          <p:spPr>
            <a:xfrm rot="16200000">
              <a:off x="5980429" y="2564396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380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A37B0A0-4D00-48EE-93BB-5B0F3EE56512}"/>
                </a:ext>
              </a:extLst>
            </p:cNvPr>
            <p:cNvSpPr txBox="1"/>
            <p:nvPr/>
          </p:nvSpPr>
          <p:spPr>
            <a:xfrm rot="16200000">
              <a:off x="5799944" y="3126876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370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56555ED-E85D-4EB0-AF19-207E15630F24}"/>
                </a:ext>
              </a:extLst>
            </p:cNvPr>
            <p:cNvSpPr txBox="1"/>
            <p:nvPr/>
          </p:nvSpPr>
          <p:spPr>
            <a:xfrm rot="16200000">
              <a:off x="6170670" y="3126876"/>
              <a:ext cx="535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dirty="0"/>
                <a:t>390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68B8590-2001-44C8-AA6F-EC8B4F9A8B63}"/>
              </a:ext>
            </a:extLst>
          </p:cNvPr>
          <p:cNvSpPr/>
          <p:nvPr/>
        </p:nvSpPr>
        <p:spPr>
          <a:xfrm>
            <a:off x="1537782" y="4173103"/>
            <a:ext cx="696958" cy="431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900007-C95F-44D5-9A32-06F2912805E3}"/>
              </a:ext>
            </a:extLst>
          </p:cNvPr>
          <p:cNvCxnSpPr>
            <a:cxnSpLocks/>
          </p:cNvCxnSpPr>
          <p:nvPr/>
        </p:nvCxnSpPr>
        <p:spPr>
          <a:xfrm flipH="1">
            <a:off x="794391" y="4163870"/>
            <a:ext cx="728152" cy="10225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C1C9AA-E64F-4383-9118-814538F5630F}"/>
              </a:ext>
            </a:extLst>
          </p:cNvPr>
          <p:cNvCxnSpPr/>
          <p:nvPr/>
        </p:nvCxnSpPr>
        <p:spPr>
          <a:xfrm>
            <a:off x="2226841" y="4171750"/>
            <a:ext cx="1118860" cy="1008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920469B7-96E4-4E35-AFA1-4FA94F18A967}"/>
              </a:ext>
            </a:extLst>
          </p:cNvPr>
          <p:cNvSpPr/>
          <p:nvPr/>
        </p:nvSpPr>
        <p:spPr>
          <a:xfrm>
            <a:off x="1707847" y="43062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3EF89B1-F6E7-4B99-92A3-7FDD6993F48C}"/>
              </a:ext>
            </a:extLst>
          </p:cNvPr>
          <p:cNvCxnSpPr>
            <a:cxnSpLocks/>
          </p:cNvCxnSpPr>
          <p:nvPr/>
        </p:nvCxnSpPr>
        <p:spPr>
          <a:xfrm flipV="1">
            <a:off x="1770556" y="4425260"/>
            <a:ext cx="0" cy="65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5DA2DBE-0F2D-44B8-9EE6-4E6532587BAF}"/>
              </a:ext>
            </a:extLst>
          </p:cNvPr>
          <p:cNvCxnSpPr>
            <a:cxnSpLocks/>
          </p:cNvCxnSpPr>
          <p:nvPr/>
        </p:nvCxnSpPr>
        <p:spPr>
          <a:xfrm>
            <a:off x="461282" y="4997107"/>
            <a:ext cx="1300565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/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blipFill>
                <a:blip r:embed="rId15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5093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5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blipFill>
                <a:blip r:embed="rId7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097" y="4719531"/>
                <a:ext cx="299697" cy="276999"/>
              </a:xfrm>
              <a:prstGeom prst="rect">
                <a:avLst/>
              </a:prstGeom>
              <a:blipFill>
                <a:blip r:embed="rId8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298" y="157789"/>
            <a:ext cx="9771017" cy="1573019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ME" b="1" dirty="0"/>
              <a:t>Одреди свако колико наизмјенична величина налијеће на карактеристичне тачке.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1FAE5AE-5B21-4D83-9E3A-2D2EDEB99399}"/>
              </a:ext>
            </a:extLst>
          </p:cNvPr>
          <p:cNvCxnSpPr>
            <a:cxnSpLocks/>
          </p:cNvCxnSpPr>
          <p:nvPr/>
        </p:nvCxnSpPr>
        <p:spPr>
          <a:xfrm>
            <a:off x="467158" y="3116978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/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blipFill>
                <a:blip r:embed="rId10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FADA66-94D4-44B1-8C22-B63ACE9F658A}"/>
              </a:ext>
            </a:extLst>
          </p:cNvPr>
          <p:cNvCxnSpPr>
            <a:cxnSpLocks/>
          </p:cNvCxnSpPr>
          <p:nvPr/>
        </p:nvCxnSpPr>
        <p:spPr>
          <a:xfrm>
            <a:off x="467158" y="561960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/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blipFill>
                <a:blip r:embed="rId11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7425221" y="1808215"/>
                <a:ext cx="4600508" cy="321511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760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=0,76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=−160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Cyrl-ME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Cyrl-ME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Т</m:t>
                              </m:r>
                            </m:e>
                            <m:sub>
                              <m:r>
                                <a:rPr lang="sr-Cyrl-ME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num>
                        <m:den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sr-Cyrl-M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𝟒𝟖𝟎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221" y="1808215"/>
                <a:ext cx="4600508" cy="3215111"/>
              </a:xfrm>
              <a:prstGeom prst="rect">
                <a:avLst/>
              </a:prstGeom>
              <a:blipFill>
                <a:blip r:embed="rId12"/>
                <a:stretch>
                  <a:fillRect l="-1058" t="-94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8F375-86D8-4236-94F3-412E355E4855}"/>
              </a:ext>
            </a:extLst>
          </p:cNvPr>
          <p:cNvCxnSpPr>
            <a:cxnSpLocks/>
          </p:cNvCxnSpPr>
          <p:nvPr/>
        </p:nvCxnSpPr>
        <p:spPr>
          <a:xfrm flipV="1">
            <a:off x="9547223" y="3239589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17501B4-C864-4F02-801E-7BEACF0D4A8C}"/>
              </a:ext>
            </a:extLst>
          </p:cNvPr>
          <p:cNvCxnSpPr>
            <a:cxnSpLocks/>
          </p:cNvCxnSpPr>
          <p:nvPr/>
        </p:nvCxnSpPr>
        <p:spPr>
          <a:xfrm flipV="1">
            <a:off x="9436035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067B62C-9F02-41B6-B074-04B82652102C}"/>
              </a:ext>
            </a:extLst>
          </p:cNvPr>
          <p:cNvCxnSpPr>
            <a:cxnSpLocks/>
          </p:cNvCxnSpPr>
          <p:nvPr/>
        </p:nvCxnSpPr>
        <p:spPr>
          <a:xfrm flipV="1">
            <a:off x="9907661" y="3346136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8381FD0-8160-415D-A706-A0B50041D223}"/>
              </a:ext>
            </a:extLst>
          </p:cNvPr>
          <p:cNvCxnSpPr>
            <a:cxnSpLocks/>
          </p:cNvCxnSpPr>
          <p:nvPr/>
        </p:nvCxnSpPr>
        <p:spPr>
          <a:xfrm flipV="1">
            <a:off x="9837010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920469B7-96E4-4E35-AFA1-4FA94F18A967}"/>
              </a:ext>
            </a:extLst>
          </p:cNvPr>
          <p:cNvSpPr/>
          <p:nvPr/>
        </p:nvSpPr>
        <p:spPr>
          <a:xfrm>
            <a:off x="1707847" y="43062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3EF89B1-F6E7-4B99-92A3-7FDD6993F48C}"/>
              </a:ext>
            </a:extLst>
          </p:cNvPr>
          <p:cNvCxnSpPr>
            <a:cxnSpLocks/>
          </p:cNvCxnSpPr>
          <p:nvPr/>
        </p:nvCxnSpPr>
        <p:spPr>
          <a:xfrm flipV="1">
            <a:off x="1770556" y="4425260"/>
            <a:ext cx="0" cy="65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5DA2DBE-0F2D-44B8-9EE6-4E6532587BAF}"/>
              </a:ext>
            </a:extLst>
          </p:cNvPr>
          <p:cNvCxnSpPr>
            <a:cxnSpLocks/>
          </p:cNvCxnSpPr>
          <p:nvPr/>
        </p:nvCxnSpPr>
        <p:spPr>
          <a:xfrm>
            <a:off x="461282" y="4997107"/>
            <a:ext cx="1300565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/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blipFill>
                <a:blip r:embed="rId13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0788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blipFill>
                <a:blip r:embed="rId7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791671" y="4441253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671" y="4441253"/>
                <a:ext cx="299697" cy="276999"/>
              </a:xfrm>
              <a:prstGeom prst="rect">
                <a:avLst/>
              </a:prstGeom>
              <a:blipFill>
                <a:blip r:embed="rId8"/>
                <a:stretch>
                  <a:fillRect l="-20408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298" y="157789"/>
            <a:ext cx="9771017" cy="154002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ME" b="1" dirty="0"/>
              <a:t>Обиљежи максимуме, минимуме и нуле</a:t>
            </a:r>
            <a:endParaRPr lang="en-US" b="1" dirty="0"/>
          </a:p>
          <a:p>
            <a:pPr marL="0" indent="0">
              <a:buNone/>
            </a:pPr>
            <a:r>
              <a:rPr lang="sr-Cyrl-ME" dirty="0"/>
              <a:t>Додајемо тачке сваких 120</a:t>
            </a:r>
            <a:r>
              <a:rPr lang="en-US" dirty="0" err="1"/>
              <a:t>μs</a:t>
            </a:r>
            <a:r>
              <a:rPr lang="sr-Cyrl-ME" dirty="0"/>
              <a:t> као и обично</a:t>
            </a:r>
            <a:r>
              <a:rPr lang="en-US" dirty="0"/>
              <a:t>. </a:t>
            </a:r>
            <a:endParaRPr lang="sr-Cyrl-ME" dirty="0"/>
          </a:p>
          <a:p>
            <a:pPr marL="0" indent="0">
              <a:buNone/>
            </a:pPr>
            <a:r>
              <a:rPr lang="sr-Cyrl-ME" dirty="0"/>
              <a:t>Треба додати такође тачке и </a:t>
            </a:r>
            <a:r>
              <a:rPr lang="sr-Cyrl-ME" dirty="0">
                <a:highlight>
                  <a:srgbClr val="FF0000"/>
                </a:highlight>
              </a:rPr>
              <a:t>прије почетка</a:t>
            </a:r>
            <a:r>
              <a:rPr lang="sr-Cyrl-ME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1FAE5AE-5B21-4D83-9E3A-2D2EDEB99399}"/>
              </a:ext>
            </a:extLst>
          </p:cNvPr>
          <p:cNvCxnSpPr>
            <a:cxnSpLocks/>
          </p:cNvCxnSpPr>
          <p:nvPr/>
        </p:nvCxnSpPr>
        <p:spPr>
          <a:xfrm>
            <a:off x="467158" y="3116978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/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blipFill>
                <a:blip r:embed="rId10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FADA66-94D4-44B1-8C22-B63ACE9F658A}"/>
              </a:ext>
            </a:extLst>
          </p:cNvPr>
          <p:cNvCxnSpPr>
            <a:cxnSpLocks/>
          </p:cNvCxnSpPr>
          <p:nvPr/>
        </p:nvCxnSpPr>
        <p:spPr>
          <a:xfrm>
            <a:off x="467158" y="561960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/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blipFill>
                <a:blip r:embed="rId11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9038131" y="748573"/>
                <a:ext cx="3054767" cy="456439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760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=0,76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=−160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Cyrl-M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Cyrl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Т</m:t>
                              </m:r>
                            </m:e>
                            <m:sub>
                              <m:r>
                                <a:rPr lang="sr-Cyrl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480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131" y="748573"/>
                <a:ext cx="3054767" cy="4564390"/>
              </a:xfrm>
              <a:prstGeom prst="rect">
                <a:avLst/>
              </a:prstGeom>
              <a:blipFill>
                <a:blip r:embed="rId12"/>
                <a:stretch>
                  <a:fillRect l="-1793" t="-66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8F375-86D8-4236-94F3-412E355E4855}"/>
              </a:ext>
            </a:extLst>
          </p:cNvPr>
          <p:cNvCxnSpPr>
            <a:cxnSpLocks/>
          </p:cNvCxnSpPr>
          <p:nvPr/>
        </p:nvCxnSpPr>
        <p:spPr>
          <a:xfrm flipV="1">
            <a:off x="9547223" y="3239589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17501B4-C864-4F02-801E-7BEACF0D4A8C}"/>
              </a:ext>
            </a:extLst>
          </p:cNvPr>
          <p:cNvCxnSpPr>
            <a:cxnSpLocks/>
          </p:cNvCxnSpPr>
          <p:nvPr/>
        </p:nvCxnSpPr>
        <p:spPr>
          <a:xfrm flipV="1">
            <a:off x="9436035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067B62C-9F02-41B6-B074-04B82652102C}"/>
              </a:ext>
            </a:extLst>
          </p:cNvPr>
          <p:cNvCxnSpPr>
            <a:cxnSpLocks/>
          </p:cNvCxnSpPr>
          <p:nvPr/>
        </p:nvCxnSpPr>
        <p:spPr>
          <a:xfrm flipV="1">
            <a:off x="9907661" y="3346136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8381FD0-8160-415D-A706-A0B50041D223}"/>
              </a:ext>
            </a:extLst>
          </p:cNvPr>
          <p:cNvCxnSpPr>
            <a:cxnSpLocks/>
          </p:cNvCxnSpPr>
          <p:nvPr/>
        </p:nvCxnSpPr>
        <p:spPr>
          <a:xfrm flipV="1">
            <a:off x="9837010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920469B7-96E4-4E35-AFA1-4FA94F18A967}"/>
              </a:ext>
            </a:extLst>
          </p:cNvPr>
          <p:cNvSpPr/>
          <p:nvPr/>
        </p:nvSpPr>
        <p:spPr>
          <a:xfrm>
            <a:off x="1707847" y="43062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3EF89B1-F6E7-4B99-92A3-7FDD6993F48C}"/>
              </a:ext>
            </a:extLst>
          </p:cNvPr>
          <p:cNvCxnSpPr>
            <a:cxnSpLocks/>
          </p:cNvCxnSpPr>
          <p:nvPr/>
        </p:nvCxnSpPr>
        <p:spPr>
          <a:xfrm flipV="1">
            <a:off x="1770556" y="4425260"/>
            <a:ext cx="0" cy="65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5DA2DBE-0F2D-44B8-9EE6-4E6532587BAF}"/>
              </a:ext>
            </a:extLst>
          </p:cNvPr>
          <p:cNvCxnSpPr>
            <a:cxnSpLocks/>
          </p:cNvCxnSpPr>
          <p:nvPr/>
        </p:nvCxnSpPr>
        <p:spPr>
          <a:xfrm>
            <a:off x="461282" y="4997107"/>
            <a:ext cx="1300565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/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blipFill>
                <a:blip r:embed="rId13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8889844-2DFB-4189-91CC-F328A25796FB}"/>
              </a:ext>
            </a:extLst>
          </p:cNvPr>
          <p:cNvCxnSpPr>
            <a:cxnSpLocks/>
            <a:endCxn id="95" idx="4"/>
          </p:cNvCxnSpPr>
          <p:nvPr/>
        </p:nvCxnSpPr>
        <p:spPr>
          <a:xfrm flipV="1">
            <a:off x="2240535" y="316831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CE6D77D1-2445-4AC0-9C6B-B3B112A95528}"/>
              </a:ext>
            </a:extLst>
          </p:cNvPr>
          <p:cNvSpPr/>
          <p:nvPr/>
        </p:nvSpPr>
        <p:spPr>
          <a:xfrm>
            <a:off x="2186535" y="3060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11A2D7AB-E00E-4447-A828-2845C5DB6938}"/>
              </a:ext>
            </a:extLst>
          </p:cNvPr>
          <p:cNvSpPr/>
          <p:nvPr/>
        </p:nvSpPr>
        <p:spPr>
          <a:xfrm>
            <a:off x="2674133" y="432084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B0C62E8-94B1-4DDC-8753-E8CDA93EC2B7}"/>
              </a:ext>
            </a:extLst>
          </p:cNvPr>
          <p:cNvSpPr/>
          <p:nvPr/>
        </p:nvSpPr>
        <p:spPr>
          <a:xfrm>
            <a:off x="3164526" y="555435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BF6265D-012D-4051-9627-1FB0268E6BA3}"/>
              </a:ext>
            </a:extLst>
          </p:cNvPr>
          <p:cNvCxnSpPr>
            <a:cxnSpLocks/>
          </p:cNvCxnSpPr>
          <p:nvPr/>
        </p:nvCxnSpPr>
        <p:spPr>
          <a:xfrm flipV="1">
            <a:off x="3215923" y="437514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91A89592-1F48-43A9-A977-A27B2346904B}"/>
              </a:ext>
            </a:extLst>
          </p:cNvPr>
          <p:cNvSpPr/>
          <p:nvPr/>
        </p:nvSpPr>
        <p:spPr>
          <a:xfrm>
            <a:off x="5575868" y="432467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722D2EF-5B41-4576-8EA6-A59CE2F6E8AB}"/>
              </a:ext>
            </a:extLst>
          </p:cNvPr>
          <p:cNvCxnSpPr>
            <a:cxnSpLocks/>
            <a:endCxn id="115" idx="4"/>
          </p:cNvCxnSpPr>
          <p:nvPr/>
        </p:nvCxnSpPr>
        <p:spPr>
          <a:xfrm flipV="1">
            <a:off x="4178286" y="3172516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C20F9D75-CF6E-489E-B549-91D700FFBA1C}"/>
              </a:ext>
            </a:extLst>
          </p:cNvPr>
          <p:cNvSpPr/>
          <p:nvPr/>
        </p:nvSpPr>
        <p:spPr>
          <a:xfrm>
            <a:off x="4124286" y="306451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F5BC98-C1EE-4918-855E-302C3DC6F59D}"/>
              </a:ext>
            </a:extLst>
          </p:cNvPr>
          <p:cNvSpPr/>
          <p:nvPr/>
        </p:nvSpPr>
        <p:spPr>
          <a:xfrm>
            <a:off x="4611884" y="432504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4C82E01A-79E6-4281-B906-4C030781B67A}"/>
              </a:ext>
            </a:extLst>
          </p:cNvPr>
          <p:cNvSpPr/>
          <p:nvPr/>
        </p:nvSpPr>
        <p:spPr>
          <a:xfrm>
            <a:off x="5102277" y="555855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A96080F-099E-40B9-94DA-1984D0B19D94}"/>
              </a:ext>
            </a:extLst>
          </p:cNvPr>
          <p:cNvCxnSpPr>
            <a:cxnSpLocks/>
          </p:cNvCxnSpPr>
          <p:nvPr/>
        </p:nvCxnSpPr>
        <p:spPr>
          <a:xfrm flipV="1">
            <a:off x="5153674" y="4379346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F2DB63B7-1F5B-4EB5-B058-80D589B4F747}"/>
              </a:ext>
            </a:extLst>
          </p:cNvPr>
          <p:cNvSpPr/>
          <p:nvPr/>
        </p:nvSpPr>
        <p:spPr>
          <a:xfrm>
            <a:off x="7507766" y="431187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2AD4EDB-E7CB-4FF5-8C4F-2C445FB4DD6D}"/>
              </a:ext>
            </a:extLst>
          </p:cNvPr>
          <p:cNvCxnSpPr>
            <a:cxnSpLocks/>
            <a:endCxn id="125" idx="4"/>
          </p:cNvCxnSpPr>
          <p:nvPr/>
        </p:nvCxnSpPr>
        <p:spPr>
          <a:xfrm flipV="1">
            <a:off x="6110184" y="3159711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BD28F47C-F157-4F89-B21C-7F425D941E5A}"/>
              </a:ext>
            </a:extLst>
          </p:cNvPr>
          <p:cNvSpPr/>
          <p:nvPr/>
        </p:nvSpPr>
        <p:spPr>
          <a:xfrm>
            <a:off x="6056184" y="30517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B1A502A-DCC3-459F-B2DF-91553B695B01}"/>
              </a:ext>
            </a:extLst>
          </p:cNvPr>
          <p:cNvSpPr/>
          <p:nvPr/>
        </p:nvSpPr>
        <p:spPr>
          <a:xfrm>
            <a:off x="6543782" y="431224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E4847EB-45B0-4738-B5D5-B6F5F37DC193}"/>
              </a:ext>
            </a:extLst>
          </p:cNvPr>
          <p:cNvSpPr/>
          <p:nvPr/>
        </p:nvSpPr>
        <p:spPr>
          <a:xfrm>
            <a:off x="7034175" y="55457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C0DEBBD-F8C2-49D6-9533-E4CE7984BCF4}"/>
              </a:ext>
            </a:extLst>
          </p:cNvPr>
          <p:cNvCxnSpPr>
            <a:cxnSpLocks/>
          </p:cNvCxnSpPr>
          <p:nvPr/>
        </p:nvCxnSpPr>
        <p:spPr>
          <a:xfrm flipV="1">
            <a:off x="7085572" y="4366541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79F2F19-AE0F-471D-8DC9-4B58472C9461}"/>
              </a:ext>
            </a:extLst>
          </p:cNvPr>
          <p:cNvCxnSpPr>
            <a:cxnSpLocks/>
            <a:endCxn id="131" idx="4"/>
          </p:cNvCxnSpPr>
          <p:nvPr/>
        </p:nvCxnSpPr>
        <p:spPr>
          <a:xfrm flipV="1">
            <a:off x="8047056" y="3175337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4E6642A8-8B53-447B-AF91-4995D6E7D5F0}"/>
              </a:ext>
            </a:extLst>
          </p:cNvPr>
          <p:cNvSpPr/>
          <p:nvPr/>
        </p:nvSpPr>
        <p:spPr>
          <a:xfrm>
            <a:off x="7993056" y="306733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1D071FF-0FFD-4946-B158-1928E1BB8BF7}"/>
              </a:ext>
            </a:extLst>
          </p:cNvPr>
          <p:cNvSpPr/>
          <p:nvPr/>
        </p:nvSpPr>
        <p:spPr>
          <a:xfrm>
            <a:off x="727304" y="432084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A325D569-DED5-433E-9662-F0307BE52E39}"/>
              </a:ext>
            </a:extLst>
          </p:cNvPr>
          <p:cNvSpPr/>
          <p:nvPr/>
        </p:nvSpPr>
        <p:spPr>
          <a:xfrm>
            <a:off x="1217697" y="555435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1FF2366-9E49-4801-B0D1-BA71AB6777CA}"/>
              </a:ext>
            </a:extLst>
          </p:cNvPr>
          <p:cNvCxnSpPr>
            <a:cxnSpLocks/>
          </p:cNvCxnSpPr>
          <p:nvPr/>
        </p:nvCxnSpPr>
        <p:spPr>
          <a:xfrm flipV="1">
            <a:off x="1269094" y="437514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1B18D80B-4DA2-4E7E-9ECA-B1818A9C426F}"/>
              </a:ext>
            </a:extLst>
          </p:cNvPr>
          <p:cNvSpPr/>
          <p:nvPr/>
        </p:nvSpPr>
        <p:spPr>
          <a:xfrm>
            <a:off x="618162" y="4205552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BD35E29-D0B8-49CC-B4EE-A376942AB23C}"/>
              </a:ext>
            </a:extLst>
          </p:cNvPr>
          <p:cNvSpPr/>
          <p:nvPr/>
        </p:nvSpPr>
        <p:spPr>
          <a:xfrm>
            <a:off x="1118671" y="5455487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ADCC2FB4-3DAF-4222-8A62-644E19A8D123}"/>
              </a:ext>
            </a:extLst>
          </p:cNvPr>
          <p:cNvSpPr/>
          <p:nvPr/>
        </p:nvSpPr>
        <p:spPr>
          <a:xfrm>
            <a:off x="2077019" y="2974516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C33C1708-639A-4A4D-80BF-6C7554258B2A}"/>
              </a:ext>
            </a:extLst>
          </p:cNvPr>
          <p:cNvSpPr/>
          <p:nvPr/>
        </p:nvSpPr>
        <p:spPr>
          <a:xfrm>
            <a:off x="2564419" y="4199982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E58984C1-9D00-462A-B9EF-2F8E50BC8D7F}"/>
              </a:ext>
            </a:extLst>
          </p:cNvPr>
          <p:cNvSpPr/>
          <p:nvPr/>
        </p:nvSpPr>
        <p:spPr>
          <a:xfrm>
            <a:off x="3064928" y="5449917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B8BBF29A-4DDB-41C3-BF0A-AF08890A3BFE}"/>
              </a:ext>
            </a:extLst>
          </p:cNvPr>
          <p:cNvSpPr/>
          <p:nvPr/>
        </p:nvSpPr>
        <p:spPr>
          <a:xfrm>
            <a:off x="3569484" y="4195792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6BEF62A-55B9-4ECF-BC5F-D9EC9A0D7208}"/>
              </a:ext>
            </a:extLst>
          </p:cNvPr>
          <p:cNvSpPr/>
          <p:nvPr/>
        </p:nvSpPr>
        <p:spPr>
          <a:xfrm>
            <a:off x="4023276" y="2968946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EB0372C1-B867-4D72-8DA4-C0C652A65364}"/>
              </a:ext>
            </a:extLst>
          </p:cNvPr>
          <p:cNvSpPr/>
          <p:nvPr/>
        </p:nvSpPr>
        <p:spPr>
          <a:xfrm>
            <a:off x="4508072" y="4221704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09A6135A-318C-486D-9731-4067A7D71401}"/>
              </a:ext>
            </a:extLst>
          </p:cNvPr>
          <p:cNvSpPr/>
          <p:nvPr/>
        </p:nvSpPr>
        <p:spPr>
          <a:xfrm>
            <a:off x="5008581" y="5471639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0B5FFDA6-82FD-4148-BB5C-F433653F2E5E}"/>
              </a:ext>
            </a:extLst>
          </p:cNvPr>
          <p:cNvSpPr/>
          <p:nvPr/>
        </p:nvSpPr>
        <p:spPr>
          <a:xfrm>
            <a:off x="5513137" y="4217514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8C119B74-C494-4974-B8DA-E9BDC910B2F4}"/>
              </a:ext>
            </a:extLst>
          </p:cNvPr>
          <p:cNvSpPr/>
          <p:nvPr/>
        </p:nvSpPr>
        <p:spPr>
          <a:xfrm>
            <a:off x="5966929" y="2990668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59E5EB0-635F-44A6-B075-4BB5DB9D071C}"/>
              </a:ext>
            </a:extLst>
          </p:cNvPr>
          <p:cNvSpPr/>
          <p:nvPr/>
        </p:nvSpPr>
        <p:spPr>
          <a:xfrm>
            <a:off x="6431064" y="4218798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AE07E8BA-91DC-4CCA-8D2B-1D462DCF04D2}"/>
              </a:ext>
            </a:extLst>
          </p:cNvPr>
          <p:cNvSpPr/>
          <p:nvPr/>
        </p:nvSpPr>
        <p:spPr>
          <a:xfrm>
            <a:off x="6931573" y="5468733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C9247ED9-C86C-443A-ABC1-27FB7A4D6EE2}"/>
              </a:ext>
            </a:extLst>
          </p:cNvPr>
          <p:cNvSpPr/>
          <p:nvPr/>
        </p:nvSpPr>
        <p:spPr>
          <a:xfrm>
            <a:off x="7436129" y="4214608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AD1AB6D9-0C92-40E4-B798-4A39B13664F1}"/>
              </a:ext>
            </a:extLst>
          </p:cNvPr>
          <p:cNvSpPr/>
          <p:nvPr/>
        </p:nvSpPr>
        <p:spPr>
          <a:xfrm>
            <a:off x="7889921" y="2987762"/>
            <a:ext cx="319037" cy="339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DF1423-622E-47F4-BA80-1DC7A0A9F9DB}"/>
              </a:ext>
            </a:extLst>
          </p:cNvPr>
          <p:cNvCxnSpPr>
            <a:endCxn id="6" idx="7"/>
          </p:cNvCxnSpPr>
          <p:nvPr/>
        </p:nvCxnSpPr>
        <p:spPr>
          <a:xfrm flipH="1">
            <a:off x="890477" y="1560696"/>
            <a:ext cx="5973906" cy="26945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E0037FA-07DE-4EEE-8F76-E413FE7AF30A}"/>
              </a:ext>
            </a:extLst>
          </p:cNvPr>
          <p:cNvCxnSpPr>
            <a:cxnSpLocks/>
            <a:endCxn id="140" idx="7"/>
          </p:cNvCxnSpPr>
          <p:nvPr/>
        </p:nvCxnSpPr>
        <p:spPr>
          <a:xfrm flipH="1">
            <a:off x="1390986" y="1574825"/>
            <a:ext cx="5359114" cy="3930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514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C79C-5BA8-4A4B-BFAD-4F968B5E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673531" cy="932452"/>
          </a:xfrm>
        </p:spPr>
        <p:txBody>
          <a:bodyPr/>
          <a:lstStyle/>
          <a:p>
            <a:r>
              <a:rPr lang="sr-Cyrl-ME" dirty="0"/>
              <a:t>Корак 7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BE551B2-878A-4609-B08A-4039871C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" y="1828340"/>
            <a:ext cx="8854720" cy="489032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CE4732-7ED0-4F4C-9B4A-27832BD3455B}"/>
              </a:ext>
            </a:extLst>
          </p:cNvPr>
          <p:cNvCxnSpPr>
            <a:cxnSpLocks/>
          </p:cNvCxnSpPr>
          <p:nvPr/>
        </p:nvCxnSpPr>
        <p:spPr>
          <a:xfrm>
            <a:off x="472168" y="2401661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23A57F-30F4-4EB1-B83F-CFC4B966A10C}"/>
              </a:ext>
            </a:extLst>
          </p:cNvPr>
          <p:cNvCxnSpPr>
            <a:cxnSpLocks/>
          </p:cNvCxnSpPr>
          <p:nvPr/>
        </p:nvCxnSpPr>
        <p:spPr>
          <a:xfrm>
            <a:off x="472168" y="6333581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/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064E5D-F711-4C52-93EC-2DCBC5748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95" y="2096858"/>
                <a:ext cx="487249" cy="276999"/>
              </a:xfrm>
              <a:prstGeom prst="rect">
                <a:avLst/>
              </a:prstGeom>
              <a:blipFill>
                <a:blip r:embed="rId3"/>
                <a:stretch>
                  <a:fillRect l="-1125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/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09F8998-29DD-46E6-9520-2C81C478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3" y="6306454"/>
                <a:ext cx="660373" cy="276999"/>
              </a:xfrm>
              <a:prstGeom prst="rect">
                <a:avLst/>
              </a:prstGeom>
              <a:blipFill>
                <a:blip r:embed="rId4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6BA4C3-ACB4-479B-ACA5-DCC41F559B30}"/>
              </a:ext>
            </a:extLst>
          </p:cNvPr>
          <p:cNvCxnSpPr/>
          <p:nvPr/>
        </p:nvCxnSpPr>
        <p:spPr>
          <a:xfrm>
            <a:off x="465130" y="3958623"/>
            <a:ext cx="812733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/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15BC0D5-EE00-4BA4-9C39-3A28D036A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1" y="3664227"/>
                <a:ext cx="280461" cy="276999"/>
              </a:xfrm>
              <a:prstGeom prst="rect">
                <a:avLst/>
              </a:prstGeom>
              <a:blipFill>
                <a:blip r:embed="rId5"/>
                <a:stretch>
                  <a:fillRect l="-13043" r="-8696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86E2C58-A16C-4513-A2B9-E163DA862581}"/>
              </a:ext>
            </a:extLst>
          </p:cNvPr>
          <p:cNvCxnSpPr/>
          <p:nvPr/>
        </p:nvCxnSpPr>
        <p:spPr>
          <a:xfrm flipV="1">
            <a:off x="2490107" y="2401661"/>
            <a:ext cx="0" cy="201417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CD15C471-BC01-4545-818B-5C6EE8AA5DC2}"/>
              </a:ext>
            </a:extLst>
          </p:cNvPr>
          <p:cNvSpPr/>
          <p:nvPr/>
        </p:nvSpPr>
        <p:spPr>
          <a:xfrm>
            <a:off x="2435406" y="233886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139E5E7-055F-40FE-9534-7BFC054556B5}"/>
              </a:ext>
            </a:extLst>
          </p:cNvPr>
          <p:cNvSpPr/>
          <p:nvPr/>
        </p:nvSpPr>
        <p:spPr>
          <a:xfrm>
            <a:off x="4842114" y="626197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331CDF-8993-4709-8926-DB9971931EEC}"/>
              </a:ext>
            </a:extLst>
          </p:cNvPr>
          <p:cNvSpPr/>
          <p:nvPr/>
        </p:nvSpPr>
        <p:spPr>
          <a:xfrm>
            <a:off x="6056939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F98568F-009D-407B-A88B-E92A0C9AEFB0}"/>
              </a:ext>
            </a:extLst>
          </p:cNvPr>
          <p:cNvSpPr/>
          <p:nvPr/>
        </p:nvSpPr>
        <p:spPr>
          <a:xfrm>
            <a:off x="7263220" y="233813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ED1112-9857-4CC7-8816-F2CD6E4B35C5}"/>
              </a:ext>
            </a:extLst>
          </p:cNvPr>
          <p:cNvSpPr/>
          <p:nvPr/>
        </p:nvSpPr>
        <p:spPr>
          <a:xfrm>
            <a:off x="8474297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CF32D4-7E96-45D7-9560-166A55A52B50}"/>
              </a:ext>
            </a:extLst>
          </p:cNvPr>
          <p:cNvCxnSpPr/>
          <p:nvPr/>
        </p:nvCxnSpPr>
        <p:spPr>
          <a:xfrm flipV="1">
            <a:off x="7317220" y="2415672"/>
            <a:ext cx="0" cy="201417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C88BFB8-E46D-4E77-A79E-AB8D249673C7}"/>
              </a:ext>
            </a:extLst>
          </p:cNvPr>
          <p:cNvCxnSpPr>
            <a:cxnSpLocks/>
          </p:cNvCxnSpPr>
          <p:nvPr/>
        </p:nvCxnSpPr>
        <p:spPr>
          <a:xfrm>
            <a:off x="1248319" y="3972634"/>
            <a:ext cx="48626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/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B2FEE7-ED40-4CC8-A89C-9E9F1282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377" y="3628371"/>
                <a:ext cx="299697" cy="276999"/>
              </a:xfrm>
              <a:prstGeom prst="rect">
                <a:avLst/>
              </a:prstGeom>
              <a:blipFill>
                <a:blip r:embed="rId6"/>
                <a:stretch>
                  <a:fillRect l="-20408" r="-10204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FAEE452-A026-43B7-8059-CC3FAE32B3A8}"/>
              </a:ext>
            </a:extLst>
          </p:cNvPr>
          <p:cNvSpPr/>
          <p:nvPr/>
        </p:nvSpPr>
        <p:spPr>
          <a:xfrm>
            <a:off x="1270907" y="2399204"/>
            <a:ext cx="7258050" cy="3933833"/>
          </a:xfrm>
          <a:custGeom>
            <a:avLst/>
            <a:gdLst>
              <a:gd name="connsiteX0" fmla="*/ 0 w 7258050"/>
              <a:gd name="connsiteY0" fmla="*/ 1962157 h 3933833"/>
              <a:gd name="connsiteX1" fmla="*/ 1219200 w 7258050"/>
              <a:gd name="connsiteY1" fmla="*/ 7 h 3933833"/>
              <a:gd name="connsiteX2" fmla="*/ 2438400 w 7258050"/>
              <a:gd name="connsiteY2" fmla="*/ 1971682 h 3933833"/>
              <a:gd name="connsiteX3" fmla="*/ 3619500 w 7258050"/>
              <a:gd name="connsiteY3" fmla="*/ 3933832 h 3933833"/>
              <a:gd name="connsiteX4" fmla="*/ 4838700 w 7258050"/>
              <a:gd name="connsiteY4" fmla="*/ 1981207 h 3933833"/>
              <a:gd name="connsiteX5" fmla="*/ 6048375 w 7258050"/>
              <a:gd name="connsiteY5" fmla="*/ 7 h 3933833"/>
              <a:gd name="connsiteX6" fmla="*/ 7258050 w 7258050"/>
              <a:gd name="connsiteY6" fmla="*/ 1962157 h 3933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8050" h="3933833">
                <a:moveTo>
                  <a:pt x="0" y="1962157"/>
                </a:moveTo>
                <a:cubicBezTo>
                  <a:pt x="406400" y="980288"/>
                  <a:pt x="812800" y="-1581"/>
                  <a:pt x="1219200" y="7"/>
                </a:cubicBezTo>
                <a:cubicBezTo>
                  <a:pt x="1625600" y="1594"/>
                  <a:pt x="2038350" y="1316045"/>
                  <a:pt x="2438400" y="1971682"/>
                </a:cubicBezTo>
                <a:cubicBezTo>
                  <a:pt x="2838450" y="2627319"/>
                  <a:pt x="3219450" y="3932245"/>
                  <a:pt x="3619500" y="3933832"/>
                </a:cubicBezTo>
                <a:cubicBezTo>
                  <a:pt x="4019550" y="3935419"/>
                  <a:pt x="4433888" y="2636844"/>
                  <a:pt x="4838700" y="1981207"/>
                </a:cubicBezTo>
                <a:cubicBezTo>
                  <a:pt x="5243512" y="1325570"/>
                  <a:pt x="5645150" y="3182"/>
                  <a:pt x="6048375" y="7"/>
                </a:cubicBezTo>
                <a:cubicBezTo>
                  <a:pt x="6451600" y="-3168"/>
                  <a:pt x="6854825" y="979494"/>
                  <a:pt x="7258050" y="196215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5CC86A6-51F7-45BB-9C83-02CFA7F8150C}"/>
              </a:ext>
            </a:extLst>
          </p:cNvPr>
          <p:cNvCxnSpPr>
            <a:cxnSpLocks/>
          </p:cNvCxnSpPr>
          <p:nvPr/>
        </p:nvCxnSpPr>
        <p:spPr>
          <a:xfrm>
            <a:off x="462473" y="3380899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057FC5A-4706-4973-A2A1-C0C17683F1DE}"/>
              </a:ext>
            </a:extLst>
          </p:cNvPr>
          <p:cNvCxnSpPr>
            <a:cxnSpLocks/>
          </p:cNvCxnSpPr>
          <p:nvPr/>
        </p:nvCxnSpPr>
        <p:spPr>
          <a:xfrm>
            <a:off x="472168" y="5352315"/>
            <a:ext cx="808155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/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D248D13-5E25-413A-88F2-78E105CD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4" y="5301401"/>
                <a:ext cx="660373" cy="276999"/>
              </a:xfrm>
              <a:prstGeom prst="rect">
                <a:avLst/>
              </a:prstGeom>
              <a:blipFill>
                <a:blip r:embed="rId7"/>
                <a:stretch>
                  <a:fillRect l="-1852" r="-463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A4CCF626-A075-4AE8-A8EB-CDA3875574FC}"/>
              </a:ext>
            </a:extLst>
          </p:cNvPr>
          <p:cNvSpPr/>
          <p:nvPr/>
        </p:nvSpPr>
        <p:spPr>
          <a:xfrm>
            <a:off x="408473" y="430659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B86FBD5-8A5C-4BD5-A22D-BA2A84E5B217}"/>
              </a:ext>
            </a:extLst>
          </p:cNvPr>
          <p:cNvCxnSpPr>
            <a:cxnSpLocks/>
          </p:cNvCxnSpPr>
          <p:nvPr/>
        </p:nvCxnSpPr>
        <p:spPr>
          <a:xfrm flipV="1">
            <a:off x="1277863" y="388564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EA48E3-CF9B-4B7A-8481-6287BCB87D67}"/>
              </a:ext>
            </a:extLst>
          </p:cNvPr>
          <p:cNvCxnSpPr>
            <a:cxnSpLocks/>
          </p:cNvCxnSpPr>
          <p:nvPr/>
        </p:nvCxnSpPr>
        <p:spPr>
          <a:xfrm flipV="1">
            <a:off x="6110939" y="3899652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AF190E7-4807-47A8-A05F-315D0E89ADD3}"/>
              </a:ext>
            </a:extLst>
          </p:cNvPr>
          <p:cNvSpPr/>
          <p:nvPr/>
        </p:nvSpPr>
        <p:spPr>
          <a:xfrm>
            <a:off x="3647184" y="4312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0F6DC8-48AC-47D8-9D0C-188B1B900A35}"/>
              </a:ext>
            </a:extLst>
          </p:cNvPr>
          <p:cNvSpPr/>
          <p:nvPr/>
        </p:nvSpPr>
        <p:spPr>
          <a:xfrm>
            <a:off x="1207212" y="43033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2CFAE92-F59C-4BB1-A752-2B8A50CECC40}"/>
              </a:ext>
            </a:extLst>
          </p:cNvPr>
          <p:cNvCxnSpPr>
            <a:cxnSpLocks/>
            <a:endCxn id="73" idx="4"/>
          </p:cNvCxnSpPr>
          <p:nvPr/>
        </p:nvCxnSpPr>
        <p:spPr>
          <a:xfrm flipV="1">
            <a:off x="1268338" y="3434220"/>
            <a:ext cx="2041" cy="94220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4F2CABE4-B955-44DA-8D62-D540FDC92196}"/>
              </a:ext>
            </a:extLst>
          </p:cNvPr>
          <p:cNvSpPr/>
          <p:nvPr/>
        </p:nvSpPr>
        <p:spPr>
          <a:xfrm>
            <a:off x="2032298" y="430675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11741E9-E340-4775-901D-C2DFF4C97523}"/>
              </a:ext>
            </a:extLst>
          </p:cNvPr>
          <p:cNvSpPr/>
          <p:nvPr/>
        </p:nvSpPr>
        <p:spPr>
          <a:xfrm>
            <a:off x="2837348" y="52887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D39B97B-D945-45DE-AEDE-F6C6F85FCB8D}"/>
              </a:ext>
            </a:extLst>
          </p:cNvPr>
          <p:cNvCxnSpPr>
            <a:cxnSpLocks/>
          </p:cNvCxnSpPr>
          <p:nvPr/>
        </p:nvCxnSpPr>
        <p:spPr>
          <a:xfrm flipV="1">
            <a:off x="2889307" y="4348679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ED3A566F-1A25-42F4-9CA3-6548FE689B32}"/>
              </a:ext>
            </a:extLst>
          </p:cNvPr>
          <p:cNvSpPr/>
          <p:nvPr/>
        </p:nvSpPr>
        <p:spPr>
          <a:xfrm>
            <a:off x="3638117" y="432047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0432295-2ED2-4B02-9C7D-2BF01D1BB0A6}"/>
              </a:ext>
            </a:extLst>
          </p:cNvPr>
          <p:cNvSpPr/>
          <p:nvPr/>
        </p:nvSpPr>
        <p:spPr>
          <a:xfrm>
            <a:off x="4446023" y="334009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D2A0459-FA2A-41FA-9220-DD61A87EC01A}"/>
              </a:ext>
            </a:extLst>
          </p:cNvPr>
          <p:cNvCxnSpPr>
            <a:cxnSpLocks/>
            <a:endCxn id="79" idx="4"/>
          </p:cNvCxnSpPr>
          <p:nvPr/>
        </p:nvCxnSpPr>
        <p:spPr>
          <a:xfrm flipV="1">
            <a:off x="4497982" y="3448094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EFC085A-CBD1-4AD4-931E-F2294E0703BB}"/>
              </a:ext>
            </a:extLst>
          </p:cNvPr>
          <p:cNvSpPr/>
          <p:nvPr/>
        </p:nvSpPr>
        <p:spPr>
          <a:xfrm>
            <a:off x="5261942" y="432062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C905384-35E6-4C50-A69F-14711159247C}"/>
              </a:ext>
            </a:extLst>
          </p:cNvPr>
          <p:cNvSpPr/>
          <p:nvPr/>
        </p:nvSpPr>
        <p:spPr>
          <a:xfrm>
            <a:off x="6066992" y="530266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8801D6-15EE-4121-BBA5-924105417003}"/>
              </a:ext>
            </a:extLst>
          </p:cNvPr>
          <p:cNvCxnSpPr>
            <a:cxnSpLocks/>
          </p:cNvCxnSpPr>
          <p:nvPr/>
        </p:nvCxnSpPr>
        <p:spPr>
          <a:xfrm flipV="1">
            <a:off x="6118951" y="43625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A2C4469F-4F80-4EDA-876A-D5BB7BCC4377}"/>
              </a:ext>
            </a:extLst>
          </p:cNvPr>
          <p:cNvSpPr/>
          <p:nvPr/>
        </p:nvSpPr>
        <p:spPr>
          <a:xfrm>
            <a:off x="6864383" y="431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B2D0F2F-71AA-4DE5-AEB1-CF3D4D70B7A4}"/>
              </a:ext>
            </a:extLst>
          </p:cNvPr>
          <p:cNvSpPr/>
          <p:nvPr/>
        </p:nvSpPr>
        <p:spPr>
          <a:xfrm>
            <a:off x="7672289" y="333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6BCB902-D6D3-4F66-9323-EFFE00A65BAB}"/>
              </a:ext>
            </a:extLst>
          </p:cNvPr>
          <p:cNvCxnSpPr>
            <a:cxnSpLocks/>
            <a:endCxn id="85" idx="4"/>
          </p:cNvCxnSpPr>
          <p:nvPr/>
        </p:nvCxnSpPr>
        <p:spPr>
          <a:xfrm flipV="1">
            <a:off x="7724248" y="3441153"/>
            <a:ext cx="2041" cy="94220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BAE797DD-3559-43A0-9186-FD727C0BD863}"/>
              </a:ext>
            </a:extLst>
          </p:cNvPr>
          <p:cNvSpPr/>
          <p:nvPr/>
        </p:nvSpPr>
        <p:spPr>
          <a:xfrm>
            <a:off x="8488208" y="43136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CAD30BE-EC83-4836-A129-FF3F86A2C4C4}"/>
              </a:ext>
            </a:extLst>
          </p:cNvPr>
          <p:cNvCxnSpPr>
            <a:cxnSpLocks/>
          </p:cNvCxnSpPr>
          <p:nvPr/>
        </p:nvCxnSpPr>
        <p:spPr>
          <a:xfrm flipV="1">
            <a:off x="3699824" y="4415421"/>
            <a:ext cx="0" cy="4317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/>
              <p:nvPr/>
            </p:nvSpPr>
            <p:spPr>
              <a:xfrm>
                <a:off x="1791671" y="4441253"/>
                <a:ext cx="29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Т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58C6A19-4C0A-4C71-8583-4884E5BD4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671" y="4441253"/>
                <a:ext cx="299697" cy="276999"/>
              </a:xfrm>
              <a:prstGeom prst="rect">
                <a:avLst/>
              </a:prstGeom>
              <a:blipFill>
                <a:blip r:embed="rId8"/>
                <a:stretch>
                  <a:fillRect l="-20408" r="-10204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24A4011-2DB3-49F2-A801-A6E2C075C018}"/>
              </a:ext>
            </a:extLst>
          </p:cNvPr>
          <p:cNvCxnSpPr/>
          <p:nvPr/>
        </p:nvCxnSpPr>
        <p:spPr>
          <a:xfrm flipH="1">
            <a:off x="462473" y="4742361"/>
            <a:ext cx="3229644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1E0BB1D-3096-405A-B7E0-6B770C2EEFDE}"/>
              </a:ext>
            </a:extLst>
          </p:cNvPr>
          <p:cNvSpPr/>
          <p:nvPr/>
        </p:nvSpPr>
        <p:spPr>
          <a:xfrm>
            <a:off x="461282" y="3380286"/>
            <a:ext cx="8077200" cy="1971675"/>
          </a:xfrm>
          <a:custGeom>
            <a:avLst/>
            <a:gdLst>
              <a:gd name="connsiteX0" fmla="*/ 0 w 8077200"/>
              <a:gd name="connsiteY0" fmla="*/ 990600 h 1971675"/>
              <a:gd name="connsiteX1" fmla="*/ 809625 w 8077200"/>
              <a:gd name="connsiteY1" fmla="*/ 0 h 1971675"/>
              <a:gd name="connsiteX2" fmla="*/ 1628775 w 8077200"/>
              <a:gd name="connsiteY2" fmla="*/ 990600 h 1971675"/>
              <a:gd name="connsiteX3" fmla="*/ 2428875 w 8077200"/>
              <a:gd name="connsiteY3" fmla="*/ 1971675 h 1971675"/>
              <a:gd name="connsiteX4" fmla="*/ 3238500 w 8077200"/>
              <a:gd name="connsiteY4" fmla="*/ 990600 h 1971675"/>
              <a:gd name="connsiteX5" fmla="*/ 4038600 w 8077200"/>
              <a:gd name="connsiteY5" fmla="*/ 9525 h 1971675"/>
              <a:gd name="connsiteX6" fmla="*/ 4857750 w 8077200"/>
              <a:gd name="connsiteY6" fmla="*/ 990600 h 1971675"/>
              <a:gd name="connsiteX7" fmla="*/ 5657850 w 8077200"/>
              <a:gd name="connsiteY7" fmla="*/ 1962150 h 1971675"/>
              <a:gd name="connsiteX8" fmla="*/ 6457950 w 8077200"/>
              <a:gd name="connsiteY8" fmla="*/ 990600 h 1971675"/>
              <a:gd name="connsiteX9" fmla="*/ 7267575 w 8077200"/>
              <a:gd name="connsiteY9" fmla="*/ 9525 h 1971675"/>
              <a:gd name="connsiteX10" fmla="*/ 8077200 w 8077200"/>
              <a:gd name="connsiteY10" fmla="*/ 990600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77200" h="1971675">
                <a:moveTo>
                  <a:pt x="0" y="990600"/>
                </a:moveTo>
                <a:cubicBezTo>
                  <a:pt x="269081" y="495300"/>
                  <a:pt x="538163" y="0"/>
                  <a:pt x="809625" y="0"/>
                </a:cubicBezTo>
                <a:cubicBezTo>
                  <a:pt x="1081087" y="0"/>
                  <a:pt x="1628775" y="990600"/>
                  <a:pt x="1628775" y="990600"/>
                </a:cubicBezTo>
                <a:cubicBezTo>
                  <a:pt x="1898650" y="1319212"/>
                  <a:pt x="2160588" y="1971675"/>
                  <a:pt x="2428875" y="1971675"/>
                </a:cubicBezTo>
                <a:cubicBezTo>
                  <a:pt x="2697162" y="1971675"/>
                  <a:pt x="3238500" y="990600"/>
                  <a:pt x="3238500" y="990600"/>
                </a:cubicBezTo>
                <a:cubicBezTo>
                  <a:pt x="3506787" y="663575"/>
                  <a:pt x="3768725" y="9525"/>
                  <a:pt x="4038600" y="9525"/>
                </a:cubicBezTo>
                <a:cubicBezTo>
                  <a:pt x="4308475" y="9525"/>
                  <a:pt x="4857750" y="990600"/>
                  <a:pt x="4857750" y="990600"/>
                </a:cubicBezTo>
                <a:cubicBezTo>
                  <a:pt x="5127625" y="1316037"/>
                  <a:pt x="5391150" y="1962150"/>
                  <a:pt x="5657850" y="1962150"/>
                </a:cubicBezTo>
                <a:cubicBezTo>
                  <a:pt x="5924550" y="1962150"/>
                  <a:pt x="6457950" y="990600"/>
                  <a:pt x="6457950" y="990600"/>
                </a:cubicBezTo>
                <a:cubicBezTo>
                  <a:pt x="6726237" y="665163"/>
                  <a:pt x="6997700" y="9525"/>
                  <a:pt x="7267575" y="9525"/>
                </a:cubicBezTo>
                <a:cubicBezTo>
                  <a:pt x="7537450" y="9525"/>
                  <a:pt x="7807325" y="500062"/>
                  <a:pt x="8077200" y="990600"/>
                </a:cubicBezTo>
              </a:path>
            </a:pathLst>
          </a:cu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1353-9E66-4392-ADF9-7E60FC24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298" y="157788"/>
            <a:ext cx="9771017" cy="112250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ME" b="1" dirty="0"/>
              <a:t>Нацртај синусоиду</a:t>
            </a:r>
          </a:p>
          <a:p>
            <a:pPr marL="0" indent="0">
              <a:buNone/>
            </a:pPr>
            <a:r>
              <a:rPr lang="sr-Cyrl-ME" dirty="0"/>
              <a:t>Користимо црта тачка црта јер је то у легенди.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/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8F58BF1-840F-4F56-A191-81CE6FB38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00" y="3076096"/>
                <a:ext cx="487249" cy="276999"/>
              </a:xfrm>
              <a:prstGeom prst="rect">
                <a:avLst/>
              </a:prstGeom>
              <a:blipFill>
                <a:blip r:embed="rId9"/>
                <a:stretch>
                  <a:fillRect l="-10000" r="-6250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D9D44750-7674-41B2-9D85-51FF89210D90}"/>
              </a:ext>
            </a:extLst>
          </p:cNvPr>
          <p:cNvSpPr/>
          <p:nvPr/>
        </p:nvSpPr>
        <p:spPr>
          <a:xfrm>
            <a:off x="1216379" y="332622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1FAE5AE-5B21-4D83-9E3A-2D2EDEB99399}"/>
              </a:ext>
            </a:extLst>
          </p:cNvPr>
          <p:cNvCxnSpPr>
            <a:cxnSpLocks/>
          </p:cNvCxnSpPr>
          <p:nvPr/>
        </p:nvCxnSpPr>
        <p:spPr>
          <a:xfrm>
            <a:off x="467158" y="3116978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/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8916D9F-1D20-4B10-8D6B-6DD8F04A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67" y="2794757"/>
                <a:ext cx="487249" cy="276999"/>
              </a:xfrm>
              <a:prstGeom prst="rect">
                <a:avLst/>
              </a:prstGeom>
              <a:blipFill>
                <a:blip r:embed="rId10"/>
                <a:stretch>
                  <a:fillRect l="-10000" r="-625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3FADA66-94D4-44B1-8C22-B63ACE9F658A}"/>
              </a:ext>
            </a:extLst>
          </p:cNvPr>
          <p:cNvCxnSpPr>
            <a:cxnSpLocks/>
          </p:cNvCxnSpPr>
          <p:nvPr/>
        </p:nvCxnSpPr>
        <p:spPr>
          <a:xfrm>
            <a:off x="467158" y="5619605"/>
            <a:ext cx="808155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/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BC20324-D1FC-4E82-A0D8-0CF4FFCD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86" y="5592478"/>
                <a:ext cx="660374" cy="276999"/>
              </a:xfrm>
              <a:prstGeom prst="rect">
                <a:avLst/>
              </a:prstGeom>
              <a:blipFill>
                <a:blip r:embed="rId11"/>
                <a:stretch>
                  <a:fillRect l="-1852" r="-463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/>
              <p:nvPr/>
            </p:nvSpPr>
            <p:spPr>
              <a:xfrm>
                <a:off x="9038131" y="748573"/>
                <a:ext cx="3054767" cy="456439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Cyrl-ME" b="0" dirty="0"/>
                  <a:t>На папиру ученика: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∙537,4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=759,99≈760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760</m:t>
                          </m:r>
                        </m:num>
                        <m:den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=0,76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Latn-M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sr-Latn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sr-Latn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=0,48∙1000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dirty="0">
                  <a:solidFill>
                    <a:schemeClr val="accent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=−160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+480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=320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b="0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Cyrl-M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Cyrl-M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Cyrl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Т</m:t>
                              </m:r>
                            </m:e>
                            <m:sub>
                              <m:r>
                                <a:rPr lang="sr-Cyrl-M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sr-Cyrl-M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480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=120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6C82840-9A14-4C95-9D00-CCB660D4F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131" y="748573"/>
                <a:ext cx="3054767" cy="4564390"/>
              </a:xfrm>
              <a:prstGeom prst="rect">
                <a:avLst/>
              </a:prstGeom>
              <a:blipFill>
                <a:blip r:embed="rId12"/>
                <a:stretch>
                  <a:fillRect l="-1793" t="-667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8F375-86D8-4236-94F3-412E355E4855}"/>
              </a:ext>
            </a:extLst>
          </p:cNvPr>
          <p:cNvCxnSpPr>
            <a:cxnSpLocks/>
          </p:cNvCxnSpPr>
          <p:nvPr/>
        </p:nvCxnSpPr>
        <p:spPr>
          <a:xfrm flipV="1">
            <a:off x="9547223" y="3239589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17501B4-C864-4F02-801E-7BEACF0D4A8C}"/>
              </a:ext>
            </a:extLst>
          </p:cNvPr>
          <p:cNvCxnSpPr>
            <a:cxnSpLocks/>
          </p:cNvCxnSpPr>
          <p:nvPr/>
        </p:nvCxnSpPr>
        <p:spPr>
          <a:xfrm flipV="1">
            <a:off x="9436035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067B62C-9F02-41B6-B074-04B82652102C}"/>
              </a:ext>
            </a:extLst>
          </p:cNvPr>
          <p:cNvCxnSpPr>
            <a:cxnSpLocks/>
          </p:cNvCxnSpPr>
          <p:nvPr/>
        </p:nvCxnSpPr>
        <p:spPr>
          <a:xfrm flipV="1">
            <a:off x="9907661" y="3346136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8381FD0-8160-415D-A706-A0B50041D223}"/>
              </a:ext>
            </a:extLst>
          </p:cNvPr>
          <p:cNvCxnSpPr>
            <a:cxnSpLocks/>
          </p:cNvCxnSpPr>
          <p:nvPr/>
        </p:nvCxnSpPr>
        <p:spPr>
          <a:xfrm flipV="1">
            <a:off x="9837010" y="3731228"/>
            <a:ext cx="458926" cy="2085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920469B7-96E4-4E35-AFA1-4FA94F18A967}"/>
              </a:ext>
            </a:extLst>
          </p:cNvPr>
          <p:cNvSpPr/>
          <p:nvPr/>
        </p:nvSpPr>
        <p:spPr>
          <a:xfrm>
            <a:off x="1707847" y="43062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3EF89B1-F6E7-4B99-92A3-7FDD6993F48C}"/>
              </a:ext>
            </a:extLst>
          </p:cNvPr>
          <p:cNvCxnSpPr>
            <a:cxnSpLocks/>
          </p:cNvCxnSpPr>
          <p:nvPr/>
        </p:nvCxnSpPr>
        <p:spPr>
          <a:xfrm flipV="1">
            <a:off x="1770556" y="4425260"/>
            <a:ext cx="0" cy="651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5DA2DBE-0F2D-44B8-9EE6-4E6532587BAF}"/>
              </a:ext>
            </a:extLst>
          </p:cNvPr>
          <p:cNvCxnSpPr>
            <a:cxnSpLocks/>
          </p:cNvCxnSpPr>
          <p:nvPr/>
        </p:nvCxnSpPr>
        <p:spPr>
          <a:xfrm>
            <a:off x="461282" y="4997107"/>
            <a:ext cx="1300565" cy="0"/>
          </a:xfrm>
          <a:prstGeom prst="straightConnector1">
            <a:avLst/>
          </a:prstGeom>
          <a:ln w="1905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/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82819C9-E650-4955-B80B-865B3ADD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94" y="4687250"/>
                <a:ext cx="280461" cy="276999"/>
              </a:xfrm>
              <a:prstGeom prst="rect">
                <a:avLst/>
              </a:prstGeom>
              <a:blipFill>
                <a:blip r:embed="rId13"/>
                <a:stretch>
                  <a:fillRect l="-13043" r="-8696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8889844-2DFB-4189-91CC-F328A25796FB}"/>
              </a:ext>
            </a:extLst>
          </p:cNvPr>
          <p:cNvCxnSpPr>
            <a:cxnSpLocks/>
            <a:endCxn id="95" idx="4"/>
          </p:cNvCxnSpPr>
          <p:nvPr/>
        </p:nvCxnSpPr>
        <p:spPr>
          <a:xfrm flipV="1">
            <a:off x="2240535" y="316831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CE6D77D1-2445-4AC0-9C6B-B3B112A95528}"/>
              </a:ext>
            </a:extLst>
          </p:cNvPr>
          <p:cNvSpPr/>
          <p:nvPr/>
        </p:nvSpPr>
        <p:spPr>
          <a:xfrm>
            <a:off x="2186535" y="306031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11A2D7AB-E00E-4447-A828-2845C5DB6938}"/>
              </a:ext>
            </a:extLst>
          </p:cNvPr>
          <p:cNvSpPr/>
          <p:nvPr/>
        </p:nvSpPr>
        <p:spPr>
          <a:xfrm>
            <a:off x="2674133" y="432084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B0C62E8-94B1-4DDC-8753-E8CDA93EC2B7}"/>
              </a:ext>
            </a:extLst>
          </p:cNvPr>
          <p:cNvSpPr/>
          <p:nvPr/>
        </p:nvSpPr>
        <p:spPr>
          <a:xfrm>
            <a:off x="3164526" y="555435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BF6265D-012D-4051-9627-1FB0268E6BA3}"/>
              </a:ext>
            </a:extLst>
          </p:cNvPr>
          <p:cNvCxnSpPr>
            <a:cxnSpLocks/>
          </p:cNvCxnSpPr>
          <p:nvPr/>
        </p:nvCxnSpPr>
        <p:spPr>
          <a:xfrm flipV="1">
            <a:off x="3215923" y="437514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91A89592-1F48-43A9-A977-A27B2346904B}"/>
              </a:ext>
            </a:extLst>
          </p:cNvPr>
          <p:cNvSpPr/>
          <p:nvPr/>
        </p:nvSpPr>
        <p:spPr>
          <a:xfrm>
            <a:off x="5575868" y="432467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722D2EF-5B41-4576-8EA6-A59CE2F6E8AB}"/>
              </a:ext>
            </a:extLst>
          </p:cNvPr>
          <p:cNvCxnSpPr>
            <a:cxnSpLocks/>
            <a:endCxn id="115" idx="4"/>
          </p:cNvCxnSpPr>
          <p:nvPr/>
        </p:nvCxnSpPr>
        <p:spPr>
          <a:xfrm flipV="1">
            <a:off x="4178286" y="3172516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C20F9D75-CF6E-489E-B549-91D700FFBA1C}"/>
              </a:ext>
            </a:extLst>
          </p:cNvPr>
          <p:cNvSpPr/>
          <p:nvPr/>
        </p:nvSpPr>
        <p:spPr>
          <a:xfrm>
            <a:off x="4124286" y="306451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6F5BC98-C1EE-4918-855E-302C3DC6F59D}"/>
              </a:ext>
            </a:extLst>
          </p:cNvPr>
          <p:cNvSpPr/>
          <p:nvPr/>
        </p:nvSpPr>
        <p:spPr>
          <a:xfrm>
            <a:off x="4611884" y="432504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4C82E01A-79E6-4281-B906-4C030781B67A}"/>
              </a:ext>
            </a:extLst>
          </p:cNvPr>
          <p:cNvSpPr/>
          <p:nvPr/>
        </p:nvSpPr>
        <p:spPr>
          <a:xfrm>
            <a:off x="5102277" y="555855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A96080F-099E-40B9-94DA-1984D0B19D94}"/>
              </a:ext>
            </a:extLst>
          </p:cNvPr>
          <p:cNvCxnSpPr>
            <a:cxnSpLocks/>
          </p:cNvCxnSpPr>
          <p:nvPr/>
        </p:nvCxnSpPr>
        <p:spPr>
          <a:xfrm flipV="1">
            <a:off x="5153674" y="4379346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F2DB63B7-1F5B-4EB5-B058-80D589B4F747}"/>
              </a:ext>
            </a:extLst>
          </p:cNvPr>
          <p:cNvSpPr/>
          <p:nvPr/>
        </p:nvSpPr>
        <p:spPr>
          <a:xfrm>
            <a:off x="7507766" y="431187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2AD4EDB-E7CB-4FF5-8C4F-2C445FB4DD6D}"/>
              </a:ext>
            </a:extLst>
          </p:cNvPr>
          <p:cNvCxnSpPr>
            <a:cxnSpLocks/>
            <a:endCxn id="125" idx="4"/>
          </p:cNvCxnSpPr>
          <p:nvPr/>
        </p:nvCxnSpPr>
        <p:spPr>
          <a:xfrm flipV="1">
            <a:off x="6110184" y="3159711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BD28F47C-F157-4F89-B21C-7F425D941E5A}"/>
              </a:ext>
            </a:extLst>
          </p:cNvPr>
          <p:cNvSpPr/>
          <p:nvPr/>
        </p:nvSpPr>
        <p:spPr>
          <a:xfrm>
            <a:off x="6056184" y="305171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BB1A502A-DCC3-459F-B2DF-91553B695B01}"/>
              </a:ext>
            </a:extLst>
          </p:cNvPr>
          <p:cNvSpPr/>
          <p:nvPr/>
        </p:nvSpPr>
        <p:spPr>
          <a:xfrm>
            <a:off x="6543782" y="431224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E4847EB-45B0-4738-B5D5-B6F5F37DC193}"/>
              </a:ext>
            </a:extLst>
          </p:cNvPr>
          <p:cNvSpPr/>
          <p:nvPr/>
        </p:nvSpPr>
        <p:spPr>
          <a:xfrm>
            <a:off x="7034175" y="554575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C0DEBBD-F8C2-49D6-9533-E4CE7984BCF4}"/>
              </a:ext>
            </a:extLst>
          </p:cNvPr>
          <p:cNvCxnSpPr>
            <a:cxnSpLocks/>
          </p:cNvCxnSpPr>
          <p:nvPr/>
        </p:nvCxnSpPr>
        <p:spPr>
          <a:xfrm flipV="1">
            <a:off x="7085572" y="4366541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79F2F19-AE0F-471D-8DC9-4B58472C9461}"/>
              </a:ext>
            </a:extLst>
          </p:cNvPr>
          <p:cNvCxnSpPr>
            <a:cxnSpLocks/>
            <a:endCxn id="131" idx="4"/>
          </p:cNvCxnSpPr>
          <p:nvPr/>
        </p:nvCxnSpPr>
        <p:spPr>
          <a:xfrm flipV="1">
            <a:off x="8047056" y="3175337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4E6642A8-8B53-447B-AF91-4995D6E7D5F0}"/>
              </a:ext>
            </a:extLst>
          </p:cNvPr>
          <p:cNvSpPr/>
          <p:nvPr/>
        </p:nvSpPr>
        <p:spPr>
          <a:xfrm>
            <a:off x="7993056" y="306733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1D071FF-0FFD-4946-B158-1928E1BB8BF7}"/>
              </a:ext>
            </a:extLst>
          </p:cNvPr>
          <p:cNvSpPr/>
          <p:nvPr/>
        </p:nvSpPr>
        <p:spPr>
          <a:xfrm>
            <a:off x="727304" y="432084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A325D569-DED5-433E-9662-F0307BE52E39}"/>
              </a:ext>
            </a:extLst>
          </p:cNvPr>
          <p:cNvSpPr/>
          <p:nvPr/>
        </p:nvSpPr>
        <p:spPr>
          <a:xfrm>
            <a:off x="1217697" y="555435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1FF2366-9E49-4801-B0D1-BA71AB6777CA}"/>
              </a:ext>
            </a:extLst>
          </p:cNvPr>
          <p:cNvCxnSpPr>
            <a:cxnSpLocks/>
          </p:cNvCxnSpPr>
          <p:nvPr/>
        </p:nvCxnSpPr>
        <p:spPr>
          <a:xfrm flipV="1">
            <a:off x="1269094" y="4375143"/>
            <a:ext cx="0" cy="118896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D2BA173-51C8-46F6-BB0A-2521043B2E49}"/>
              </a:ext>
            </a:extLst>
          </p:cNvPr>
          <p:cNvSpPr/>
          <p:nvPr/>
        </p:nvSpPr>
        <p:spPr>
          <a:xfrm>
            <a:off x="1767840" y="3108960"/>
            <a:ext cx="6775269" cy="2499361"/>
          </a:xfrm>
          <a:custGeom>
            <a:avLst/>
            <a:gdLst>
              <a:gd name="connsiteX0" fmla="*/ 0 w 6775269"/>
              <a:gd name="connsiteY0" fmla="*/ 1245326 h 2499361"/>
              <a:gd name="connsiteX1" fmla="*/ 461554 w 6775269"/>
              <a:gd name="connsiteY1" fmla="*/ 8709 h 2499361"/>
              <a:gd name="connsiteX2" fmla="*/ 957943 w 6775269"/>
              <a:gd name="connsiteY2" fmla="*/ 1262743 h 2499361"/>
              <a:gd name="connsiteX3" fmla="*/ 1445623 w 6775269"/>
              <a:gd name="connsiteY3" fmla="*/ 2499360 h 2499361"/>
              <a:gd name="connsiteX4" fmla="*/ 1933303 w 6775269"/>
              <a:gd name="connsiteY4" fmla="*/ 1262743 h 2499361"/>
              <a:gd name="connsiteX5" fmla="*/ 2412274 w 6775269"/>
              <a:gd name="connsiteY5" fmla="*/ 8709 h 2499361"/>
              <a:gd name="connsiteX6" fmla="*/ 2899954 w 6775269"/>
              <a:gd name="connsiteY6" fmla="*/ 1262743 h 2499361"/>
              <a:gd name="connsiteX7" fmla="*/ 3387634 w 6775269"/>
              <a:gd name="connsiteY7" fmla="*/ 2499360 h 2499361"/>
              <a:gd name="connsiteX8" fmla="*/ 3866606 w 6775269"/>
              <a:gd name="connsiteY8" fmla="*/ 1262743 h 2499361"/>
              <a:gd name="connsiteX9" fmla="*/ 4345577 w 6775269"/>
              <a:gd name="connsiteY9" fmla="*/ 0 h 2499361"/>
              <a:gd name="connsiteX10" fmla="*/ 4833257 w 6775269"/>
              <a:gd name="connsiteY10" fmla="*/ 1262743 h 2499361"/>
              <a:gd name="connsiteX11" fmla="*/ 5329646 w 6775269"/>
              <a:gd name="connsiteY11" fmla="*/ 2499360 h 2499361"/>
              <a:gd name="connsiteX12" fmla="*/ 5808617 w 6775269"/>
              <a:gd name="connsiteY12" fmla="*/ 1271451 h 2499361"/>
              <a:gd name="connsiteX13" fmla="*/ 6278880 w 6775269"/>
              <a:gd name="connsiteY13" fmla="*/ 17417 h 2499361"/>
              <a:gd name="connsiteX14" fmla="*/ 6775269 w 6775269"/>
              <a:gd name="connsiteY14" fmla="*/ 1245326 h 249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775269" h="2499361">
                <a:moveTo>
                  <a:pt x="0" y="1245326"/>
                </a:moveTo>
                <a:cubicBezTo>
                  <a:pt x="150948" y="625566"/>
                  <a:pt x="301897" y="5806"/>
                  <a:pt x="461554" y="8709"/>
                </a:cubicBezTo>
                <a:cubicBezTo>
                  <a:pt x="621211" y="11612"/>
                  <a:pt x="793932" y="847635"/>
                  <a:pt x="957943" y="1262743"/>
                </a:cubicBezTo>
                <a:cubicBezTo>
                  <a:pt x="1121954" y="1677851"/>
                  <a:pt x="1283063" y="2499360"/>
                  <a:pt x="1445623" y="2499360"/>
                </a:cubicBezTo>
                <a:cubicBezTo>
                  <a:pt x="1608183" y="2499360"/>
                  <a:pt x="1772195" y="1677852"/>
                  <a:pt x="1933303" y="1262743"/>
                </a:cubicBezTo>
                <a:cubicBezTo>
                  <a:pt x="2094412" y="847634"/>
                  <a:pt x="2251166" y="8709"/>
                  <a:pt x="2412274" y="8709"/>
                </a:cubicBezTo>
                <a:cubicBezTo>
                  <a:pt x="2573382" y="8709"/>
                  <a:pt x="2737394" y="847635"/>
                  <a:pt x="2899954" y="1262743"/>
                </a:cubicBezTo>
                <a:cubicBezTo>
                  <a:pt x="3062514" y="1677851"/>
                  <a:pt x="3226525" y="2499360"/>
                  <a:pt x="3387634" y="2499360"/>
                </a:cubicBezTo>
                <a:cubicBezTo>
                  <a:pt x="3548743" y="2499360"/>
                  <a:pt x="3706949" y="1679303"/>
                  <a:pt x="3866606" y="1262743"/>
                </a:cubicBezTo>
                <a:cubicBezTo>
                  <a:pt x="4026263" y="846183"/>
                  <a:pt x="4184469" y="0"/>
                  <a:pt x="4345577" y="0"/>
                </a:cubicBezTo>
                <a:cubicBezTo>
                  <a:pt x="4506685" y="0"/>
                  <a:pt x="4669246" y="846183"/>
                  <a:pt x="4833257" y="1262743"/>
                </a:cubicBezTo>
                <a:cubicBezTo>
                  <a:pt x="4997269" y="1679303"/>
                  <a:pt x="5167086" y="2497909"/>
                  <a:pt x="5329646" y="2499360"/>
                </a:cubicBezTo>
                <a:cubicBezTo>
                  <a:pt x="5492206" y="2500811"/>
                  <a:pt x="5650411" y="1685108"/>
                  <a:pt x="5808617" y="1271451"/>
                </a:cubicBezTo>
                <a:cubicBezTo>
                  <a:pt x="5966823" y="857794"/>
                  <a:pt x="6117771" y="21771"/>
                  <a:pt x="6278880" y="17417"/>
                </a:cubicBezTo>
                <a:cubicBezTo>
                  <a:pt x="6439989" y="13063"/>
                  <a:pt x="6607629" y="629194"/>
                  <a:pt x="6775269" y="1245326"/>
                </a:cubicBezTo>
              </a:path>
            </a:pathLst>
          </a:cu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EDEACA-3AD4-416E-AD20-7957419AB762}"/>
              </a:ext>
            </a:extLst>
          </p:cNvPr>
          <p:cNvSpPr/>
          <p:nvPr/>
        </p:nvSpPr>
        <p:spPr>
          <a:xfrm>
            <a:off x="792480" y="4371703"/>
            <a:ext cx="966651" cy="1245326"/>
          </a:xfrm>
          <a:custGeom>
            <a:avLst/>
            <a:gdLst>
              <a:gd name="connsiteX0" fmla="*/ 966651 w 966651"/>
              <a:gd name="connsiteY0" fmla="*/ 0 h 1245326"/>
              <a:gd name="connsiteX1" fmla="*/ 478971 w 966651"/>
              <a:gd name="connsiteY1" fmla="*/ 1245326 h 1245326"/>
              <a:gd name="connsiteX2" fmla="*/ 0 w 966651"/>
              <a:gd name="connsiteY2" fmla="*/ 0 h 124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6651" h="1245326">
                <a:moveTo>
                  <a:pt x="966651" y="0"/>
                </a:moveTo>
                <a:cubicBezTo>
                  <a:pt x="803365" y="622663"/>
                  <a:pt x="640079" y="1245326"/>
                  <a:pt x="478971" y="1245326"/>
                </a:cubicBezTo>
                <a:cubicBezTo>
                  <a:pt x="317863" y="1245326"/>
                  <a:pt x="158931" y="622663"/>
                  <a:pt x="0" y="0"/>
                </a:cubicBezTo>
              </a:path>
            </a:pathLst>
          </a:cu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39235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Calibri Ligh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2263</Words>
  <Application>Microsoft Office PowerPoint</Application>
  <PresentationFormat>Widescreen</PresentationFormat>
  <Paragraphs>371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Arial Narrow</vt:lpstr>
      <vt:lpstr>Calibri Light</vt:lpstr>
      <vt:lpstr>Cambria Math</vt:lpstr>
      <vt:lpstr>Office Theme</vt:lpstr>
      <vt:lpstr>Временски дијаграм</vt:lpstr>
      <vt:lpstr>Конвенција </vt:lpstr>
      <vt:lpstr>Задатак А</vt:lpstr>
      <vt:lpstr>Корак 1:</vt:lpstr>
      <vt:lpstr>Корак 2:</vt:lpstr>
      <vt:lpstr>Корак 3:</vt:lpstr>
      <vt:lpstr>Корак 4:</vt:lpstr>
      <vt:lpstr>Корак 5:</vt:lpstr>
      <vt:lpstr>Сегменти синусоиде</vt:lpstr>
      <vt:lpstr>Корак 6:</vt:lpstr>
      <vt:lpstr>Корак 7:</vt:lpstr>
      <vt:lpstr>Задатак б)</vt:lpstr>
      <vt:lpstr>Корак 1</vt:lpstr>
      <vt:lpstr>Корак 2</vt:lpstr>
      <vt:lpstr>Корак 3</vt:lpstr>
      <vt:lpstr>Корак 4</vt:lpstr>
      <vt:lpstr>Корак 5</vt:lpstr>
      <vt:lpstr>Корак 6</vt:lpstr>
      <vt:lpstr>Корак 7</vt:lpstr>
      <vt:lpstr>Задатак в)</vt:lpstr>
      <vt:lpstr>Корак 1</vt:lpstr>
      <vt:lpstr>Корак 2</vt:lpstr>
      <vt:lpstr>Корак 3</vt:lpstr>
      <vt:lpstr>Корак 4</vt:lpstr>
      <vt:lpstr>Корак 5</vt:lpstr>
      <vt:lpstr>Корак 6</vt:lpstr>
      <vt:lpstr>Корак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Временски дијаграм</dc:title>
  <dc:creator>Блажо Ђуровић</dc:creator>
  <cp:lastModifiedBy>Блажо Ђуровић</cp:lastModifiedBy>
  <cp:revision>1</cp:revision>
  <dcterms:created xsi:type="dcterms:W3CDTF">2021-10-23T16:43:56Z</dcterms:created>
  <dcterms:modified xsi:type="dcterms:W3CDTF">2021-10-24T16:55:44Z</dcterms:modified>
</cp:coreProperties>
</file>