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3" r:id="rId4"/>
    <p:sldId id="259" r:id="rId5"/>
    <p:sldId id="276" r:id="rId6"/>
    <p:sldId id="277" r:id="rId7"/>
    <p:sldId id="275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96E5C-A399-4112-94E2-A8C98205829E}" v="24" dt="2022-03-11T08:35:22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88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AFC96E5C-A399-4112-94E2-A8C98205829E}"/>
    <pc:docChg chg="undo custSel modSld">
      <pc:chgData name="Блажо Ђуровић" userId="5694572e-f064-495d-ac23-a1610d1060de" providerId="ADAL" clId="{AFC96E5C-A399-4112-94E2-A8C98205829E}" dt="2022-03-11T08:35:37.842" v="391" actId="14100"/>
      <pc:docMkLst>
        <pc:docMk/>
      </pc:docMkLst>
      <pc:sldChg chg="addSp modSp mod">
        <pc:chgData name="Блажо Ђуровић" userId="5694572e-f064-495d-ac23-a1610d1060de" providerId="ADAL" clId="{AFC96E5C-A399-4112-94E2-A8C98205829E}" dt="2022-03-11T08:34:33.343" v="381" actId="167"/>
        <pc:sldMkLst>
          <pc:docMk/>
          <pc:sldMk cId="0" sldId="268"/>
        </pc:sldMkLst>
        <pc:spChg chg="mod">
          <ac:chgData name="Блажо Ђуровић" userId="5694572e-f064-495d-ac23-a1610d1060de" providerId="ADAL" clId="{AFC96E5C-A399-4112-94E2-A8C98205829E}" dt="2022-03-11T08:33:24.122" v="372" actId="14100"/>
          <ac:spMkLst>
            <pc:docMk/>
            <pc:sldMk cId="0" sldId="268"/>
            <ac:spMk id="2" creationId="{00000000-0000-0000-0000-000000000000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2" creationId="{2BCF9985-2E1C-4C17-8C2A-D52D84D422ED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3" creationId="{D2B48DCC-F372-4A11-8B31-3C6864009740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4" creationId="{01940847-AF85-4B2A-8E2A-9941E6025634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5" creationId="{CB898FE3-D0D3-42D8-979E-A8A4B232375B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6" creationId="{57D9C01F-1D7E-4BDB-A998-00217FC22425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7" creationId="{860D0107-B3DD-48A2-92C9-870551573A6A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8" creationId="{998C975D-CEAB-4F86-93CF-DDA5FCE19E8B}"/>
          </ac:spMkLst>
        </pc:spChg>
        <pc:spChg chg="add mod ord">
          <ac:chgData name="Блажо Ђуровић" userId="5694572e-f064-495d-ac23-a1610d1060de" providerId="ADAL" clId="{AFC96E5C-A399-4112-94E2-A8C98205829E}" dt="2022-03-11T08:32:57.899" v="367" actId="1076"/>
          <ac:spMkLst>
            <pc:docMk/>
            <pc:sldMk cId="0" sldId="268"/>
            <ac:spMk id="49" creationId="{B3F231DB-45B9-4751-88A7-0ABFA6326144}"/>
          </ac:spMkLst>
        </pc:spChg>
        <pc:spChg chg="add mod ord">
          <ac:chgData name="Блажо Ђуровић" userId="5694572e-f064-495d-ac23-a1610d1060de" providerId="ADAL" clId="{AFC96E5C-A399-4112-94E2-A8C98205829E}" dt="2022-03-11T08:33:13.998" v="371" actId="167"/>
          <ac:spMkLst>
            <pc:docMk/>
            <pc:sldMk cId="0" sldId="268"/>
            <ac:spMk id="50" creationId="{4851DC56-6A17-4756-BFD2-8E72B1BD17C0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51" creationId="{064B02BA-5EE0-4D20-AF42-3D1B347A43C5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57" creationId="{9C9165AF-8169-4E80-9231-9CE8B4ADA2E0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58" creationId="{E7E3BEB5-1043-4C36-97E5-D6AC2861502F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61" creationId="{0AC137FF-F441-4E9C-AB4E-4DCE56D8D25B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62" creationId="{EE4E7A38-9E02-4899-B7F7-50D32FD3D20C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63" creationId="{70480187-29A3-45FF-B54F-D133259F6948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65" creationId="{BA4E433B-9739-4A28-A751-72FDE83CC523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66" creationId="{36F7A0E5-7CEC-4C5E-BF65-A44FF499418F}"/>
          </ac:spMkLst>
        </pc:spChg>
        <pc:spChg chg="add mod ord">
          <ac:chgData name="Блажо Ђуровић" userId="5694572e-f064-495d-ac23-a1610d1060de" providerId="ADAL" clId="{AFC96E5C-A399-4112-94E2-A8C98205829E}" dt="2022-03-11T08:33:45.771" v="375" actId="1076"/>
          <ac:spMkLst>
            <pc:docMk/>
            <pc:sldMk cId="0" sldId="268"/>
            <ac:spMk id="68" creationId="{FA8A6B48-B4BF-42FF-AF6C-96BEA2922750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69" creationId="{A76E0325-97BD-45FD-918D-41FEA6E89805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70" creationId="{267EE707-6D80-4326-81D4-B46D44F926CE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71" creationId="{D2B45F98-EB62-4E52-BEB2-8275D18F071D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72" creationId="{01C7C80A-8646-4147-A5D3-5DB1C20B07C3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78" creationId="{692EF438-C229-42E7-81F1-27894A663A61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80" creationId="{693E5EC0-7ADA-4383-AB0E-8BE72BEA8BC2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81" creationId="{16EF4C25-ACD6-4066-89BD-021614507936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82" creationId="{AEAB563D-F67D-433F-97BC-8D063CCF830D}"/>
          </ac:spMkLst>
        </pc:spChg>
        <pc:spChg chg="add mod ord">
          <ac:chgData name="Блажо Ђуровић" userId="5694572e-f064-495d-ac23-a1610d1060de" providerId="ADAL" clId="{AFC96E5C-A399-4112-94E2-A8C98205829E}" dt="2022-03-11T08:34:02.450" v="378" actId="1076"/>
          <ac:spMkLst>
            <pc:docMk/>
            <pc:sldMk cId="0" sldId="268"/>
            <ac:spMk id="84" creationId="{DEF62DE0-8F7B-4334-A470-9B78CF55C70B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87" creationId="{A385FF3F-34DF-4FD9-943B-4301F173E139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89" creationId="{63BCB07E-3140-4DB6-89A0-FA839FCE5360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0" creationId="{DF8DF9C6-F614-444A-8936-55900AD47129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1" creationId="{D998C7A3-B976-4276-A8A4-BD92F768906E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2" creationId="{196FB23E-852D-4045-A6C2-DFADA461E3CF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3" creationId="{4164F090-D61A-4846-9EB7-B7BB7EDB7EF3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4" creationId="{21D5FF14-CD1F-4E15-97CF-DABD2B0C807C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5" creationId="{97DB424F-47DF-44AB-AF21-3D06D0D5FD37}"/>
          </ac:spMkLst>
        </pc:spChg>
        <pc:spChg chg="add mod ord">
          <ac:chgData name="Блажо Ђуровић" userId="5694572e-f064-495d-ac23-a1610d1060de" providerId="ADAL" clId="{AFC96E5C-A399-4112-94E2-A8C98205829E}" dt="2022-03-11T08:34:33.343" v="381" actId="167"/>
          <ac:spMkLst>
            <pc:docMk/>
            <pc:sldMk cId="0" sldId="268"/>
            <ac:spMk id="96" creationId="{C6B7AD23-4A4B-4E30-8DB7-059E3D435A23}"/>
          </ac:spMkLst>
        </pc:spChg>
      </pc:sldChg>
      <pc:sldChg chg="addSp delSp modSp mod">
        <pc:chgData name="Блажо Ђуровић" userId="5694572e-f064-495d-ac23-a1610d1060de" providerId="ADAL" clId="{AFC96E5C-A399-4112-94E2-A8C98205829E}" dt="2022-03-11T08:26:07.187" v="364"/>
        <pc:sldMkLst>
          <pc:docMk/>
          <pc:sldMk cId="0" sldId="269"/>
        </pc:sldMkLst>
        <pc:spChg chg="add mod">
          <ac:chgData name="Блажо Ђуровић" userId="5694572e-f064-495d-ac23-a1610d1060de" providerId="ADAL" clId="{AFC96E5C-A399-4112-94E2-A8C98205829E}" dt="2022-03-11T08:22:36.961" v="221" actId="164"/>
          <ac:spMkLst>
            <pc:docMk/>
            <pc:sldMk cId="0" sldId="269"/>
            <ac:spMk id="4" creationId="{A5A6793D-918B-455F-89D5-795097F55BE9}"/>
          </ac:spMkLst>
        </pc:spChg>
        <pc:spChg chg="add mod">
          <ac:chgData name="Блажо Ђуровић" userId="5694572e-f064-495d-ac23-a1610d1060de" providerId="ADAL" clId="{AFC96E5C-A399-4112-94E2-A8C98205829E}" dt="2022-03-11T08:22:36.961" v="221" actId="164"/>
          <ac:spMkLst>
            <pc:docMk/>
            <pc:sldMk cId="0" sldId="269"/>
            <ac:spMk id="5" creationId="{09BC87A5-E3C4-487C-815D-0AB245B0504D}"/>
          </ac:spMkLst>
        </pc:spChg>
        <pc:spChg chg="add mod">
          <ac:chgData name="Блажо Ђуровић" userId="5694572e-f064-495d-ac23-a1610d1060de" providerId="ADAL" clId="{AFC96E5C-A399-4112-94E2-A8C98205829E}" dt="2022-03-11T08:22:36.961" v="221" actId="164"/>
          <ac:spMkLst>
            <pc:docMk/>
            <pc:sldMk cId="0" sldId="269"/>
            <ac:spMk id="8" creationId="{58A32195-A7FB-470B-8987-DFBE0AF28D07}"/>
          </ac:spMkLst>
        </pc:spChg>
        <pc:spChg chg="mod">
          <ac:chgData name="Блажо Ђуровић" userId="5694572e-f064-495d-ac23-a1610d1060de" providerId="ADAL" clId="{AFC96E5C-A399-4112-94E2-A8C98205829E}" dt="2022-03-11T08:26:07.187" v="364"/>
          <ac:spMkLst>
            <pc:docMk/>
            <pc:sldMk cId="0" sldId="269"/>
            <ac:spMk id="10" creationId="{00000000-0000-0000-0000-000000000000}"/>
          </ac:spMkLst>
        </pc:spChg>
        <pc:grpChg chg="add mod">
          <ac:chgData name="Блажо Ђуровић" userId="5694572e-f064-495d-ac23-a1610d1060de" providerId="ADAL" clId="{AFC96E5C-A399-4112-94E2-A8C98205829E}" dt="2022-03-11T08:22:36.961" v="221" actId="164"/>
          <ac:grpSpMkLst>
            <pc:docMk/>
            <pc:sldMk cId="0" sldId="269"/>
            <ac:grpSpMk id="13" creationId="{C220EC9A-594A-40BF-842C-9B977718FC8A}"/>
          </ac:grpSpMkLst>
        </pc:grpChg>
        <pc:picChg chg="del mod">
          <ac:chgData name="Блажо Ђуровић" userId="5694572e-f064-495d-ac23-a1610d1060de" providerId="ADAL" clId="{AFC96E5C-A399-4112-94E2-A8C98205829E}" dt="2022-03-11T08:20:33.087" v="134" actId="478"/>
          <ac:picMkLst>
            <pc:docMk/>
            <pc:sldMk cId="0" sldId="269"/>
            <ac:picMk id="6146" creationId="{00000000-0000-0000-0000-000000000000}"/>
          </ac:picMkLst>
        </pc:picChg>
        <pc:cxnChg chg="add mod">
          <ac:chgData name="Блажо Ђуровић" userId="5694572e-f064-495d-ac23-a1610d1060de" providerId="ADAL" clId="{AFC96E5C-A399-4112-94E2-A8C98205829E}" dt="2022-03-11T08:22:36.961" v="221" actId="164"/>
          <ac:cxnSpMkLst>
            <pc:docMk/>
            <pc:sldMk cId="0" sldId="269"/>
            <ac:cxnSpMk id="3" creationId="{BCBB0A03-F201-4471-8D79-4AFEE1E35843}"/>
          </ac:cxnSpMkLst>
        </pc:cxnChg>
        <pc:cxnChg chg="add mod">
          <ac:chgData name="Блажо Ђуровић" userId="5694572e-f064-495d-ac23-a1610d1060de" providerId="ADAL" clId="{AFC96E5C-A399-4112-94E2-A8C98205829E}" dt="2022-03-11T08:22:36.961" v="221" actId="164"/>
          <ac:cxnSpMkLst>
            <pc:docMk/>
            <pc:sldMk cId="0" sldId="269"/>
            <ac:cxnSpMk id="7" creationId="{DAFEFC0E-9CE7-4070-89F4-3527F4CE518A}"/>
          </ac:cxnSpMkLst>
        </pc:cxnChg>
        <pc:cxnChg chg="add mod">
          <ac:chgData name="Блажо Ђуровић" userId="5694572e-f064-495d-ac23-a1610d1060de" providerId="ADAL" clId="{AFC96E5C-A399-4112-94E2-A8C98205829E}" dt="2022-03-11T08:22:36.961" v="221" actId="164"/>
          <ac:cxnSpMkLst>
            <pc:docMk/>
            <pc:sldMk cId="0" sldId="269"/>
            <ac:cxnSpMk id="12" creationId="{F1A3EBF2-99D3-4F19-AA60-CD06325A4105}"/>
          </ac:cxnSpMkLst>
        </pc:cxnChg>
      </pc:sldChg>
      <pc:sldChg chg="addSp delSp modSp mod">
        <pc:chgData name="Блажо Ђуровић" userId="5694572e-f064-495d-ac23-a1610d1060de" providerId="ADAL" clId="{AFC96E5C-A399-4112-94E2-A8C98205829E}" dt="2022-03-11T08:35:37.842" v="391" actId="14100"/>
        <pc:sldMkLst>
          <pc:docMk/>
          <pc:sldMk cId="0" sldId="270"/>
        </pc:sldMkLst>
        <pc:spChg chg="mod">
          <ac:chgData name="Блажо Ђуровић" userId="5694572e-f064-495d-ac23-a1610d1060de" providerId="ADAL" clId="{AFC96E5C-A399-4112-94E2-A8C98205829E}" dt="2022-03-11T08:23:24.344" v="225" actId="14100"/>
          <ac:spMkLst>
            <pc:docMk/>
            <pc:sldMk cId="0" sldId="270"/>
            <ac:spMk id="2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2.517" v="226" actId="478"/>
          <ac:spMkLst>
            <pc:docMk/>
            <pc:sldMk cId="0" sldId="270"/>
            <ac:spMk id="4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2.517" v="226" actId="478"/>
          <ac:spMkLst>
            <pc:docMk/>
            <pc:sldMk cId="0" sldId="270"/>
            <ac:spMk id="13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2.517" v="226" actId="478"/>
          <ac:spMkLst>
            <pc:docMk/>
            <pc:sldMk cId="0" sldId="270"/>
            <ac:spMk id="14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2.517" v="226" actId="478"/>
          <ac:spMkLst>
            <pc:docMk/>
            <pc:sldMk cId="0" sldId="270"/>
            <ac:spMk id="15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2.517" v="226" actId="478"/>
          <ac:spMkLst>
            <pc:docMk/>
            <pc:sldMk cId="0" sldId="270"/>
            <ac:spMk id="16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9.292" v="230" actId="478"/>
          <ac:spMkLst>
            <pc:docMk/>
            <pc:sldMk cId="0" sldId="270"/>
            <ac:spMk id="17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9.292" v="230" actId="478"/>
          <ac:spMkLst>
            <pc:docMk/>
            <pc:sldMk cId="0" sldId="270"/>
            <ac:spMk id="18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9.292" v="230" actId="478"/>
          <ac:spMkLst>
            <pc:docMk/>
            <pc:sldMk cId="0" sldId="270"/>
            <ac:spMk id="19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9.292" v="230" actId="478"/>
          <ac:spMkLst>
            <pc:docMk/>
            <pc:sldMk cId="0" sldId="270"/>
            <ac:spMk id="20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9.292" v="230" actId="478"/>
          <ac:spMkLst>
            <pc:docMk/>
            <pc:sldMk cId="0" sldId="270"/>
            <ac:spMk id="21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0.076" v="237" actId="478"/>
          <ac:spMkLst>
            <pc:docMk/>
            <pc:sldMk cId="0" sldId="270"/>
            <ac:spMk id="42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0.076" v="237" actId="478"/>
          <ac:spMkLst>
            <pc:docMk/>
            <pc:sldMk cId="0" sldId="270"/>
            <ac:spMk id="43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0.076" v="237" actId="478"/>
          <ac:spMkLst>
            <pc:docMk/>
            <pc:sldMk cId="0" sldId="270"/>
            <ac:spMk id="44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0.076" v="237" actId="478"/>
          <ac:spMkLst>
            <pc:docMk/>
            <pc:sldMk cId="0" sldId="270"/>
            <ac:spMk id="45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0.076" v="237" actId="478"/>
          <ac:spMkLst>
            <pc:docMk/>
            <pc:sldMk cId="0" sldId="270"/>
            <ac:spMk id="46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6.020" v="234" actId="478"/>
          <ac:spMkLst>
            <pc:docMk/>
            <pc:sldMk cId="0" sldId="270"/>
            <ac:spMk id="47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6.020" v="234" actId="478"/>
          <ac:spMkLst>
            <pc:docMk/>
            <pc:sldMk cId="0" sldId="270"/>
            <ac:spMk id="48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6.020" v="234" actId="478"/>
          <ac:spMkLst>
            <pc:docMk/>
            <pc:sldMk cId="0" sldId="270"/>
            <ac:spMk id="49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6.020" v="234" actId="478"/>
          <ac:spMkLst>
            <pc:docMk/>
            <pc:sldMk cId="0" sldId="270"/>
            <ac:spMk id="50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6.020" v="234" actId="478"/>
          <ac:spMkLst>
            <pc:docMk/>
            <pc:sldMk cId="0" sldId="270"/>
            <ac:spMk id="51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4.821" v="228" actId="478"/>
          <ac:spMkLst>
            <pc:docMk/>
            <pc:sldMk cId="0" sldId="270"/>
            <ac:spMk id="57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5.941" v="229" actId="478"/>
          <ac:spMkLst>
            <pc:docMk/>
            <pc:sldMk cId="0" sldId="270"/>
            <ac:spMk id="58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6.836" v="235" actId="478"/>
          <ac:spMkLst>
            <pc:docMk/>
            <pc:sldMk cId="0" sldId="270"/>
            <ac:spMk id="61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0.925" v="238" actId="478"/>
          <ac:spMkLst>
            <pc:docMk/>
            <pc:sldMk cId="0" sldId="270"/>
            <ac:spMk id="62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1.069" v="231" actId="478"/>
          <ac:spMkLst>
            <pc:docMk/>
            <pc:sldMk cId="0" sldId="270"/>
            <ac:spMk id="63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3.661" v="227" actId="478"/>
          <ac:spMkLst>
            <pc:docMk/>
            <pc:sldMk cId="0" sldId="270"/>
            <ac:spMk id="65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7.596" v="236" actId="478"/>
          <ac:spMkLst>
            <pc:docMk/>
            <pc:sldMk cId="0" sldId="270"/>
            <ac:spMk id="66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52.116" v="239" actId="478"/>
          <ac:spMkLst>
            <pc:docMk/>
            <pc:sldMk cId="0" sldId="270"/>
            <ac:spMk id="68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1.940" v="232" actId="478"/>
          <ac:spMkLst>
            <pc:docMk/>
            <pc:sldMk cId="0" sldId="270"/>
            <ac:spMk id="69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39.292" v="230" actId="478"/>
          <ac:spMkLst>
            <pc:docMk/>
            <pc:sldMk cId="0" sldId="270"/>
            <ac:spMk id="70" creationId="{00000000-0000-0000-0000-000000000000}"/>
          </ac:spMkLst>
        </pc:spChg>
        <pc:spChg chg="del">
          <ac:chgData name="Блажо Ђуровић" userId="5694572e-f064-495d-ac23-a1610d1060de" providerId="ADAL" clId="{AFC96E5C-A399-4112-94E2-A8C98205829E}" dt="2022-03-11T08:23:42.940" v="233" actId="478"/>
          <ac:spMkLst>
            <pc:docMk/>
            <pc:sldMk cId="0" sldId="270"/>
            <ac:spMk id="71" creationId="{00000000-0000-0000-0000-000000000000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72" creationId="{9E897443-D8DE-453D-A834-C0F9B21DEFC8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73" creationId="{501C9593-97E5-462C-B517-DA6683C882F2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74" creationId="{EEC226BF-880A-4A2C-9E18-3A14D47CDAC9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75" creationId="{4FCF483C-672D-46C5-8252-1BFF60AF9615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76" creationId="{5237D486-3E74-4B0B-A614-6889A10F13AD}"/>
          </ac:spMkLst>
        </pc:spChg>
        <pc:spChg chg="mod">
          <ac:chgData name="Блажо Ђуровић" userId="5694572e-f064-495d-ac23-a1610d1060de" providerId="ADAL" clId="{AFC96E5C-A399-4112-94E2-A8C98205829E}" dt="2022-03-11T08:35:35.777" v="390" actId="1076"/>
          <ac:spMkLst>
            <pc:docMk/>
            <pc:sldMk cId="0" sldId="270"/>
            <ac:spMk id="77" creationId="{00000000-0000-0000-0000-000000000000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78" creationId="{2AA4F8E8-CB74-499A-98BE-903CA0550FCA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0" creationId="{05DD5290-71F4-49F6-B8AF-85DF328E083A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1" creationId="{A571FA91-E8D7-4FD4-9EFD-75A4A5901539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2" creationId="{6AD24483-C6F6-4E42-9128-E2832F8808CC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4" creationId="{C9856E7D-C3A8-4E5E-8E6B-022B05594B72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6" creationId="{2351CF45-A824-4A5D-A18D-E2892C249104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7" creationId="{FEF0FDC4-E738-44FD-9302-900C4EBE79DC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8" creationId="{9C3F5B20-FEE1-4F21-BBBA-A82C5862A23A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89" creationId="{E1D51314-94B0-4A40-9CD9-A4DD1971D55D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0" creationId="{D2FBDD8D-9C37-4361-98DE-624FA40F8747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1" creationId="{9179FF5E-E470-4A52-83CF-90038547F2BF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2" creationId="{B158D3E0-F6D1-479C-A695-A85396809EC1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3" creationId="{E1CEF319-5EEA-4BCB-AB5A-700BF3B5989A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4" creationId="{6FDE9FB6-E081-41C8-A066-878F923375EF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5" creationId="{FB25B1CD-4E15-4665-AF72-F2CFD9661151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6" creationId="{D0033406-DFA7-4A09-A10A-A60C320804F4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7" creationId="{423B0014-7315-469F-9FF1-C4A18BA7479D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8" creationId="{5A9DBEF5-91C3-4003-BEA5-AA8DF2DFCD13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99" creationId="{1DE6EC5D-380F-4A47-AF51-4C836E1AD951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0" creationId="{8E83A431-E26F-4EA2-BC5C-0E4422CE9C2D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1" creationId="{C770AD5A-DC65-4476-8E36-8267A936013B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2" creationId="{5D10CA64-D1A0-4238-BF86-6DE6322D0EDF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3" creationId="{0BF254EE-EBB0-4FE7-AC45-0FAA662C2579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4" creationId="{5C3C509F-C0D7-48A4-ADB5-B40F104C35E6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5" creationId="{F20882D9-1212-4493-9FC0-1748D11CA0E5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6" creationId="{CAC5C3D9-CFB7-47AF-ADAE-560F7444CBB8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7" creationId="{03667BE4-D689-4A40-9D19-1055A64EC2A8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8" creationId="{23B6F51C-3569-45B5-9F6D-CFCE434E626E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09" creationId="{53DDE4E5-AAE7-4C18-BC1A-D87703F7D521}"/>
          </ac:spMkLst>
        </pc:spChg>
        <pc:spChg chg="add mod ord">
          <ac:chgData name="Блажо Ђуровић" userId="5694572e-f064-495d-ac23-a1610d1060de" providerId="ADAL" clId="{AFC96E5C-A399-4112-94E2-A8C98205829E}" dt="2022-03-11T08:35:30.556" v="389" actId="1036"/>
          <ac:spMkLst>
            <pc:docMk/>
            <pc:sldMk cId="0" sldId="270"/>
            <ac:spMk id="110" creationId="{60E81A55-10C4-4873-9978-5BD78F5E2B8F}"/>
          </ac:spMkLst>
        </pc:spChg>
        <pc:cxnChg chg="mod">
          <ac:chgData name="Блажо Ђуровић" userId="5694572e-f064-495d-ac23-a1610d1060de" providerId="ADAL" clId="{AFC96E5C-A399-4112-94E2-A8C98205829E}" dt="2022-03-11T08:35:37.842" v="391" actId="14100"/>
          <ac:cxnSpMkLst>
            <pc:docMk/>
            <pc:sldMk cId="0" sldId="270"/>
            <ac:cxnSpMk id="79" creationId="{00000000-0000-0000-0000-000000000000}"/>
          </ac:cxnSpMkLst>
        </pc:cxnChg>
        <pc:cxnChg chg="mod">
          <ac:chgData name="Блажо Ђуровић" userId="5694572e-f064-495d-ac23-a1610d1060de" providerId="ADAL" clId="{AFC96E5C-A399-4112-94E2-A8C98205829E}" dt="2022-03-11T08:24:00.293" v="240" actId="14100"/>
          <ac:cxnSpMkLst>
            <pc:docMk/>
            <pc:sldMk cId="0" sldId="270"/>
            <ac:cxnSpMk id="85" creationId="{00000000-0000-0000-0000-000000000000}"/>
          </ac:cxnSpMkLst>
        </pc:cxnChg>
      </pc:sldChg>
      <pc:sldChg chg="addSp delSp modSp mod">
        <pc:chgData name="Блажо Ђуровић" userId="5694572e-f064-495d-ac23-a1610d1060de" providerId="ADAL" clId="{AFC96E5C-A399-4112-94E2-A8C98205829E}" dt="2022-03-11T08:25:58.325" v="360" actId="27636"/>
        <pc:sldMkLst>
          <pc:docMk/>
          <pc:sldMk cId="0" sldId="271"/>
        </pc:sldMkLst>
        <pc:spChg chg="mod">
          <ac:chgData name="Блажо Ђуровић" userId="5694572e-f064-495d-ac23-a1610d1060de" providerId="ADAL" clId="{AFC96E5C-A399-4112-94E2-A8C98205829E}" dt="2022-03-11T08:24:31.338" v="244"/>
          <ac:spMkLst>
            <pc:docMk/>
            <pc:sldMk cId="0" sldId="271"/>
            <ac:spMk id="7" creationId="{0952E3CC-35A6-49F8-9B7C-E6CC8549EFDD}"/>
          </ac:spMkLst>
        </pc:spChg>
        <pc:spChg chg="mod">
          <ac:chgData name="Блажо Ђуровић" userId="5694572e-f064-495d-ac23-a1610d1060de" providerId="ADAL" clId="{AFC96E5C-A399-4112-94E2-A8C98205829E}" dt="2022-03-11T08:24:31.338" v="244"/>
          <ac:spMkLst>
            <pc:docMk/>
            <pc:sldMk cId="0" sldId="271"/>
            <ac:spMk id="8" creationId="{9DB8FEF7-9729-488A-A641-0CD3F635E946}"/>
          </ac:spMkLst>
        </pc:spChg>
        <pc:spChg chg="mod">
          <ac:chgData name="Блажо Ђуровић" userId="5694572e-f064-495d-ac23-a1610d1060de" providerId="ADAL" clId="{AFC96E5C-A399-4112-94E2-A8C98205829E}" dt="2022-03-11T08:25:58.325" v="360" actId="27636"/>
          <ac:spMkLst>
            <pc:docMk/>
            <pc:sldMk cId="0" sldId="271"/>
            <ac:spMk id="10" creationId="{00000000-0000-0000-0000-000000000000}"/>
          </ac:spMkLst>
        </pc:spChg>
        <pc:spChg chg="mod">
          <ac:chgData name="Блажо Ђуровић" userId="5694572e-f064-495d-ac23-a1610d1060de" providerId="ADAL" clId="{AFC96E5C-A399-4112-94E2-A8C98205829E}" dt="2022-03-11T08:24:31.338" v="244"/>
          <ac:spMkLst>
            <pc:docMk/>
            <pc:sldMk cId="0" sldId="271"/>
            <ac:spMk id="12" creationId="{954D6F99-5484-4BE8-BE39-7841738D7A76}"/>
          </ac:spMkLst>
        </pc:spChg>
        <pc:spChg chg="mod">
          <ac:chgData name="Блажо Ђуровић" userId="5694572e-f064-495d-ac23-a1610d1060de" providerId="ADAL" clId="{AFC96E5C-A399-4112-94E2-A8C98205829E}" dt="2022-03-11T08:24:37.616" v="248"/>
          <ac:spMkLst>
            <pc:docMk/>
            <pc:sldMk cId="0" sldId="271"/>
            <ac:spMk id="16" creationId="{0305AFA4-E4C3-4736-BFBF-A3D23D7D88DE}"/>
          </ac:spMkLst>
        </pc:spChg>
        <pc:spChg chg="mod">
          <ac:chgData name="Блажо Ђуровић" userId="5694572e-f064-495d-ac23-a1610d1060de" providerId="ADAL" clId="{AFC96E5C-A399-4112-94E2-A8C98205829E}" dt="2022-03-11T08:24:37.616" v="248"/>
          <ac:spMkLst>
            <pc:docMk/>
            <pc:sldMk cId="0" sldId="271"/>
            <ac:spMk id="17" creationId="{10DBEF42-6AB8-4BDA-86AE-0AA11BE84B5F}"/>
          </ac:spMkLst>
        </pc:spChg>
        <pc:spChg chg="mod">
          <ac:chgData name="Блажо Ђуровић" userId="5694572e-f064-495d-ac23-a1610d1060de" providerId="ADAL" clId="{AFC96E5C-A399-4112-94E2-A8C98205829E}" dt="2022-03-11T08:25:05.579" v="254" actId="1076"/>
          <ac:spMkLst>
            <pc:docMk/>
            <pc:sldMk cId="0" sldId="271"/>
            <ac:spMk id="19" creationId="{1BEE7C0D-1B1B-4623-8B95-AAB7FC5044C3}"/>
          </ac:spMkLst>
        </pc:spChg>
        <pc:grpChg chg="add del mod">
          <ac:chgData name="Блажо Ђуровић" userId="5694572e-f064-495d-ac23-a1610d1060de" providerId="ADAL" clId="{AFC96E5C-A399-4112-94E2-A8C98205829E}" dt="2022-03-11T08:24:33.568" v="245"/>
          <ac:grpSpMkLst>
            <pc:docMk/>
            <pc:sldMk cId="0" sldId="271"/>
            <ac:grpSpMk id="5" creationId="{B3EF7939-946F-4DEF-AB76-AB9B016F1AB6}"/>
          </ac:grpSpMkLst>
        </pc:grpChg>
        <pc:grpChg chg="add mod">
          <ac:chgData name="Блажо Ђуровић" userId="5694572e-f064-495d-ac23-a1610d1060de" providerId="ADAL" clId="{AFC96E5C-A399-4112-94E2-A8C98205829E}" dt="2022-03-11T08:24:40.668" v="249" actId="1076"/>
          <ac:grpSpMkLst>
            <pc:docMk/>
            <pc:sldMk cId="0" sldId="271"/>
            <ac:grpSpMk id="14" creationId="{F7612969-4304-45CF-98B2-4D7B6C000BE6}"/>
          </ac:grpSpMkLst>
        </pc:grpChg>
        <pc:picChg chg="add del mod">
          <ac:chgData name="Блажо Ђуровић" userId="5694572e-f064-495d-ac23-a1610d1060de" providerId="ADAL" clId="{AFC96E5C-A399-4112-94E2-A8C98205829E}" dt="2022-03-11T08:25:10.778" v="255" actId="478"/>
          <ac:picMkLst>
            <pc:docMk/>
            <pc:sldMk cId="0" sldId="271"/>
            <ac:picMk id="27650" creationId="{00000000-0000-0000-0000-000000000000}"/>
          </ac:picMkLst>
        </pc:picChg>
        <pc:cxnChg chg="mod">
          <ac:chgData name="Блажо Ђуровић" userId="5694572e-f064-495d-ac23-a1610d1060de" providerId="ADAL" clId="{AFC96E5C-A399-4112-94E2-A8C98205829E}" dt="2022-03-11T08:24:31.338" v="244"/>
          <ac:cxnSpMkLst>
            <pc:docMk/>
            <pc:sldMk cId="0" sldId="271"/>
            <ac:cxnSpMk id="6" creationId="{939CE558-74E4-4259-89A8-28DD252A3C99}"/>
          </ac:cxnSpMkLst>
        </pc:cxnChg>
        <pc:cxnChg chg="mod">
          <ac:chgData name="Блажо Ђуровић" userId="5694572e-f064-495d-ac23-a1610d1060de" providerId="ADAL" clId="{AFC96E5C-A399-4112-94E2-A8C98205829E}" dt="2022-03-11T08:24:31.338" v="244"/>
          <ac:cxnSpMkLst>
            <pc:docMk/>
            <pc:sldMk cId="0" sldId="271"/>
            <ac:cxnSpMk id="11" creationId="{EBDFB464-4C3D-4190-B240-F0D83BB9ACEC}"/>
          </ac:cxnSpMkLst>
        </pc:cxnChg>
        <pc:cxnChg chg="mod">
          <ac:chgData name="Блажо Ђуровић" userId="5694572e-f064-495d-ac23-a1610d1060de" providerId="ADAL" clId="{AFC96E5C-A399-4112-94E2-A8C98205829E}" dt="2022-03-11T08:24:31.338" v="244"/>
          <ac:cxnSpMkLst>
            <pc:docMk/>
            <pc:sldMk cId="0" sldId="271"/>
            <ac:cxnSpMk id="13" creationId="{783A46A9-895B-4C4F-B55B-1B63A89B2F67}"/>
          </ac:cxnSpMkLst>
        </pc:cxnChg>
        <pc:cxnChg chg="mod">
          <ac:chgData name="Блажо Ђуровић" userId="5694572e-f064-495d-ac23-a1610d1060de" providerId="ADAL" clId="{AFC96E5C-A399-4112-94E2-A8C98205829E}" dt="2022-03-11T08:24:37.616" v="248"/>
          <ac:cxnSpMkLst>
            <pc:docMk/>
            <pc:sldMk cId="0" sldId="271"/>
            <ac:cxnSpMk id="15" creationId="{F92D8C8B-6D24-44A7-9451-0127533CDE92}"/>
          </ac:cxnSpMkLst>
        </pc:cxnChg>
        <pc:cxnChg chg="mod">
          <ac:chgData name="Блажо Ђуровић" userId="5694572e-f064-495d-ac23-a1610d1060de" providerId="ADAL" clId="{AFC96E5C-A399-4112-94E2-A8C98205829E}" dt="2022-03-11T08:24:55.643" v="251" actId="1076"/>
          <ac:cxnSpMkLst>
            <pc:docMk/>
            <pc:sldMk cId="0" sldId="271"/>
            <ac:cxnSpMk id="18" creationId="{29ABC085-04AD-4C36-9287-7D243AAC275F}"/>
          </ac:cxnSpMkLst>
        </pc:cxnChg>
        <pc:cxnChg chg="mod">
          <ac:chgData name="Блажо Ђуровић" userId="5694572e-f064-495d-ac23-a1610d1060de" providerId="ADAL" clId="{AFC96E5C-A399-4112-94E2-A8C98205829E}" dt="2022-03-11T08:25:00.179" v="253" actId="14100"/>
          <ac:cxnSpMkLst>
            <pc:docMk/>
            <pc:sldMk cId="0" sldId="271"/>
            <ac:cxnSpMk id="20" creationId="{78A74E6F-6888-4655-BDBF-1FDEBA7E27AE}"/>
          </ac:cxnSpMkLst>
        </pc:cxnChg>
      </pc:sldChg>
      <pc:sldChg chg="addSp modSp mod modAnim">
        <pc:chgData name="Блажо Ђуровић" userId="5694572e-f064-495d-ac23-a1610d1060de" providerId="ADAL" clId="{AFC96E5C-A399-4112-94E2-A8C98205829E}" dt="2022-03-11T08:14:47.116" v="18"/>
        <pc:sldMkLst>
          <pc:docMk/>
          <pc:sldMk cId="3791807125" sldId="275"/>
        </pc:sldMkLst>
        <pc:spChg chg="add mod">
          <ac:chgData name="Блажо Ђуровић" userId="5694572e-f064-495d-ac23-a1610d1060de" providerId="ADAL" clId="{AFC96E5C-A399-4112-94E2-A8C98205829E}" dt="2022-03-11T08:13:16.111" v="2" actId="1076"/>
          <ac:spMkLst>
            <pc:docMk/>
            <pc:sldMk cId="3791807125" sldId="275"/>
            <ac:spMk id="62" creationId="{6D872043-8066-4F80-85AB-207CC59F1067}"/>
          </ac:spMkLst>
        </pc:spChg>
        <pc:spChg chg="add mod">
          <ac:chgData name="Блажо Ђуровић" userId="5694572e-f064-495d-ac23-a1610d1060de" providerId="ADAL" clId="{AFC96E5C-A399-4112-94E2-A8C98205829E}" dt="2022-03-11T08:13:41.180" v="11" actId="1036"/>
          <ac:spMkLst>
            <pc:docMk/>
            <pc:sldMk cId="3791807125" sldId="275"/>
            <ac:spMk id="63" creationId="{5BA06811-FCEE-4187-BBDF-D9A343EA1546}"/>
          </ac:spMkLst>
        </pc:spChg>
      </pc:sldChg>
    </pc:docChg>
  </pc:docChgLst>
  <pc:docChgLst>
    <pc:chgData name="Блажо Ђуровић" userId="5694572e-f064-495d-ac23-a1610d1060de" providerId="ADAL" clId="{C04E055E-BFA8-41D8-8914-AEC53ECA35EB}"/>
    <pc:docChg chg="undo custSel addSld delSld modSld sldOrd">
      <pc:chgData name="Блажо Ђуровић" userId="5694572e-f064-495d-ac23-a1610d1060de" providerId="ADAL" clId="{C04E055E-BFA8-41D8-8914-AEC53ECA35EB}" dt="2022-02-28T23:28:40.959" v="1242" actId="1076"/>
      <pc:docMkLst>
        <pc:docMk/>
      </pc:docMkLst>
      <pc:sldChg chg="del">
        <pc:chgData name="Блажо Ђуровић" userId="5694572e-f064-495d-ac23-a1610d1060de" providerId="ADAL" clId="{C04E055E-BFA8-41D8-8914-AEC53ECA35EB}" dt="2022-02-28T22:38:41.098" v="467" actId="47"/>
        <pc:sldMkLst>
          <pc:docMk/>
          <pc:sldMk cId="0" sldId="257"/>
        </pc:sldMkLst>
      </pc:sldChg>
      <pc:sldChg chg="modSp mod modAnim">
        <pc:chgData name="Блажо Ђуровић" userId="5694572e-f064-495d-ac23-a1610d1060de" providerId="ADAL" clId="{C04E055E-BFA8-41D8-8914-AEC53ECA35EB}" dt="2022-02-28T22:38:32.770" v="466"/>
        <pc:sldMkLst>
          <pc:docMk/>
          <pc:sldMk cId="0" sldId="258"/>
        </pc:sldMkLst>
        <pc:spChg chg="mod">
          <ac:chgData name="Блажо Ђуровић" userId="5694572e-f064-495d-ac23-a1610d1060de" providerId="ADAL" clId="{C04E055E-BFA8-41D8-8914-AEC53ECA35EB}" dt="2022-02-28T22:38:19.117" v="464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 modAnim">
        <pc:chgData name="Блажо Ђуровић" userId="5694572e-f064-495d-ac23-a1610d1060de" providerId="ADAL" clId="{C04E055E-BFA8-41D8-8914-AEC53ECA35EB}" dt="2022-02-28T22:50:38.894" v="612" actId="20577"/>
        <pc:sldMkLst>
          <pc:docMk/>
          <pc:sldMk cId="0" sldId="259"/>
        </pc:sldMkLst>
        <pc:spChg chg="mod">
          <ac:chgData name="Блажо Ђуровић" userId="5694572e-f064-495d-ac23-a1610d1060de" providerId="ADAL" clId="{C04E055E-BFA8-41D8-8914-AEC53ECA35EB}" dt="2022-02-28T22:50:38.894" v="612" actId="20577"/>
          <ac:spMkLst>
            <pc:docMk/>
            <pc:sldMk cId="0" sldId="259"/>
            <ac:spMk id="3" creationId="{00000000-0000-0000-0000-000000000000}"/>
          </ac:spMkLst>
        </pc:spChg>
      </pc:sldChg>
      <pc:sldChg chg="del">
        <pc:chgData name="Блажо Ђуровић" userId="5694572e-f064-495d-ac23-a1610d1060de" providerId="ADAL" clId="{C04E055E-BFA8-41D8-8914-AEC53ECA35EB}" dt="2022-02-28T22:47:42.364" v="576" actId="47"/>
        <pc:sldMkLst>
          <pc:docMk/>
          <pc:sldMk cId="0" sldId="260"/>
        </pc:sldMkLst>
      </pc:sldChg>
      <pc:sldChg chg="del">
        <pc:chgData name="Блажо Ђуровић" userId="5694572e-f064-495d-ac23-a1610d1060de" providerId="ADAL" clId="{C04E055E-BFA8-41D8-8914-AEC53ECA35EB}" dt="2022-02-28T23:18:06.014" v="1124" actId="47"/>
        <pc:sldMkLst>
          <pc:docMk/>
          <pc:sldMk cId="0" sldId="261"/>
        </pc:sldMkLst>
      </pc:sldChg>
      <pc:sldChg chg="del">
        <pc:chgData name="Блажо Ђуровић" userId="5694572e-f064-495d-ac23-a1610d1060de" providerId="ADAL" clId="{C04E055E-BFA8-41D8-8914-AEC53ECA35EB}" dt="2022-02-28T23:18:08.702" v="1125" actId="47"/>
        <pc:sldMkLst>
          <pc:docMk/>
          <pc:sldMk cId="0" sldId="262"/>
        </pc:sldMkLst>
      </pc:sldChg>
      <pc:sldChg chg="addSp delSp modSp mod modAnim">
        <pc:chgData name="Блажо Ђуровић" userId="5694572e-f064-495d-ac23-a1610d1060de" providerId="ADAL" clId="{C04E055E-BFA8-41D8-8914-AEC53ECA35EB}" dt="2022-02-28T23:24:37.354" v="1179"/>
        <pc:sldMkLst>
          <pc:docMk/>
          <pc:sldMk cId="0" sldId="263"/>
        </pc:sldMkLst>
        <pc:spChg chg="mod">
          <ac:chgData name="Блажо Ђуровић" userId="5694572e-f064-495d-ac23-a1610d1060de" providerId="ADAL" clId="{C04E055E-BFA8-41D8-8914-AEC53ECA35EB}" dt="2022-02-28T23:21:50.850" v="1160" actId="1076"/>
          <ac:spMkLst>
            <pc:docMk/>
            <pc:sldMk cId="0" sldId="263"/>
            <ac:spMk id="16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19:20.796" v="1129" actId="207"/>
          <ac:spMkLst>
            <pc:docMk/>
            <pc:sldMk cId="0" sldId="263"/>
            <ac:spMk id="26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1:56.543" v="1162" actId="1076"/>
          <ac:spMkLst>
            <pc:docMk/>
            <pc:sldMk cId="0" sldId="263"/>
            <ac:spMk id="28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19:24.516" v="1130" actId="207"/>
          <ac:spMkLst>
            <pc:docMk/>
            <pc:sldMk cId="0" sldId="263"/>
            <ac:spMk id="30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19:17.138" v="1128" actId="207"/>
          <ac:spMkLst>
            <pc:docMk/>
            <pc:sldMk cId="0" sldId="263"/>
            <ac:spMk id="49" creationId="{00000000-0000-0000-0000-000000000000}"/>
          </ac:spMkLst>
        </pc:spChg>
        <pc:spChg chg="add mod">
          <ac:chgData name="Блажо Ђуровић" userId="5694572e-f064-495d-ac23-a1610d1060de" providerId="ADAL" clId="{C04E055E-BFA8-41D8-8914-AEC53ECA35EB}" dt="2022-02-28T23:21:59.175" v="1164" actId="1076"/>
          <ac:spMkLst>
            <pc:docMk/>
            <pc:sldMk cId="0" sldId="263"/>
            <ac:spMk id="73" creationId="{FDB00F2A-BAA7-4FC3-95A4-7C665F1053E7}"/>
          </ac:spMkLst>
        </pc:spChg>
        <pc:spChg chg="add mod">
          <ac:chgData name="Блажо Ђуровић" userId="5694572e-f064-495d-ac23-a1610d1060de" providerId="ADAL" clId="{C04E055E-BFA8-41D8-8914-AEC53ECA35EB}" dt="2022-02-28T23:19:43.532" v="1134" actId="1076"/>
          <ac:spMkLst>
            <pc:docMk/>
            <pc:sldMk cId="0" sldId="263"/>
            <ac:spMk id="74" creationId="{777B0858-F10B-4197-8035-9D50227787D5}"/>
          </ac:spMkLst>
        </pc:spChg>
        <pc:spChg chg="add mod">
          <ac:chgData name="Блажо Ђуровић" userId="5694572e-f064-495d-ac23-a1610d1060de" providerId="ADAL" clId="{C04E055E-BFA8-41D8-8914-AEC53ECA35EB}" dt="2022-02-28T23:19:47.650" v="1136" actId="1076"/>
          <ac:spMkLst>
            <pc:docMk/>
            <pc:sldMk cId="0" sldId="263"/>
            <ac:spMk id="76" creationId="{8E011415-769F-4917-B154-949E17DBCDA5}"/>
          </ac:spMkLst>
        </pc:spChg>
        <pc:cxnChg chg="add">
          <ac:chgData name="Блажо Ђуровић" userId="5694572e-f064-495d-ac23-a1610d1060de" providerId="ADAL" clId="{C04E055E-BFA8-41D8-8914-AEC53ECA35EB}" dt="2022-02-28T23:23:28.247" v="1167" actId="11529"/>
          <ac:cxnSpMkLst>
            <pc:docMk/>
            <pc:sldMk cId="0" sldId="263"/>
            <ac:cxnSpMk id="5" creationId="{399E6393-CEA5-447B-9C8E-6641CBB555C4}"/>
          </ac:cxnSpMkLst>
        </pc:cxnChg>
        <pc:cxnChg chg="del mod">
          <ac:chgData name="Блажо Ђуровић" userId="5694572e-f064-495d-ac23-a1610d1060de" providerId="ADAL" clId="{C04E055E-BFA8-41D8-8914-AEC53ECA35EB}" dt="2022-02-28T23:18:37.651" v="1127" actId="478"/>
          <ac:cxnSpMkLst>
            <pc:docMk/>
            <pc:sldMk cId="0" sldId="263"/>
            <ac:cxnSpMk id="72" creationId="{00000000-0000-0000-0000-000000000000}"/>
          </ac:cxnSpMkLst>
        </pc:cxnChg>
        <pc:cxnChg chg="del mod">
          <ac:chgData name="Блажо Ђуровић" userId="5694572e-f064-495d-ac23-a1610d1060de" providerId="ADAL" clId="{C04E055E-BFA8-41D8-8914-AEC53ECA35EB}" dt="2022-02-28T23:18:37.131" v="1126" actId="478"/>
          <ac:cxnSpMkLst>
            <pc:docMk/>
            <pc:sldMk cId="0" sldId="263"/>
            <ac:cxnSpMk id="75" creationId="{00000000-0000-0000-0000-000000000000}"/>
          </ac:cxnSpMkLst>
        </pc:cxnChg>
        <pc:cxnChg chg="add mod">
          <ac:chgData name="Блажо Ђуровић" userId="5694572e-f064-495d-ac23-a1610d1060de" providerId="ADAL" clId="{C04E055E-BFA8-41D8-8914-AEC53ECA35EB}" dt="2022-02-28T23:23:37.671" v="1170" actId="14100"/>
          <ac:cxnSpMkLst>
            <pc:docMk/>
            <pc:sldMk cId="0" sldId="263"/>
            <ac:cxnSpMk id="77" creationId="{98074014-F375-417B-9D19-AD2BD00D2126}"/>
          </ac:cxnSpMkLst>
        </pc:cxnChg>
        <pc:cxnChg chg="add mod">
          <ac:chgData name="Блажо Ђуровић" userId="5694572e-f064-495d-ac23-a1610d1060de" providerId="ADAL" clId="{C04E055E-BFA8-41D8-8914-AEC53ECA35EB}" dt="2022-02-28T23:23:48.312" v="1173" actId="14100"/>
          <ac:cxnSpMkLst>
            <pc:docMk/>
            <pc:sldMk cId="0" sldId="263"/>
            <ac:cxnSpMk id="78" creationId="{A799D0E6-5304-4930-B277-7EC1F6CA1737}"/>
          </ac:cxnSpMkLst>
        </pc:cxnChg>
      </pc:sldChg>
      <pc:sldChg chg="del">
        <pc:chgData name="Блажо Ђуровић" userId="5694572e-f064-495d-ac23-a1610d1060de" providerId="ADAL" clId="{C04E055E-BFA8-41D8-8914-AEC53ECA35EB}" dt="2022-02-28T23:25:01.266" v="1180" actId="47"/>
        <pc:sldMkLst>
          <pc:docMk/>
          <pc:sldMk cId="0" sldId="264"/>
        </pc:sldMkLst>
      </pc:sldChg>
      <pc:sldChg chg="del">
        <pc:chgData name="Блажо Ђуровић" userId="5694572e-f064-495d-ac23-a1610d1060de" providerId="ADAL" clId="{C04E055E-BFA8-41D8-8914-AEC53ECA35EB}" dt="2022-02-28T23:25:04.529" v="1181" actId="47"/>
        <pc:sldMkLst>
          <pc:docMk/>
          <pc:sldMk cId="0" sldId="265"/>
        </pc:sldMkLst>
      </pc:sldChg>
      <pc:sldChg chg="addSp delSp modSp mod modAnim">
        <pc:chgData name="Блажо Ђуровић" userId="5694572e-f064-495d-ac23-a1610d1060de" providerId="ADAL" clId="{C04E055E-BFA8-41D8-8914-AEC53ECA35EB}" dt="2022-02-28T23:28:08.901" v="1241"/>
        <pc:sldMkLst>
          <pc:docMk/>
          <pc:sldMk cId="0" sldId="268"/>
        </pc:sldMkLst>
        <pc:spChg chg="add del">
          <ac:chgData name="Блажо Ђуровић" userId="5694572e-f064-495d-ac23-a1610d1060de" providerId="ADAL" clId="{C04E055E-BFA8-41D8-8914-AEC53ECA35EB}" dt="2022-02-28T23:27:29.099" v="1232" actId="478"/>
          <ac:spMkLst>
            <pc:docMk/>
            <pc:sldMk cId="0" sldId="268"/>
            <ac:spMk id="2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5.588" v="1193" actId="478"/>
          <ac:spMkLst>
            <pc:docMk/>
            <pc:sldMk cId="0" sldId="268"/>
            <ac:spMk id="4" creationId="{00000000-0000-0000-0000-000000000000}"/>
          </ac:spMkLst>
        </pc:spChg>
        <pc:spChg chg="add del mod">
          <ac:chgData name="Блажо Ђуровић" userId="5694572e-f064-495d-ac23-a1610d1060de" providerId="ADAL" clId="{C04E055E-BFA8-41D8-8914-AEC53ECA35EB}" dt="2022-02-28T23:27:29.099" v="1232" actId="478"/>
          <ac:spMkLst>
            <pc:docMk/>
            <pc:sldMk cId="0" sldId="268"/>
            <ac:spMk id="5" creationId="{86DB11B3-9046-4103-90D5-A7A169B39FB4}"/>
          </ac:spMkLst>
        </pc:spChg>
        <pc:spChg chg="del">
          <ac:chgData name="Блажо Ђуровић" userId="5694572e-f064-495d-ac23-a1610d1060de" providerId="ADAL" clId="{C04E055E-BFA8-41D8-8914-AEC53ECA35EB}" dt="2022-02-28T23:25:55.588" v="1193" actId="478"/>
          <ac:spMkLst>
            <pc:docMk/>
            <pc:sldMk cId="0" sldId="268"/>
            <ac:spMk id="13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5.588" v="1193" actId="478"/>
          <ac:spMkLst>
            <pc:docMk/>
            <pc:sldMk cId="0" sldId="268"/>
            <ac:spMk id="14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5.588" v="1193" actId="478"/>
          <ac:spMkLst>
            <pc:docMk/>
            <pc:sldMk cId="0" sldId="268"/>
            <ac:spMk id="15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5.588" v="1193" actId="478"/>
          <ac:spMkLst>
            <pc:docMk/>
            <pc:sldMk cId="0" sldId="268"/>
            <ac:spMk id="16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32.819" v="1182" actId="478"/>
          <ac:spMkLst>
            <pc:docMk/>
            <pc:sldMk cId="0" sldId="268"/>
            <ac:spMk id="17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34.826" v="1185" actId="478"/>
          <ac:spMkLst>
            <pc:docMk/>
            <pc:sldMk cId="0" sldId="268"/>
            <ac:spMk id="18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34.234" v="1184" actId="478"/>
          <ac:spMkLst>
            <pc:docMk/>
            <pc:sldMk cId="0" sldId="268"/>
            <ac:spMk id="19" creationId="{00000000-0000-0000-0000-000000000000}"/>
          </ac:spMkLst>
        </pc:spChg>
        <pc:spChg chg="add del 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0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39.523" v="1187" actId="478"/>
          <ac:spMkLst>
            <pc:docMk/>
            <pc:sldMk cId="0" sldId="268"/>
            <ac:spMk id="21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2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3" creationId="{00000000-0000-0000-0000-000000000000}"/>
          </ac:spMkLst>
        </pc:spChg>
        <pc:spChg chg="add del 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4" creationId="{00000000-0000-0000-0000-000000000000}"/>
          </ac:spMkLst>
        </pc:spChg>
        <pc:spChg chg="add del 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5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6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7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8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29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8.276" v="1194" actId="478"/>
          <ac:spMkLst>
            <pc:docMk/>
            <pc:sldMk cId="0" sldId="268"/>
            <ac:spMk id="30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31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32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7.163" v="1190" actId="478"/>
          <ac:spMkLst>
            <pc:docMk/>
            <pc:sldMk cId="0" sldId="268"/>
            <ac:spMk id="33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38.219" v="1186" actId="478"/>
          <ac:spMkLst>
            <pc:docMk/>
            <pc:sldMk cId="0" sldId="268"/>
            <ac:spMk id="34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35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8.044" v="1191" actId="478"/>
          <ac:spMkLst>
            <pc:docMk/>
            <pc:sldMk cId="0" sldId="268"/>
            <ac:spMk id="36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37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38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39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40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41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2.123" v="1192" actId="478"/>
          <ac:spMkLst>
            <pc:docMk/>
            <pc:sldMk cId="0" sldId="268"/>
            <ac:spMk id="42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2.123" v="1192" actId="478"/>
          <ac:spMkLst>
            <pc:docMk/>
            <pc:sldMk cId="0" sldId="268"/>
            <ac:spMk id="43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2.123" v="1192" actId="478"/>
          <ac:spMkLst>
            <pc:docMk/>
            <pc:sldMk cId="0" sldId="268"/>
            <ac:spMk id="44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2.123" v="1192" actId="478"/>
          <ac:spMkLst>
            <pc:docMk/>
            <pc:sldMk cId="0" sldId="268"/>
            <ac:spMk id="45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52.123" v="1192" actId="478"/>
          <ac:spMkLst>
            <pc:docMk/>
            <pc:sldMk cId="0" sldId="268"/>
            <ac:spMk id="46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3.315" v="1189" actId="478"/>
          <ac:spMkLst>
            <pc:docMk/>
            <pc:sldMk cId="0" sldId="268"/>
            <ac:spMk id="47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2.115" v="1188" actId="478"/>
          <ac:spMkLst>
            <pc:docMk/>
            <pc:sldMk cId="0" sldId="268"/>
            <ac:spMk id="48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3.315" v="1189" actId="478"/>
          <ac:spMkLst>
            <pc:docMk/>
            <pc:sldMk cId="0" sldId="268"/>
            <ac:spMk id="49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3.315" v="1189" actId="478"/>
          <ac:spMkLst>
            <pc:docMk/>
            <pc:sldMk cId="0" sldId="268"/>
            <ac:spMk id="50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3.315" v="1189" actId="478"/>
          <ac:spMkLst>
            <pc:docMk/>
            <pc:sldMk cId="0" sldId="268"/>
            <ac:spMk id="51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52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53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54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55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56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25.216" v="1229" actId="478"/>
          <ac:spMkLst>
            <pc:docMk/>
            <pc:sldMk cId="0" sldId="268"/>
            <ac:spMk id="57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30.532" v="1233" actId="478"/>
          <ac:spMkLst>
            <pc:docMk/>
            <pc:sldMk cId="0" sldId="268"/>
            <ac:spMk id="58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59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60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34.681" v="1237" actId="478"/>
          <ac:spMkLst>
            <pc:docMk/>
            <pc:sldMk cId="0" sldId="268"/>
            <ac:spMk id="61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36.617" v="1239" actId="478"/>
          <ac:spMkLst>
            <pc:docMk/>
            <pc:sldMk cId="0" sldId="268"/>
            <ac:spMk id="62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31.841" v="1234" actId="478"/>
          <ac:spMkLst>
            <pc:docMk/>
            <pc:sldMk cId="0" sldId="268"/>
            <ac:spMk id="63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64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22.992" v="1228" actId="478"/>
          <ac:spMkLst>
            <pc:docMk/>
            <pc:sldMk cId="0" sldId="268"/>
            <ac:spMk id="65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33.713" v="1236" actId="478"/>
          <ac:spMkLst>
            <pc:docMk/>
            <pc:sldMk cId="0" sldId="268"/>
            <ac:spMk id="66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67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20.881" v="1226" actId="478"/>
          <ac:spMkLst>
            <pc:docMk/>
            <pc:sldMk cId="0" sldId="268"/>
            <ac:spMk id="68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7:32.549" v="1235" actId="478"/>
          <ac:spMkLst>
            <pc:docMk/>
            <pc:sldMk cId="0" sldId="268"/>
            <ac:spMk id="69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33.539" v="1183" actId="478"/>
          <ac:spMkLst>
            <pc:docMk/>
            <pc:sldMk cId="0" sldId="268"/>
            <ac:spMk id="70" creationId="{00000000-0000-0000-0000-000000000000}"/>
          </ac:spMkLst>
        </pc:spChg>
        <pc:spChg chg="del">
          <ac:chgData name="Блажо Ђуровић" userId="5694572e-f064-495d-ac23-a1610d1060de" providerId="ADAL" clId="{C04E055E-BFA8-41D8-8914-AEC53ECA35EB}" dt="2022-02-28T23:25:43.315" v="1189" actId="478"/>
          <ac:spMkLst>
            <pc:docMk/>
            <pc:sldMk cId="0" sldId="268"/>
            <ac:spMk id="71" creationId="{00000000-0000-0000-0000-000000000000}"/>
          </ac:spMkLst>
        </pc:spChg>
        <pc:spChg chg="add del mod ord">
          <ac:chgData name="Блажо Ђуровић" userId="5694572e-f064-495d-ac23-a1610d1060de" providerId="ADAL" clId="{C04E055E-BFA8-41D8-8914-AEC53ECA35EB}" dt="2022-02-28T23:27:21.824" v="1227" actId="478"/>
          <ac:spMkLst>
            <pc:docMk/>
            <pc:sldMk cId="0" sldId="268"/>
            <ac:spMk id="72" creationId="{932B00D5-6678-485D-A854-E8A17B8132AD}"/>
          </ac:spMkLst>
        </pc:spChg>
        <pc:spChg chg="add mod or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73" creationId="{773E8FD5-9919-4B38-9775-73BB3C0D661C}"/>
          </ac:spMkLst>
        </pc:spChg>
        <pc:spChg chg="add 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74" creationId="{0FA724CA-50CC-44A0-A90C-31CC3716C0EC}"/>
          </ac:spMkLst>
        </pc:spChg>
        <pc:spChg chg="add 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75" creationId="{4324A6FC-2770-4CC5-8658-28A0856F1242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76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77" creationId="{00000000-0000-0000-0000-000000000000}"/>
          </ac:spMkLst>
        </pc:spChg>
        <pc:spChg chg="add del mod ord">
          <ac:chgData name="Блажо Ђуровић" userId="5694572e-f064-495d-ac23-a1610d1060de" providerId="ADAL" clId="{C04E055E-BFA8-41D8-8914-AEC53ECA35EB}" dt="2022-02-28T23:27:26.521" v="1230" actId="478"/>
          <ac:spMkLst>
            <pc:docMk/>
            <pc:sldMk cId="0" sldId="268"/>
            <ac:spMk id="78" creationId="{08CA7135-9E14-4886-A75F-3870347BF392}"/>
          </ac:spMkLst>
        </pc:spChg>
        <pc:spChg chg="add del mod ord">
          <ac:chgData name="Блажо Ђуровић" userId="5694572e-f064-495d-ac23-a1610d1060de" providerId="ADAL" clId="{C04E055E-BFA8-41D8-8914-AEC53ECA35EB}" dt="2022-02-28T23:27:35.801" v="1238" actId="478"/>
          <ac:spMkLst>
            <pc:docMk/>
            <pc:sldMk cId="0" sldId="268"/>
            <ac:spMk id="80" creationId="{2A3672AC-08A9-4020-880D-0254D3CA8388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83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7:42.680" v="1240" actId="1076"/>
          <ac:spMkLst>
            <pc:docMk/>
            <pc:sldMk cId="0" sldId="268"/>
            <ac:spMk id="86" creationId="{00000000-0000-0000-0000-000000000000}"/>
          </ac:spMkLst>
        </pc:spChg>
        <pc:cxnChg chg="mod">
          <ac:chgData name="Блажо Ђуровић" userId="5694572e-f064-495d-ac23-a1610d1060de" providerId="ADAL" clId="{C04E055E-BFA8-41D8-8914-AEC53ECA35EB}" dt="2022-02-28T23:27:42.680" v="1240" actId="1076"/>
          <ac:cxnSpMkLst>
            <pc:docMk/>
            <pc:sldMk cId="0" sldId="268"/>
            <ac:cxnSpMk id="79" creationId="{00000000-0000-0000-0000-000000000000}"/>
          </ac:cxnSpMkLst>
        </pc:cxnChg>
        <pc:cxnChg chg="mod">
          <ac:chgData name="Блажо Ђуровић" userId="5694572e-f064-495d-ac23-a1610d1060de" providerId="ADAL" clId="{C04E055E-BFA8-41D8-8914-AEC53ECA35EB}" dt="2022-02-28T23:27:42.680" v="1240" actId="1076"/>
          <ac:cxnSpMkLst>
            <pc:docMk/>
            <pc:sldMk cId="0" sldId="268"/>
            <ac:cxnSpMk id="85" creationId="{00000000-0000-0000-0000-000000000000}"/>
          </ac:cxnSpMkLst>
        </pc:cxnChg>
        <pc:cxnChg chg="mod">
          <ac:chgData name="Блажо Ђуровић" userId="5694572e-f064-495d-ac23-a1610d1060de" providerId="ADAL" clId="{C04E055E-BFA8-41D8-8914-AEC53ECA35EB}" dt="2022-02-28T23:27:42.680" v="1240" actId="1076"/>
          <ac:cxnSpMkLst>
            <pc:docMk/>
            <pc:sldMk cId="0" sldId="268"/>
            <ac:cxnSpMk id="88" creationId="{00000000-0000-0000-0000-000000000000}"/>
          </ac:cxnSpMkLst>
        </pc:cxnChg>
      </pc:sldChg>
      <pc:sldChg chg="modSp mod">
        <pc:chgData name="Блажо Ђуровић" userId="5694572e-f064-495d-ac23-a1610d1060de" providerId="ADAL" clId="{C04E055E-BFA8-41D8-8914-AEC53ECA35EB}" dt="2022-02-28T23:28:40.959" v="1242" actId="1076"/>
        <pc:sldMkLst>
          <pc:docMk/>
          <pc:sldMk cId="0" sldId="270"/>
        </pc:sldMkLst>
        <pc:spChg chg="mod">
          <ac:chgData name="Блажо Ђуровић" userId="5694572e-f064-495d-ac23-a1610d1060de" providerId="ADAL" clId="{C04E055E-BFA8-41D8-8914-AEC53ECA35EB}" dt="2022-02-28T23:17:33.580" v="1123" actId="1076"/>
          <ac:spMkLst>
            <pc:docMk/>
            <pc:sldMk cId="0" sldId="270"/>
            <ac:spMk id="77" creationId="{00000000-0000-0000-0000-000000000000}"/>
          </ac:spMkLst>
        </pc:spChg>
        <pc:spChg chg="mod">
          <ac:chgData name="Блажо Ђуровић" userId="5694572e-f064-495d-ac23-a1610d1060de" providerId="ADAL" clId="{C04E055E-BFA8-41D8-8914-AEC53ECA35EB}" dt="2022-02-28T23:28:40.959" v="1242" actId="1076"/>
          <ac:spMkLst>
            <pc:docMk/>
            <pc:sldMk cId="0" sldId="270"/>
            <ac:spMk id="83" creationId="{00000000-0000-0000-0000-000000000000}"/>
          </ac:spMkLst>
        </pc:spChg>
        <pc:cxnChg chg="mod">
          <ac:chgData name="Блажо Ђуровић" userId="5694572e-f064-495d-ac23-a1610d1060de" providerId="ADAL" clId="{C04E055E-BFA8-41D8-8914-AEC53ECA35EB}" dt="2022-02-28T23:17:33.580" v="1123" actId="1076"/>
          <ac:cxnSpMkLst>
            <pc:docMk/>
            <pc:sldMk cId="0" sldId="270"/>
            <ac:cxnSpMk id="79" creationId="{00000000-0000-0000-0000-000000000000}"/>
          </ac:cxnSpMkLst>
        </pc:cxnChg>
        <pc:cxnChg chg="mod">
          <ac:chgData name="Блажо Ђуровић" userId="5694572e-f064-495d-ac23-a1610d1060de" providerId="ADAL" clId="{C04E055E-BFA8-41D8-8914-AEC53ECA35EB}" dt="2022-02-28T23:28:40.959" v="1242" actId="1076"/>
          <ac:cxnSpMkLst>
            <pc:docMk/>
            <pc:sldMk cId="0" sldId="270"/>
            <ac:cxnSpMk id="85" creationId="{00000000-0000-0000-0000-000000000000}"/>
          </ac:cxnSpMkLst>
        </pc:cxnChg>
      </pc:sldChg>
      <pc:sldChg chg="modAnim">
        <pc:chgData name="Блажо Ђуровић" userId="5694572e-f064-495d-ac23-a1610d1060de" providerId="ADAL" clId="{C04E055E-BFA8-41D8-8914-AEC53ECA35EB}" dt="2022-02-28T22:40:39.252" v="479"/>
        <pc:sldMkLst>
          <pc:docMk/>
          <pc:sldMk cId="2151245571" sldId="273"/>
        </pc:sldMkLst>
      </pc:sldChg>
      <pc:sldChg chg="addSp delSp modSp del mod modClrScheme chgLayout">
        <pc:chgData name="Блажо Ђуровић" userId="5694572e-f064-495d-ac23-a1610d1060de" providerId="ADAL" clId="{C04E055E-BFA8-41D8-8914-AEC53ECA35EB}" dt="2022-02-28T22:51:58.407" v="613" actId="47"/>
        <pc:sldMkLst>
          <pc:docMk/>
          <pc:sldMk cId="2877769431" sldId="274"/>
        </pc:sldMkLst>
        <pc:spChg chg="del mod ord">
          <ac:chgData name="Блажо Ђуровић" userId="5694572e-f064-495d-ac23-a1610d1060de" providerId="ADAL" clId="{C04E055E-BFA8-41D8-8914-AEC53ECA35EB}" dt="2022-02-28T22:47:50.041" v="577" actId="700"/>
          <ac:spMkLst>
            <pc:docMk/>
            <pc:sldMk cId="2877769431" sldId="274"/>
            <ac:spMk id="2" creationId="{FAA48BBC-E46F-44AF-A162-E762205F7E06}"/>
          </ac:spMkLst>
        </pc:spChg>
        <pc:spChg chg="add mod ord">
          <ac:chgData name="Блажо Ђуровић" userId="5694572e-f064-495d-ac23-a1610d1060de" providerId="ADAL" clId="{C04E055E-BFA8-41D8-8914-AEC53ECA35EB}" dt="2022-02-28T22:47:50.041" v="577" actId="700"/>
          <ac:spMkLst>
            <pc:docMk/>
            <pc:sldMk cId="2877769431" sldId="274"/>
            <ac:spMk id="3" creationId="{4C4881C0-61DD-465B-878B-E195486D8406}"/>
          </ac:spMkLst>
        </pc:spChg>
        <pc:spChg chg="add mod ord">
          <ac:chgData name="Блажо Ђуровић" userId="5694572e-f064-495d-ac23-a1610d1060de" providerId="ADAL" clId="{C04E055E-BFA8-41D8-8914-AEC53ECA35EB}" dt="2022-02-28T22:47:50.041" v="577" actId="700"/>
          <ac:spMkLst>
            <pc:docMk/>
            <pc:sldMk cId="2877769431" sldId="274"/>
            <ac:spMk id="4" creationId="{B0886004-3463-4964-8320-E24E1E03A8AB}"/>
          </ac:spMkLst>
        </pc:spChg>
      </pc:sldChg>
      <pc:sldChg chg="addSp delSp modSp mod modClrScheme delAnim modAnim chgLayout">
        <pc:chgData name="Блажо Ђуровић" userId="5694572e-f064-495d-ac23-a1610d1060de" providerId="ADAL" clId="{C04E055E-BFA8-41D8-8914-AEC53ECA35EB}" dt="2022-02-28T23:16:14.587" v="1122" actId="20577"/>
        <pc:sldMkLst>
          <pc:docMk/>
          <pc:sldMk cId="3791807125" sldId="275"/>
        </pc:sldMkLst>
        <pc:spChg chg="mod ord">
          <ac:chgData name="Блажо Ђуровић" userId="5694572e-f064-495d-ac23-a1610d1060de" providerId="ADAL" clId="{C04E055E-BFA8-41D8-8914-AEC53ECA35EB}" dt="2022-02-28T23:15:08.498" v="1034" actId="700"/>
          <ac:spMkLst>
            <pc:docMk/>
            <pc:sldMk cId="3791807125" sldId="275"/>
            <ac:spMk id="2" creationId="{DF1C247A-8669-4447-A97C-B73BCC6D58DB}"/>
          </ac:spMkLst>
        </pc:spChg>
        <pc:spChg chg="add del mod">
          <ac:chgData name="Блажо Ђуровић" userId="5694572e-f064-495d-ac23-a1610d1060de" providerId="ADAL" clId="{C04E055E-BFA8-41D8-8914-AEC53ECA35EB}" dt="2022-02-28T23:14:20.428" v="1028"/>
          <ac:spMkLst>
            <pc:docMk/>
            <pc:sldMk cId="3791807125" sldId="275"/>
            <ac:spMk id="12" creationId="{47F32A40-36EF-4AB2-AE4D-83CC6C3FC391}"/>
          </ac:spMkLst>
        </pc:spChg>
        <pc:spChg chg="add mod ord">
          <ac:chgData name="Блажо Ђуровић" userId="5694572e-f064-495d-ac23-a1610d1060de" providerId="ADAL" clId="{C04E055E-BFA8-41D8-8914-AEC53ECA35EB}" dt="2022-02-28T23:16:14.587" v="1122" actId="20577"/>
          <ac:spMkLst>
            <pc:docMk/>
            <pc:sldMk cId="3791807125" sldId="275"/>
            <ac:spMk id="13" creationId="{673BAF8D-FFF5-45A1-A811-5B4D78592CCB}"/>
          </ac:spMkLst>
        </pc:spChg>
        <pc:spChg chg="add del mod ord">
          <ac:chgData name="Блажо Ђуровић" userId="5694572e-f064-495d-ac23-a1610d1060de" providerId="ADAL" clId="{C04E055E-BFA8-41D8-8914-AEC53ECA35EB}" dt="2022-02-28T23:15:10.680" v="1035" actId="478"/>
          <ac:spMkLst>
            <pc:docMk/>
            <pc:sldMk cId="3791807125" sldId="275"/>
            <ac:spMk id="14" creationId="{A07F178C-29A0-4E97-B107-68EA81006E99}"/>
          </ac:spMkLst>
        </pc:spChg>
        <pc:spChg chg="add del mod">
          <ac:chgData name="Блажо Ђуровић" userId="5694572e-f064-495d-ac23-a1610d1060de" providerId="ADAL" clId="{C04E055E-BFA8-41D8-8914-AEC53ECA35EB}" dt="2022-02-28T23:05:55.812" v="948" actId="478"/>
          <ac:spMkLst>
            <pc:docMk/>
            <pc:sldMk cId="3791807125" sldId="275"/>
            <ac:spMk id="90" creationId="{AF8D70FD-E0E6-475A-82EE-594EF8171719}"/>
          </ac:spMkLst>
        </pc:spChg>
        <pc:spChg chg="add 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91" creationId="{886501DB-50BB-4825-8943-EAFF521FC677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97" creationId="{989328C6-3A68-49CA-BBA8-1E447A3166FD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98" creationId="{CB349284-4E64-4B18-8AC4-EB4780344F57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99" creationId="{A5AEE44D-9440-465E-A4D9-8BEF5F02DF68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0" creationId="{060750EF-7277-4C3A-8FB9-6123E457D795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1" creationId="{7F473994-BDCF-4B76-89DF-AB575833A7E1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2" creationId="{79B54B50-B779-4C55-ABB4-5D54C2FB3DCD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3" creationId="{0EA5B5CA-985D-47EA-AF64-54AD15E23E45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4" creationId="{0F3F8F1F-C09B-42FE-AC56-5AF98FE30129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5" creationId="{EB73B074-E186-4CD3-96F4-BD88960C0FA1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6" creationId="{3FBF8B02-D5C6-4771-9176-255119F5A2D1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7" creationId="{4C0AC320-EFDA-40A1-9F5F-DEA778F18DA2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8" creationId="{BFAAE626-D34A-486B-B91F-0DFB52EC9A12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09" creationId="{5F0D4878-664F-4533-AD24-809F29F86629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0" creationId="{3FCBE1C9-1057-45A2-98C9-07FE8928CBE5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1" creationId="{6E9F4AF3-96FE-4D4C-98C8-5595FB3B8B17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2" creationId="{7A7F35C9-519B-430E-9C93-782E0D3C8EE3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3" creationId="{BE8E7A70-CC9C-492E-B67A-19EB9DE058C7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4" creationId="{EE877ABD-D24B-47EC-88C5-E7A638857EAA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5" creationId="{05A8B56E-9D5F-4FFA-B1EC-FC39C5A6EA43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6" creationId="{7F54C582-35F8-42F3-BEF7-3D24CC3BC3E9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7" creationId="{DDE0F39B-F766-4783-BB76-0087327EE540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8" creationId="{14789E41-5852-4EA0-9707-1067869EB03B}"/>
          </ac:spMkLst>
        </pc:spChg>
        <pc:spChg chg="mod">
          <ac:chgData name="Блажо Ђуровић" userId="5694572e-f064-495d-ac23-a1610d1060de" providerId="ADAL" clId="{C04E055E-BFA8-41D8-8914-AEC53ECA35EB}" dt="2022-02-28T23:10:21.142" v="998"/>
          <ac:spMkLst>
            <pc:docMk/>
            <pc:sldMk cId="3791807125" sldId="275"/>
            <ac:spMk id="119" creationId="{C148F990-ACC3-42BE-BC45-3F8B8CA03586}"/>
          </ac:spMkLst>
        </pc:spChg>
        <pc:spChg chg="mod">
          <ac:chgData name="Блажо Ђуровић" userId="5694572e-f064-495d-ac23-a1610d1060de" providerId="ADAL" clId="{C04E055E-BFA8-41D8-8914-AEC53ECA35EB}" dt="2022-02-28T23:11:00.368" v="1003" actId="207"/>
          <ac:spMkLst>
            <pc:docMk/>
            <pc:sldMk cId="3791807125" sldId="275"/>
            <ac:spMk id="120" creationId="{21C8BA1F-B8AF-4206-9CF3-3B159F43B211}"/>
          </ac:spMkLst>
        </pc:spChg>
        <pc:spChg chg="add mod">
          <ac:chgData name="Блажо Ђуровић" userId="5694572e-f064-495d-ac23-a1610d1060de" providerId="ADAL" clId="{C04E055E-BFA8-41D8-8914-AEC53ECA35EB}" dt="2022-02-28T23:14:58.072" v="1032" actId="1076"/>
          <ac:spMkLst>
            <pc:docMk/>
            <pc:sldMk cId="3791807125" sldId="275"/>
            <ac:spMk id="121" creationId="{5237A92C-1CF7-49A5-9DDD-C3BA6E8D31F1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1" creationId="{C9B794A5-AC7B-48F7-9666-C701E5FBB545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2" creationId="{F5F2DCBE-3B05-40C1-A2FC-8097C262C67A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3" creationId="{D992087D-3436-46A4-BCE6-DC1FDD69BEC0}"/>
          </ac:spMkLst>
        </pc:spChg>
        <pc:spChg chg="mod or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4" creationId="{66A4FFA3-94EF-4571-9DCD-1698BA0ECD77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5" creationId="{A2E7B1D7-A756-4632-9AF4-AD87D6707B6A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6" creationId="{9D1C6E3E-F650-4449-B5A8-8826989829DB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47" creationId="{286D733D-D6A6-4966-802B-6EB3606D7996}"/>
          </ac:spMkLst>
        </pc:spChg>
        <pc:spChg chg="del">
          <ac:chgData name="Блажо Ђуровић" userId="5694572e-f064-495d-ac23-a1610d1060de" providerId="ADAL" clId="{C04E055E-BFA8-41D8-8914-AEC53ECA35EB}" dt="2022-02-28T23:07:18.774" v="970" actId="478"/>
          <ac:spMkLst>
            <pc:docMk/>
            <pc:sldMk cId="3791807125" sldId="275"/>
            <ac:spMk id="148" creationId="{D77C2CF9-6F24-4FB7-9232-5D14601BECCB}"/>
          </ac:spMkLst>
        </pc:spChg>
        <pc:spChg chg="del">
          <ac:chgData name="Блажо Ђуровић" userId="5694572e-f064-495d-ac23-a1610d1060de" providerId="ADAL" clId="{C04E055E-BFA8-41D8-8914-AEC53ECA35EB}" dt="2022-02-28T23:07:44.143" v="979" actId="478"/>
          <ac:spMkLst>
            <pc:docMk/>
            <pc:sldMk cId="3791807125" sldId="275"/>
            <ac:spMk id="149" creationId="{704417D1-20F0-4BD9-8D02-1C26E30815F2}"/>
          </ac:spMkLst>
        </pc:spChg>
        <pc:spChg chg="del">
          <ac:chgData name="Блажо Ђуровић" userId="5694572e-f064-495d-ac23-a1610d1060de" providerId="ADAL" clId="{C04E055E-BFA8-41D8-8914-AEC53ECA35EB}" dt="2022-02-28T23:07:37.383" v="976" actId="478"/>
          <ac:spMkLst>
            <pc:docMk/>
            <pc:sldMk cId="3791807125" sldId="275"/>
            <ac:spMk id="150" creationId="{BB7F68B8-6D05-43D1-B434-269FDB1F46AC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51" creationId="{D2414405-728A-4D96-99D5-F1993128C368}"/>
          </ac:spMkLst>
        </pc:spChg>
        <pc:spChg chg="del">
          <ac:chgData name="Блажо Ђуровић" userId="5694572e-f064-495d-ac23-a1610d1060de" providerId="ADAL" clId="{C04E055E-BFA8-41D8-8914-AEC53ECA35EB}" dt="2022-02-28T23:07:17.206" v="969" actId="478"/>
          <ac:spMkLst>
            <pc:docMk/>
            <pc:sldMk cId="3791807125" sldId="275"/>
            <ac:spMk id="152" creationId="{EF6C065C-D3AD-47CB-AB33-AB0BCFDF2370}"/>
          </ac:spMkLst>
        </pc:spChg>
        <pc:spChg chg="del">
          <ac:chgData name="Блажо Ђуровић" userId="5694572e-f064-495d-ac23-a1610d1060de" providerId="ADAL" clId="{C04E055E-BFA8-41D8-8914-AEC53ECA35EB}" dt="2022-02-28T23:07:12.501" v="967" actId="478"/>
          <ac:spMkLst>
            <pc:docMk/>
            <pc:sldMk cId="3791807125" sldId="275"/>
            <ac:spMk id="153" creationId="{0071B938-5D18-46D0-9598-8097C0A05F9E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54" creationId="{712E2FCC-5381-4295-A6C3-4677F2DE85FC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55" creationId="{49FB8B6F-DFC3-4240-AE10-9018FD40A00D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56" creationId="{48F75FB3-198B-42F4-8B1B-39C95AD6F55D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57" creationId="{F120F869-B96A-4E42-BD77-9C2153A80B8E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58" creationId="{04C6238A-1B37-41B9-B99B-EF9A5B3484F0}"/>
          </ac:spMkLst>
        </pc:spChg>
        <pc:spChg chg="del">
          <ac:chgData name="Блажо Ђуровић" userId="5694572e-f064-495d-ac23-a1610d1060de" providerId="ADAL" clId="{C04E055E-BFA8-41D8-8914-AEC53ECA35EB}" dt="2022-02-28T23:06:37.868" v="953" actId="478"/>
          <ac:spMkLst>
            <pc:docMk/>
            <pc:sldMk cId="3791807125" sldId="275"/>
            <ac:spMk id="159" creationId="{7F2ECB2A-06FA-4E4E-9890-CF13DD119E67}"/>
          </ac:spMkLst>
        </pc:spChg>
        <pc:spChg chg="del">
          <ac:chgData name="Блажо Ђуровић" userId="5694572e-f064-495d-ac23-a1610d1060de" providerId="ADAL" clId="{C04E055E-BFA8-41D8-8914-AEC53ECA35EB}" dt="2022-02-28T23:07:17.206" v="969" actId="478"/>
          <ac:spMkLst>
            <pc:docMk/>
            <pc:sldMk cId="3791807125" sldId="275"/>
            <ac:spMk id="160" creationId="{A02C4F2C-0413-4E9E-9311-31A4DBD78B4F}"/>
          </ac:spMkLst>
        </pc:spChg>
        <pc:spChg chg="del">
          <ac:chgData name="Блажо Ђуровић" userId="5694572e-f064-495d-ac23-a1610d1060de" providerId="ADAL" clId="{C04E055E-BFA8-41D8-8914-AEC53ECA35EB}" dt="2022-02-28T23:07:00.988" v="964" actId="478"/>
          <ac:spMkLst>
            <pc:docMk/>
            <pc:sldMk cId="3791807125" sldId="275"/>
            <ac:spMk id="161" creationId="{D912F1F9-2968-4099-BC72-8B07ECC5E9E5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62" creationId="{61CFD5E7-9FEC-4858-8C11-AD32FFB6CDF0}"/>
          </ac:spMkLst>
        </pc:spChg>
        <pc:spChg chg="del">
          <ac:chgData name="Блажо Ђуровић" userId="5694572e-f064-495d-ac23-a1610d1060de" providerId="ADAL" clId="{C04E055E-BFA8-41D8-8914-AEC53ECA35EB}" dt="2022-02-28T23:07:06.525" v="966" actId="478"/>
          <ac:spMkLst>
            <pc:docMk/>
            <pc:sldMk cId="3791807125" sldId="275"/>
            <ac:spMk id="163" creationId="{9A40F294-3596-4C32-A14B-95B8277095DB}"/>
          </ac:spMkLst>
        </pc:spChg>
        <pc:spChg chg="del">
          <ac:chgData name="Блажо Ђуровић" userId="5694572e-f064-495d-ac23-a1610d1060de" providerId="ADAL" clId="{C04E055E-BFA8-41D8-8914-AEC53ECA35EB}" dt="2022-02-28T23:06:36.363" v="952" actId="478"/>
          <ac:spMkLst>
            <pc:docMk/>
            <pc:sldMk cId="3791807125" sldId="275"/>
            <ac:spMk id="164" creationId="{69ECAF8F-58E0-4881-8972-75DAA7871C25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65" creationId="{6C8F51E5-8298-4E14-BA8B-DA9A6AF5A8D1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66" creationId="{D4006C9A-0AB5-4010-9263-8768900CAF3A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67" creationId="{A53021F6-1A58-4CFF-B2B0-EE9B68A3A1FF}"/>
          </ac:spMkLst>
        </pc:spChg>
        <pc:spChg chg="del">
          <ac:chgData name="Блажо Ђуровић" userId="5694572e-f064-495d-ac23-a1610d1060de" providerId="ADAL" clId="{C04E055E-BFA8-41D8-8914-AEC53ECA35EB}" dt="2022-02-28T23:07:02.038" v="965" actId="478"/>
          <ac:spMkLst>
            <pc:docMk/>
            <pc:sldMk cId="3791807125" sldId="275"/>
            <ac:spMk id="168" creationId="{C7002F2B-0500-44DC-8A26-2047AE4C078C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69" creationId="{3237790E-C6C5-48F8-A465-26E542C36789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70" creationId="{4965CB6C-E8BE-45B4-842E-3984C29EF3D5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71" creationId="{FC549D92-1612-46F7-B6B6-E5926933DEB6}"/>
          </ac:spMkLst>
        </pc:spChg>
        <pc:spChg chg="del mod">
          <ac:chgData name="Блажо Ђуровић" userId="5694572e-f064-495d-ac23-a1610d1060de" providerId="ADAL" clId="{C04E055E-BFA8-41D8-8914-AEC53ECA35EB}" dt="2022-02-28T23:07:14.278" v="968" actId="478"/>
          <ac:spMkLst>
            <pc:docMk/>
            <pc:sldMk cId="3791807125" sldId="275"/>
            <ac:spMk id="172" creationId="{05D248A1-1B2C-4ACF-89F2-A18486C5F0A8}"/>
          </ac:spMkLst>
        </pc:spChg>
        <pc:spChg chg="del">
          <ac:chgData name="Блажо Ђуровић" userId="5694572e-f064-495d-ac23-a1610d1060de" providerId="ADAL" clId="{C04E055E-BFA8-41D8-8914-AEC53ECA35EB}" dt="2022-02-28T23:06:59.781" v="963" actId="478"/>
          <ac:spMkLst>
            <pc:docMk/>
            <pc:sldMk cId="3791807125" sldId="275"/>
            <ac:spMk id="173" creationId="{5BF368F7-0AE4-44E5-A34C-265BBE1AB6E1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74" creationId="{A8E3ABF4-D81D-4CA7-A408-2967804153A5}"/>
          </ac:spMkLst>
        </pc:spChg>
        <pc:spChg chg="del">
          <ac:chgData name="Блажо Ђуровић" userId="5694572e-f064-495d-ac23-a1610d1060de" providerId="ADAL" clId="{C04E055E-BFA8-41D8-8914-AEC53ECA35EB}" dt="2022-02-28T23:07:38.686" v="977" actId="478"/>
          <ac:spMkLst>
            <pc:docMk/>
            <pc:sldMk cId="3791807125" sldId="275"/>
            <ac:spMk id="175" creationId="{8DF67414-C694-4C17-9BFB-63B43B997AFA}"/>
          </ac:spMkLst>
        </pc:spChg>
        <pc:spChg chg="del">
          <ac:chgData name="Блажо Ђуровић" userId="5694572e-f064-495d-ac23-a1610d1060de" providerId="ADAL" clId="{C04E055E-BFA8-41D8-8914-AEC53ECA35EB}" dt="2022-02-28T23:07:20.590" v="971" actId="478"/>
          <ac:spMkLst>
            <pc:docMk/>
            <pc:sldMk cId="3791807125" sldId="275"/>
            <ac:spMk id="176" creationId="{6A6083C6-4284-4F40-AA00-940377BB56F5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77" creationId="{B6E4F1C6-97C5-4C6E-B0C0-12791F945A44}"/>
          </ac:spMkLst>
        </pc:spChg>
        <pc:spChg chg="del">
          <ac:chgData name="Блажо Ђуровић" userId="5694572e-f064-495d-ac23-a1610d1060de" providerId="ADAL" clId="{C04E055E-BFA8-41D8-8914-AEC53ECA35EB}" dt="2022-02-28T23:07:40.128" v="978" actId="478"/>
          <ac:spMkLst>
            <pc:docMk/>
            <pc:sldMk cId="3791807125" sldId="275"/>
            <ac:spMk id="178" creationId="{694F2924-B606-4C0D-936D-2C18922C73C3}"/>
          </ac:spMkLst>
        </pc:spChg>
        <pc:spChg chg="mod topLvl">
          <ac:chgData name="Блажо Ђуровић" userId="5694572e-f064-495d-ac23-a1610d1060de" providerId="ADAL" clId="{C04E055E-BFA8-41D8-8914-AEC53ECA35EB}" dt="2022-02-28T23:10:08.818" v="996" actId="164"/>
          <ac:spMkLst>
            <pc:docMk/>
            <pc:sldMk cId="3791807125" sldId="275"/>
            <ac:spMk id="179" creationId="{301E2749-22DF-48C5-AF75-91F6B8016929}"/>
          </ac:spMkLst>
        </pc:spChg>
        <pc:spChg chg="del">
          <ac:chgData name="Блажо Ђуровић" userId="5694572e-f064-495d-ac23-a1610d1060de" providerId="ADAL" clId="{C04E055E-BFA8-41D8-8914-AEC53ECA35EB}" dt="2022-02-28T23:07:45.456" v="980" actId="478"/>
          <ac:spMkLst>
            <pc:docMk/>
            <pc:sldMk cId="3791807125" sldId="275"/>
            <ac:spMk id="180" creationId="{99C0EEC1-331A-4F00-8112-AC55510AF27F}"/>
          </ac:spMkLst>
        </pc:spChg>
        <pc:spChg chg="mod">
          <ac:chgData name="Блажо Ђуровић" userId="5694572e-f064-495d-ac23-a1610d1060de" providerId="ADAL" clId="{C04E055E-BFA8-41D8-8914-AEC53ECA35EB}" dt="2022-02-28T23:09:24.986" v="990" actId="164"/>
          <ac:spMkLst>
            <pc:docMk/>
            <pc:sldMk cId="3791807125" sldId="275"/>
            <ac:spMk id="181" creationId="{0D2A9ED5-E282-4911-9ABF-DA8537A502AE}"/>
          </ac:spMkLst>
        </pc:spChg>
        <pc:spChg chg="mod">
          <ac:chgData name="Блажо Ђуровић" userId="5694572e-f064-495d-ac23-a1610d1060de" providerId="ADAL" clId="{C04E055E-BFA8-41D8-8914-AEC53ECA35EB}" dt="2022-02-28T23:09:24.986" v="990" actId="164"/>
          <ac:spMkLst>
            <pc:docMk/>
            <pc:sldMk cId="3791807125" sldId="275"/>
            <ac:spMk id="182" creationId="{0774B56F-B822-4EB9-9FC1-C26529FD0CDB}"/>
          </ac:spMkLst>
        </pc:spChg>
        <pc:spChg chg="mod">
          <ac:chgData name="Блажо Ђуровић" userId="5694572e-f064-495d-ac23-a1610d1060de" providerId="ADAL" clId="{C04E055E-BFA8-41D8-8914-AEC53ECA35EB}" dt="2022-02-28T23:09:29.630" v="991" actId="164"/>
          <ac:spMkLst>
            <pc:docMk/>
            <pc:sldMk cId="3791807125" sldId="275"/>
            <ac:spMk id="183" creationId="{BD1D8245-C210-4079-84CC-624998BEF333}"/>
          </ac:spMkLst>
        </pc:spChg>
        <pc:spChg chg="mod">
          <ac:chgData name="Блажо Ђуровић" userId="5694572e-f064-495d-ac23-a1610d1060de" providerId="ADAL" clId="{C04E055E-BFA8-41D8-8914-AEC53ECA35EB}" dt="2022-02-28T23:09:29.630" v="991" actId="164"/>
          <ac:spMkLst>
            <pc:docMk/>
            <pc:sldMk cId="3791807125" sldId="275"/>
            <ac:spMk id="184" creationId="{59417341-B72B-4272-89C2-634CB97E5B5F}"/>
          </ac:spMkLst>
        </pc:spChg>
        <pc:spChg chg="mod">
          <ac:chgData name="Блажо Ђуровић" userId="5694572e-f064-495d-ac23-a1610d1060de" providerId="ADAL" clId="{C04E055E-BFA8-41D8-8914-AEC53ECA35EB}" dt="2022-02-28T23:15:05.096" v="1033" actId="1076"/>
          <ac:spMkLst>
            <pc:docMk/>
            <pc:sldMk cId="3791807125" sldId="275"/>
            <ac:spMk id="185" creationId="{C43BE420-F33A-403A-BAC4-1B09E82DDB11}"/>
          </ac:spMkLst>
        </pc:spChg>
        <pc:grpChg chg="add del mod">
          <ac:chgData name="Блажо Ђуровић" userId="5694572e-f064-495d-ac23-a1610d1060de" providerId="ADAL" clId="{C04E055E-BFA8-41D8-8914-AEC53ECA35EB}" dt="2022-02-28T23:09:09.207" v="986" actId="165"/>
          <ac:grpSpMkLst>
            <pc:docMk/>
            <pc:sldMk cId="3791807125" sldId="275"/>
            <ac:grpSpMk id="8" creationId="{A53CBD00-4246-49CF-A479-3EC8FE309D03}"/>
          </ac:grpSpMkLst>
        </pc:grpChg>
        <pc:grpChg chg="add mod">
          <ac:chgData name="Блажо Ђуровић" userId="5694572e-f064-495d-ac23-a1610d1060de" providerId="ADAL" clId="{C04E055E-BFA8-41D8-8914-AEC53ECA35EB}" dt="2022-02-28T23:14:58.072" v="1032" actId="1076"/>
          <ac:grpSpMkLst>
            <pc:docMk/>
            <pc:sldMk cId="3791807125" sldId="275"/>
            <ac:grpSpMk id="9" creationId="{4B01C567-E26C-43A9-9E7F-07D632A6548B}"/>
          </ac:grpSpMkLst>
        </pc:grpChg>
        <pc:grpChg chg="add mod ord">
          <ac:chgData name="Блажо Ђуровић" userId="5694572e-f064-495d-ac23-a1610d1060de" providerId="ADAL" clId="{C04E055E-BFA8-41D8-8914-AEC53ECA35EB}" dt="2022-02-28T23:14:58.072" v="1032" actId="1076"/>
          <ac:grpSpMkLst>
            <pc:docMk/>
            <pc:sldMk cId="3791807125" sldId="275"/>
            <ac:grpSpMk id="10" creationId="{7757FCEF-B9D7-4737-9668-5ADBF33A1950}"/>
          </ac:grpSpMkLst>
        </pc:grpChg>
        <pc:grpChg chg="add mod">
          <ac:chgData name="Блажо Ђуровић" userId="5694572e-f064-495d-ac23-a1610d1060de" providerId="ADAL" clId="{C04E055E-BFA8-41D8-8914-AEC53ECA35EB}" dt="2022-02-28T23:14:58.072" v="1032" actId="1076"/>
          <ac:grpSpMkLst>
            <pc:docMk/>
            <pc:sldMk cId="3791807125" sldId="275"/>
            <ac:grpSpMk id="11" creationId="{FD56D04E-A829-43A2-815A-F202709D7842}"/>
          </ac:grpSpMkLst>
        </pc:grpChg>
        <pc:grpChg chg="add del mod">
          <ac:chgData name="Блажо Ђуровић" userId="5694572e-f064-495d-ac23-a1610d1060de" providerId="ADAL" clId="{C04E055E-BFA8-41D8-8914-AEC53ECA35EB}" dt="2022-02-28T23:15:05.096" v="1033" actId="1076"/>
          <ac:grpSpMkLst>
            <pc:docMk/>
            <pc:sldMk cId="3791807125" sldId="275"/>
            <ac:grpSpMk id="96" creationId="{02155D17-8592-49E6-8B34-CE2209CD03F8}"/>
          </ac:grpSpMkLst>
        </pc:grpChg>
        <pc:grpChg chg="del">
          <ac:chgData name="Блажо Ђуровић" userId="5694572e-f064-495d-ac23-a1610d1060de" providerId="ADAL" clId="{C04E055E-BFA8-41D8-8914-AEC53ECA35EB}" dt="2022-02-28T23:09:43.479" v="994" actId="478"/>
          <ac:grpSpMkLst>
            <pc:docMk/>
            <pc:sldMk cId="3791807125" sldId="275"/>
            <ac:grpSpMk id="139" creationId="{C6A05C9D-3D74-4868-B1FC-EFF032C325B5}"/>
          </ac:grpSpMkLst>
        </pc:grpChg>
        <pc:grpChg chg="del mod topLvl">
          <ac:chgData name="Блажо Ђуровић" userId="5694572e-f064-495d-ac23-a1610d1060de" providerId="ADAL" clId="{C04E055E-BFA8-41D8-8914-AEC53ECA35EB}" dt="2022-02-28T23:09:13.927" v="987" actId="165"/>
          <ac:grpSpMkLst>
            <pc:docMk/>
            <pc:sldMk cId="3791807125" sldId="275"/>
            <ac:grpSpMk id="140" creationId="{913DA1E8-F06C-4099-977C-3D85D99F67D8}"/>
          </ac:grpSpMkLst>
        </pc:grpChg>
      </pc:sldChg>
      <pc:sldChg chg="addSp delSp modSp add mod ord modAnim">
        <pc:chgData name="Блажо Ђуровић" userId="5694572e-f064-495d-ac23-a1610d1060de" providerId="ADAL" clId="{C04E055E-BFA8-41D8-8914-AEC53ECA35EB}" dt="2022-02-28T22:47:18.537" v="575"/>
        <pc:sldMkLst>
          <pc:docMk/>
          <pc:sldMk cId="18818029" sldId="276"/>
        </pc:sldMkLst>
        <pc:spChg chg="mod">
          <ac:chgData name="Блажо Ђуровић" userId="5694572e-f064-495d-ac23-a1610d1060de" providerId="ADAL" clId="{C04E055E-BFA8-41D8-8914-AEC53ECA35EB}" dt="2022-02-28T22:43:31.238" v="509" actId="20577"/>
          <ac:spMkLst>
            <pc:docMk/>
            <pc:sldMk cId="18818029" sldId="276"/>
            <ac:spMk id="2" creationId="{DF1C247A-8669-4447-A97C-B73BCC6D58DB}"/>
          </ac:spMkLst>
        </pc:spChg>
        <pc:spChg chg="add mod">
          <ac:chgData name="Блажо Ђуровић" userId="5694572e-f064-495d-ac23-a1610d1060de" providerId="ADAL" clId="{C04E055E-BFA8-41D8-8914-AEC53ECA35EB}" dt="2022-02-28T22:44:54.600" v="520" actId="207"/>
          <ac:spMkLst>
            <pc:docMk/>
            <pc:sldMk cId="18818029" sldId="276"/>
            <ac:spMk id="8" creationId="{B3BB6CC7-D2CA-4A19-AE27-D45D7806AF49}"/>
          </ac:spMkLst>
        </pc:spChg>
        <pc:spChg chg="add mod">
          <ac:chgData name="Блажо Ђуровић" userId="5694572e-f064-495d-ac23-a1610d1060de" providerId="ADAL" clId="{C04E055E-BFA8-41D8-8914-AEC53ECA35EB}" dt="2022-02-28T22:45:23.345" v="542" actId="1076"/>
          <ac:spMkLst>
            <pc:docMk/>
            <pc:sldMk cId="18818029" sldId="276"/>
            <ac:spMk id="9" creationId="{8D5B2C25-C6BF-4C49-9524-C5CD65ED3CCD}"/>
          </ac:spMkLst>
        </pc:spChg>
        <pc:spChg chg="add mod">
          <ac:chgData name="Блажо Ђуровић" userId="5694572e-f064-495d-ac23-a1610d1060de" providerId="ADAL" clId="{C04E055E-BFA8-41D8-8914-AEC53ECA35EB}" dt="2022-02-28T22:46:38.330" v="567" actId="1076"/>
          <ac:spMkLst>
            <pc:docMk/>
            <pc:sldMk cId="18818029" sldId="276"/>
            <ac:spMk id="16" creationId="{BD1FBFD5-38E3-4396-8AA7-7BC6625A8A68}"/>
          </ac:spMkLst>
        </pc:spChg>
        <pc:spChg chg="mod">
          <ac:chgData name="Блажо Ђуровић" userId="5694572e-f064-495d-ac23-a1610d1060de" providerId="ADAL" clId="{C04E055E-BFA8-41D8-8914-AEC53ECA35EB}" dt="2022-02-28T22:44:09.831" v="513" actId="207"/>
          <ac:spMkLst>
            <pc:docMk/>
            <pc:sldMk cId="18818029" sldId="276"/>
            <ac:spMk id="43" creationId="{646CB6D8-37A3-4ADA-977B-B0BD1486FA2A}"/>
          </ac:spMkLst>
        </pc:spChg>
        <pc:spChg chg="add mod">
          <ac:chgData name="Блажо Ђуровић" userId="5694572e-f064-495d-ac23-a1610d1060de" providerId="ADAL" clId="{C04E055E-BFA8-41D8-8914-AEC53ECA35EB}" dt="2022-02-28T22:45:00.616" v="522" actId="1076"/>
          <ac:spMkLst>
            <pc:docMk/>
            <pc:sldMk cId="18818029" sldId="276"/>
            <ac:spMk id="91" creationId="{8A9B6B01-D957-44DB-9A18-337C895BDD58}"/>
          </ac:spMkLst>
        </pc:spChg>
        <pc:spChg chg="add mod">
          <ac:chgData name="Блажо Ђуровић" userId="5694572e-f064-495d-ac23-a1610d1060de" providerId="ADAL" clId="{C04E055E-BFA8-41D8-8914-AEC53ECA35EB}" dt="2022-02-28T22:45:07.174" v="525" actId="1076"/>
          <ac:spMkLst>
            <pc:docMk/>
            <pc:sldMk cId="18818029" sldId="276"/>
            <ac:spMk id="92" creationId="{1349FFFC-6064-4EFE-89FB-9F50E0A6DFAA}"/>
          </ac:spMkLst>
        </pc:spChg>
        <pc:spChg chg="del">
          <ac:chgData name="Блажо Ђуровић" userId="5694572e-f064-495d-ac23-a1610d1060de" providerId="ADAL" clId="{C04E055E-BFA8-41D8-8914-AEC53ECA35EB}" dt="2022-02-28T22:43:58.888" v="511" actId="478"/>
          <ac:spMkLst>
            <pc:docMk/>
            <pc:sldMk cId="18818029" sldId="276"/>
            <ac:spMk id="181" creationId="{0D2A9ED5-E282-4911-9ABF-DA8537A502AE}"/>
          </ac:spMkLst>
        </pc:spChg>
        <pc:spChg chg="del">
          <ac:chgData name="Блажо Ђуровић" userId="5694572e-f064-495d-ac23-a1610d1060de" providerId="ADAL" clId="{C04E055E-BFA8-41D8-8914-AEC53ECA35EB}" dt="2022-02-28T22:43:58.888" v="511" actId="478"/>
          <ac:spMkLst>
            <pc:docMk/>
            <pc:sldMk cId="18818029" sldId="276"/>
            <ac:spMk id="182" creationId="{0774B56F-B822-4EB9-9FC1-C26529FD0CDB}"/>
          </ac:spMkLst>
        </pc:spChg>
        <pc:spChg chg="del">
          <ac:chgData name="Блажо Ђуровић" userId="5694572e-f064-495d-ac23-a1610d1060de" providerId="ADAL" clId="{C04E055E-BFA8-41D8-8914-AEC53ECA35EB}" dt="2022-02-28T22:43:58.888" v="511" actId="478"/>
          <ac:spMkLst>
            <pc:docMk/>
            <pc:sldMk cId="18818029" sldId="276"/>
            <ac:spMk id="183" creationId="{BD1D8245-C210-4079-84CC-624998BEF333}"/>
          </ac:spMkLst>
        </pc:spChg>
        <pc:spChg chg="del">
          <ac:chgData name="Блажо Ђуровић" userId="5694572e-f064-495d-ac23-a1610d1060de" providerId="ADAL" clId="{C04E055E-BFA8-41D8-8914-AEC53ECA35EB}" dt="2022-02-28T22:43:58.888" v="511" actId="478"/>
          <ac:spMkLst>
            <pc:docMk/>
            <pc:sldMk cId="18818029" sldId="276"/>
            <ac:spMk id="184" creationId="{59417341-B72B-4272-89C2-634CB97E5B5F}"/>
          </ac:spMkLst>
        </pc:spChg>
        <pc:spChg chg="del">
          <ac:chgData name="Блажо Ђуровић" userId="5694572e-f064-495d-ac23-a1610d1060de" providerId="ADAL" clId="{C04E055E-BFA8-41D8-8914-AEC53ECA35EB}" dt="2022-02-28T22:44:13.833" v="514" actId="478"/>
          <ac:spMkLst>
            <pc:docMk/>
            <pc:sldMk cId="18818029" sldId="276"/>
            <ac:spMk id="185" creationId="{C43BE420-F33A-403A-BAC4-1B09E82DDB11}"/>
          </ac:spMkLst>
        </pc:spChg>
        <pc:grpChg chg="mod">
          <ac:chgData name="Блажо Ђуровић" userId="5694572e-f064-495d-ac23-a1610d1060de" providerId="ADAL" clId="{C04E055E-BFA8-41D8-8914-AEC53ECA35EB}" dt="2022-02-28T22:44:25.940" v="517" actId="1076"/>
          <ac:grpSpMkLst>
            <pc:docMk/>
            <pc:sldMk cId="18818029" sldId="276"/>
            <ac:grpSpMk id="139" creationId="{C6A05C9D-3D74-4868-B1FC-EFF032C325B5}"/>
          </ac:grpSpMkLst>
        </pc:grpChg>
        <pc:grpChg chg="del">
          <ac:chgData name="Блажо Ђуровић" userId="5694572e-f064-495d-ac23-a1610d1060de" providerId="ADAL" clId="{C04E055E-BFA8-41D8-8914-AEC53ECA35EB}" dt="2022-02-28T22:43:57.379" v="510" actId="478"/>
          <ac:grpSpMkLst>
            <pc:docMk/>
            <pc:sldMk cId="18818029" sldId="276"/>
            <ac:grpSpMk id="140" creationId="{913DA1E8-F06C-4099-977C-3D85D99F67D8}"/>
          </ac:grpSpMkLst>
        </pc:grpChg>
        <pc:cxnChg chg="add">
          <ac:chgData name="Блажо Ђуровић" userId="5694572e-f064-495d-ac23-a1610d1060de" providerId="ADAL" clId="{C04E055E-BFA8-41D8-8914-AEC53ECA35EB}" dt="2022-02-28T22:45:27.470" v="543" actId="11529"/>
          <ac:cxnSpMkLst>
            <pc:docMk/>
            <pc:sldMk cId="18818029" sldId="276"/>
            <ac:cxnSpMk id="11" creationId="{B176D800-AA30-4A71-94FA-4E47229BCD61}"/>
          </ac:cxnSpMkLst>
        </pc:cxnChg>
        <pc:cxnChg chg="add">
          <ac:chgData name="Блажо Ђуровић" userId="5694572e-f064-495d-ac23-a1610d1060de" providerId="ADAL" clId="{C04E055E-BFA8-41D8-8914-AEC53ECA35EB}" dt="2022-02-28T22:45:33.087" v="544" actId="11529"/>
          <ac:cxnSpMkLst>
            <pc:docMk/>
            <pc:sldMk cId="18818029" sldId="276"/>
            <ac:cxnSpMk id="13" creationId="{61803816-70ED-4271-9002-6C7EAB741535}"/>
          </ac:cxnSpMkLst>
        </pc:cxnChg>
        <pc:cxnChg chg="add">
          <ac:chgData name="Блажо Ђуровић" userId="5694572e-f064-495d-ac23-a1610d1060de" providerId="ADAL" clId="{C04E055E-BFA8-41D8-8914-AEC53ECA35EB}" dt="2022-02-28T22:45:39.237" v="545" actId="11529"/>
          <ac:cxnSpMkLst>
            <pc:docMk/>
            <pc:sldMk cId="18818029" sldId="276"/>
            <ac:cxnSpMk id="15" creationId="{E60657BE-C357-45C6-BAE0-C8607926A946}"/>
          </ac:cxnSpMkLst>
        </pc:cxnChg>
        <pc:cxnChg chg="add">
          <ac:chgData name="Блажо Ђуровић" userId="5694572e-f064-495d-ac23-a1610d1060de" providerId="ADAL" clId="{C04E055E-BFA8-41D8-8914-AEC53ECA35EB}" dt="2022-02-28T22:46:43.366" v="568" actId="11529"/>
          <ac:cxnSpMkLst>
            <pc:docMk/>
            <pc:sldMk cId="18818029" sldId="276"/>
            <ac:cxnSpMk id="18" creationId="{A5A9CAF5-D863-4747-B661-0574A6A01112}"/>
          </ac:cxnSpMkLst>
        </pc:cxnChg>
        <pc:cxnChg chg="add">
          <ac:chgData name="Блажо Ђуровић" userId="5694572e-f064-495d-ac23-a1610d1060de" providerId="ADAL" clId="{C04E055E-BFA8-41D8-8914-AEC53ECA35EB}" dt="2022-02-28T22:46:48.812" v="569" actId="11529"/>
          <ac:cxnSpMkLst>
            <pc:docMk/>
            <pc:sldMk cId="18818029" sldId="276"/>
            <ac:cxnSpMk id="20" creationId="{916F2183-7031-4074-9F25-F68CCECA7BEC}"/>
          </ac:cxnSpMkLst>
        </pc:cxnChg>
        <pc:cxnChg chg="add">
          <ac:chgData name="Блажо Ђуровић" userId="5694572e-f064-495d-ac23-a1610d1060de" providerId="ADAL" clId="{C04E055E-BFA8-41D8-8914-AEC53ECA35EB}" dt="2022-02-28T22:46:52.813" v="570" actId="11529"/>
          <ac:cxnSpMkLst>
            <pc:docMk/>
            <pc:sldMk cId="18818029" sldId="276"/>
            <ac:cxnSpMk id="22" creationId="{845ABDA4-0D35-483D-991C-88515D0E195F}"/>
          </ac:cxnSpMkLst>
        </pc:cxnChg>
        <pc:cxnChg chg="add">
          <ac:chgData name="Блажо Ђуровић" userId="5694572e-f064-495d-ac23-a1610d1060de" providerId="ADAL" clId="{C04E055E-BFA8-41D8-8914-AEC53ECA35EB}" dt="2022-02-28T22:46:57.125" v="571" actId="11529"/>
          <ac:cxnSpMkLst>
            <pc:docMk/>
            <pc:sldMk cId="18818029" sldId="276"/>
            <ac:cxnSpMk id="24" creationId="{A83E9E30-1D06-4384-8B84-F58840204FFF}"/>
          </ac:cxnSpMkLst>
        </pc:cxnChg>
      </pc:sldChg>
      <pc:sldChg chg="addSp delSp modSp add mod modClrScheme delAnim modAnim chgLayout">
        <pc:chgData name="Блажо Ђуровић" userId="5694572e-f064-495d-ac23-a1610d1060de" providerId="ADAL" clId="{C04E055E-BFA8-41D8-8914-AEC53ECA35EB}" dt="2022-02-28T23:02:27.384" v="925" actId="27636"/>
        <pc:sldMkLst>
          <pc:docMk/>
          <pc:sldMk cId="365637422" sldId="277"/>
        </pc:sldMkLst>
        <pc:spChg chg="mod ord">
          <ac:chgData name="Блажо Ђуровић" userId="5694572e-f064-495d-ac23-a1610d1060de" providerId="ADAL" clId="{C04E055E-BFA8-41D8-8914-AEC53ECA35EB}" dt="2022-02-28T23:00:30.262" v="736" actId="700"/>
          <ac:spMkLst>
            <pc:docMk/>
            <pc:sldMk cId="365637422" sldId="277"/>
            <ac:spMk id="2" creationId="{DF1C247A-8669-4447-A97C-B73BCC6D58DB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3" creationId="{4D790EFB-9E0E-4A62-A7F2-7A0F85BBCC04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4" creationId="{6D02A17D-4F49-4B0F-A850-160AEC33DA7F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5" creationId="{9320B6A8-1D51-4139-AA1A-3CE439DCF663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6" creationId="{6CEAC04F-6C2F-4E54-9363-5C3BAD6DBFD1}"/>
          </ac:spMkLst>
        </pc:spChg>
        <pc:spChg chg="add del 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7" creationId="{72E446F8-C073-4D88-803F-86D99947F9CE}"/>
          </ac:spMkLst>
        </pc:spChg>
        <pc:spChg chg="del">
          <ac:chgData name="Блажо Ђуровић" userId="5694572e-f064-495d-ac23-a1610d1060de" providerId="ADAL" clId="{C04E055E-BFA8-41D8-8914-AEC53ECA35EB}" dt="2022-02-28T22:54:18.215" v="645" actId="478"/>
          <ac:spMkLst>
            <pc:docMk/>
            <pc:sldMk cId="365637422" sldId="277"/>
            <ac:spMk id="8" creationId="{B3BB6CC7-D2CA-4A19-AE27-D45D7806AF49}"/>
          </ac:spMkLst>
        </pc:spChg>
        <pc:spChg chg="del">
          <ac:chgData name="Блажо Ђуровић" userId="5694572e-f064-495d-ac23-a1610d1060de" providerId="ADAL" clId="{C04E055E-BFA8-41D8-8914-AEC53ECA35EB}" dt="2022-02-28T22:54:18.215" v="645" actId="478"/>
          <ac:spMkLst>
            <pc:docMk/>
            <pc:sldMk cId="365637422" sldId="277"/>
            <ac:spMk id="9" creationId="{8D5B2C25-C6BF-4C49-9524-C5CD65ED3CCD}"/>
          </ac:spMkLst>
        </pc:spChg>
        <pc:spChg chg="del">
          <ac:chgData name="Блажо Ђуровић" userId="5694572e-f064-495d-ac23-a1610d1060de" providerId="ADAL" clId="{C04E055E-BFA8-41D8-8914-AEC53ECA35EB}" dt="2022-02-28T22:54:15.401" v="644" actId="478"/>
          <ac:spMkLst>
            <pc:docMk/>
            <pc:sldMk cId="365637422" sldId="277"/>
            <ac:spMk id="16" creationId="{BD1FBFD5-38E3-4396-8AA7-7BC6625A8A68}"/>
          </ac:spMkLst>
        </pc:spChg>
        <pc:spChg chg="add mod">
          <ac:chgData name="Блажо Ђуровић" userId="5694572e-f064-495d-ac23-a1610d1060de" providerId="ADAL" clId="{C04E055E-BFA8-41D8-8914-AEC53ECA35EB}" dt="2022-02-28T23:00:40.975" v="738" actId="1076"/>
          <ac:spMkLst>
            <pc:docMk/>
            <pc:sldMk cId="365637422" sldId="277"/>
            <ac:spMk id="21" creationId="{77B37C91-6E63-41F2-86FF-76CB153E25D7}"/>
          </ac:spMkLst>
        </pc:spChg>
        <pc:spChg chg="add mod">
          <ac:chgData name="Блажо Ђуровић" userId="5694572e-f064-495d-ac23-a1610d1060de" providerId="ADAL" clId="{C04E055E-BFA8-41D8-8914-AEC53ECA35EB}" dt="2022-02-28T23:00:40.975" v="738" actId="1076"/>
          <ac:spMkLst>
            <pc:docMk/>
            <pc:sldMk cId="365637422" sldId="277"/>
            <ac:spMk id="23" creationId="{A78ED396-A7F9-49C6-85F6-0C22071EE5EA}"/>
          </ac:spMkLst>
        </pc:spChg>
        <pc:spChg chg="add mod ord">
          <ac:chgData name="Блажо Ђуровић" userId="5694572e-f064-495d-ac23-a1610d1060de" providerId="ADAL" clId="{C04E055E-BFA8-41D8-8914-AEC53ECA35EB}" dt="2022-02-28T23:02:27.384" v="925" actId="27636"/>
          <ac:spMkLst>
            <pc:docMk/>
            <pc:sldMk cId="365637422" sldId="277"/>
            <ac:spMk id="25" creationId="{47B7A16C-3DE1-4426-A03C-B35D6264ACA1}"/>
          </ac:spMkLst>
        </pc:spChg>
        <pc:spChg chg="add del mod ord">
          <ac:chgData name="Блажо Ђуровић" userId="5694572e-f064-495d-ac23-a1610d1060de" providerId="ADAL" clId="{C04E055E-BFA8-41D8-8914-AEC53ECA35EB}" dt="2022-02-28T23:00:32.727" v="737" actId="478"/>
          <ac:spMkLst>
            <pc:docMk/>
            <pc:sldMk cId="365637422" sldId="277"/>
            <ac:spMk id="26" creationId="{954AC306-CE9E-4E29-AE47-393F4B78BACB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33" creationId="{2E674218-F0D0-4CE5-9069-DFA953E758E6}"/>
          </ac:spMkLst>
        </pc:spChg>
        <pc:spChg chg="del mod topLvl">
          <ac:chgData name="Блажо Ђуровић" userId="5694572e-f064-495d-ac23-a1610d1060de" providerId="ADAL" clId="{C04E055E-BFA8-41D8-8914-AEC53ECA35EB}" dt="2022-02-28T22:54:58.501" v="655" actId="478"/>
          <ac:spMkLst>
            <pc:docMk/>
            <pc:sldMk cId="365637422" sldId="277"/>
            <ac:spMk id="34" creationId="{6A65E59A-EAB5-44F0-9755-6AE28B07685D}"/>
          </ac:spMkLst>
        </pc:spChg>
        <pc:spChg chg="del">
          <ac:chgData name="Блажо Ђуровић" userId="5694572e-f064-495d-ac23-a1610d1060de" providerId="ADAL" clId="{C04E055E-BFA8-41D8-8914-AEC53ECA35EB}" dt="2022-02-28T22:54:35.748" v="650" actId="478"/>
          <ac:spMkLst>
            <pc:docMk/>
            <pc:sldMk cId="365637422" sldId="277"/>
            <ac:spMk id="35" creationId="{65A58F67-03DC-4539-B48F-5A4E3D4C98DE}"/>
          </ac:spMkLst>
        </pc:spChg>
        <pc:spChg chg="del mod topLvl">
          <ac:chgData name="Блажо Ђуровић" userId="5694572e-f064-495d-ac23-a1610d1060de" providerId="ADAL" clId="{C04E055E-BFA8-41D8-8914-AEC53ECA35EB}" dt="2022-02-28T22:54:58.501" v="655" actId="478"/>
          <ac:spMkLst>
            <pc:docMk/>
            <pc:sldMk cId="365637422" sldId="277"/>
            <ac:spMk id="36" creationId="{82742AA7-F3F1-456E-9582-3DC373B06E68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37" creationId="{7BD4AD3D-7038-4FB1-8D1C-6930A913CF82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38" creationId="{DDC25807-B2B6-46C3-9A50-18CA1EA0F446}"/>
          </ac:spMkLst>
        </pc:spChg>
        <pc:spChg chg="del">
          <ac:chgData name="Блажо Ђуровић" userId="5694572e-f064-495d-ac23-a1610d1060de" providerId="ADAL" clId="{C04E055E-BFA8-41D8-8914-AEC53ECA35EB}" dt="2022-02-28T22:54:23.867" v="646" actId="478"/>
          <ac:spMkLst>
            <pc:docMk/>
            <pc:sldMk cId="365637422" sldId="277"/>
            <ac:spMk id="39" creationId="{EF8690FD-9E1B-47AC-976A-5163B5399611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7.958" v="663" actId="478"/>
          <ac:spMkLst>
            <pc:docMk/>
            <pc:sldMk cId="365637422" sldId="277"/>
            <ac:spMk id="40" creationId="{698CFC5E-7A13-4627-BCBC-3656DACD5371}"/>
          </ac:spMkLst>
        </pc:spChg>
        <pc:spChg chg="add del mod ord topLvl">
          <ac:chgData name="Блажо Ђуровић" userId="5694572e-f064-495d-ac23-a1610d1060de" providerId="ADAL" clId="{C04E055E-BFA8-41D8-8914-AEC53ECA35EB}" dt="2022-02-28T22:57:55.159" v="693" actId="170"/>
          <ac:spMkLst>
            <pc:docMk/>
            <pc:sldMk cId="365637422" sldId="277"/>
            <ac:spMk id="41" creationId="{8B6E302C-42DD-44A1-90E6-79B64ED20A88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42" creationId="{4116940D-7E3D-4365-973B-8BEB706F47F9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7.958" v="663" actId="478"/>
          <ac:spMkLst>
            <pc:docMk/>
            <pc:sldMk cId="365637422" sldId="277"/>
            <ac:spMk id="43" creationId="{646CB6D8-37A3-4ADA-977B-B0BD1486FA2A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7.958" v="663" actId="478"/>
          <ac:spMkLst>
            <pc:docMk/>
            <pc:sldMk cId="365637422" sldId="277"/>
            <ac:spMk id="44" creationId="{BD99D860-30EE-4440-8301-8A024D525D20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9.142" v="664" actId="478"/>
          <ac:spMkLst>
            <pc:docMk/>
            <pc:sldMk cId="365637422" sldId="277"/>
            <ac:spMk id="45" creationId="{F04A7F32-1CFE-47F3-BF6D-8502A518784A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46" creationId="{6B5E26A0-4958-4304-A729-E4E8D89799C3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47" creationId="{DA72868F-AFAA-4A5D-9AC2-491DC948A409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48" creationId="{10FA8598-49DF-4FFF-85CF-807511466A52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49" creationId="{C211949E-8E89-4A84-9488-86C8C6BB0732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50" creationId="{23B35186-B23C-462F-876C-FB536A43EEA3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51" creationId="{D9E582A9-B320-4972-B0F9-4E4150CAAFAA}"/>
          </ac:spMkLst>
        </pc:spChg>
        <pc:spChg chg="add mod">
          <ac:chgData name="Блажо Ђуровић" userId="5694572e-f064-495d-ac23-a1610d1060de" providerId="ADAL" clId="{C04E055E-BFA8-41D8-8914-AEC53ECA35EB}" dt="2022-02-28T23:00:40.975" v="738" actId="1076"/>
          <ac:spMkLst>
            <pc:docMk/>
            <pc:sldMk cId="365637422" sldId="277"/>
            <ac:spMk id="57" creationId="{112ED5CB-1DCB-4F18-B661-C3A17DBBC5C7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60" creationId="{F25619DE-D258-4FC5-AE91-A569FACAA8A2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7.958" v="663" actId="478"/>
          <ac:spMkLst>
            <pc:docMk/>
            <pc:sldMk cId="365637422" sldId="277"/>
            <ac:spMk id="72" creationId="{8B70802E-2125-4141-877A-BC900592A770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7.958" v="663" actId="478"/>
          <ac:spMkLst>
            <pc:docMk/>
            <pc:sldMk cId="365637422" sldId="277"/>
            <ac:spMk id="79" creationId="{C47065EC-3A43-46B1-883F-9B322A8F87EA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85" creationId="{53C38EEE-9118-4DD3-B4FA-0DBBC6F2C973}"/>
          </ac:spMkLst>
        </pc:spChg>
        <pc:spChg chg="del">
          <ac:chgData name="Блажо Ђуровић" userId="5694572e-f064-495d-ac23-a1610d1060de" providerId="ADAL" clId="{C04E055E-BFA8-41D8-8914-AEC53ECA35EB}" dt="2022-02-28T22:54:18.215" v="645" actId="478"/>
          <ac:spMkLst>
            <pc:docMk/>
            <pc:sldMk cId="365637422" sldId="277"/>
            <ac:spMk id="91" creationId="{8A9B6B01-D957-44DB-9A18-337C895BDD58}"/>
          </ac:spMkLst>
        </pc:spChg>
        <pc:spChg chg="del">
          <ac:chgData name="Блажо Ђуровић" userId="5694572e-f064-495d-ac23-a1610d1060de" providerId="ADAL" clId="{C04E055E-BFA8-41D8-8914-AEC53ECA35EB}" dt="2022-02-28T22:54:18.215" v="645" actId="478"/>
          <ac:spMkLst>
            <pc:docMk/>
            <pc:sldMk cId="365637422" sldId="277"/>
            <ac:spMk id="92" creationId="{1349FFFC-6064-4EFE-89FB-9F50E0A6DFAA}"/>
          </ac:spMkLst>
        </pc:spChg>
        <pc:spChg chg="add del mod topLvl">
          <ac:chgData name="Блажо Ђуровић" userId="5694572e-f064-495d-ac23-a1610d1060de" providerId="ADAL" clId="{C04E055E-BFA8-41D8-8914-AEC53ECA35EB}" dt="2022-02-28T22:55:19.918" v="665" actId="478"/>
          <ac:spMkLst>
            <pc:docMk/>
            <pc:sldMk cId="365637422" sldId="277"/>
            <ac:spMk id="126" creationId="{3DD0E326-8D0C-4F9D-8743-47FD64019EDC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127" creationId="{6369F388-EB05-4A44-A514-D80EEDCF06DC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128" creationId="{DAFB2001-B121-4191-AB09-66BF7584DEF6}"/>
          </ac:spMkLst>
        </pc:spChg>
        <pc:spChg chg="del mod topLvl">
          <ac:chgData name="Блажо Ђуровић" userId="5694572e-f064-495d-ac23-a1610d1060de" providerId="ADAL" clId="{C04E055E-BFA8-41D8-8914-AEC53ECA35EB}" dt="2022-02-28T22:55:06.278" v="658" actId="478"/>
          <ac:spMkLst>
            <pc:docMk/>
            <pc:sldMk cId="365637422" sldId="277"/>
            <ac:spMk id="129" creationId="{8F4B23FC-99B9-444D-A268-EC4BEB8009C3}"/>
          </ac:spMkLst>
        </pc:spChg>
        <pc:spChg chg="del mod topLvl">
          <ac:chgData name="Блажо Ђуровић" userId="5694572e-f064-495d-ac23-a1610d1060de" providerId="ADAL" clId="{C04E055E-BFA8-41D8-8914-AEC53ECA35EB}" dt="2022-02-28T22:55:02.486" v="656" actId="478"/>
          <ac:spMkLst>
            <pc:docMk/>
            <pc:sldMk cId="365637422" sldId="277"/>
            <ac:spMk id="130" creationId="{613D7089-CEAD-4B7A-BF12-F23DA6D40D32}"/>
          </ac:spMkLst>
        </pc:spChg>
        <pc:spChg chg="del mod topLvl">
          <ac:chgData name="Блажо Ђуровић" userId="5694572e-f064-495d-ac23-a1610d1060de" providerId="ADAL" clId="{C04E055E-BFA8-41D8-8914-AEC53ECA35EB}" dt="2022-02-28T22:55:05.573" v="657" actId="478"/>
          <ac:spMkLst>
            <pc:docMk/>
            <pc:sldMk cId="365637422" sldId="277"/>
            <ac:spMk id="132" creationId="{F6378554-16AF-4B55-AE48-A757B4F0A1FB}"/>
          </ac:spMkLst>
        </pc:spChg>
        <pc:spChg chg="del mod topLvl">
          <ac:chgData name="Блажо Ђуровић" userId="5694572e-f064-495d-ac23-a1610d1060de" providerId="ADAL" clId="{C04E055E-BFA8-41D8-8914-AEC53ECA35EB}" dt="2022-02-28T22:54:58.501" v="655" actId="478"/>
          <ac:spMkLst>
            <pc:docMk/>
            <pc:sldMk cId="365637422" sldId="277"/>
            <ac:spMk id="133" creationId="{8BAB59DA-B230-4BC2-B93E-A2BCF82909EA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134" creationId="{356FC995-7066-41FD-AE39-4F215BC1D9C7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135" creationId="{F6E4FC0E-0A26-4486-B9F8-8D855D22BE4A}"/>
          </ac:spMkLst>
        </pc:spChg>
        <pc:spChg chg="del">
          <ac:chgData name="Блажо Ђуровић" userId="5694572e-f064-495d-ac23-a1610d1060de" providerId="ADAL" clId="{C04E055E-BFA8-41D8-8914-AEC53ECA35EB}" dt="2022-02-28T22:54:28.748" v="647" actId="478"/>
          <ac:spMkLst>
            <pc:docMk/>
            <pc:sldMk cId="365637422" sldId="277"/>
            <ac:spMk id="136" creationId="{A9ED5C33-7088-4301-9005-47C56AD9F6DD}"/>
          </ac:spMkLst>
        </pc:spChg>
        <pc:spChg chg="mod topLvl">
          <ac:chgData name="Блажо Ђуровић" userId="5694572e-f064-495d-ac23-a1610d1060de" providerId="ADAL" clId="{C04E055E-BFA8-41D8-8914-AEC53ECA35EB}" dt="2022-02-28T22:55:47.679" v="682" actId="164"/>
          <ac:spMkLst>
            <pc:docMk/>
            <pc:sldMk cId="365637422" sldId="277"/>
            <ac:spMk id="137" creationId="{CD0B9137-3298-42E9-BFBF-4B6138DDDDED}"/>
          </ac:spMkLst>
        </pc:spChg>
        <pc:spChg chg="del mod topLvl">
          <ac:chgData name="Блажо Ђуровић" userId="5694572e-f064-495d-ac23-a1610d1060de" providerId="ADAL" clId="{C04E055E-BFA8-41D8-8914-AEC53ECA35EB}" dt="2022-02-28T22:54:58.501" v="655" actId="478"/>
          <ac:spMkLst>
            <pc:docMk/>
            <pc:sldMk cId="365637422" sldId="277"/>
            <ac:spMk id="138" creationId="{11957F0B-9910-4CBB-A1C2-F77131AFE8B2}"/>
          </ac:spMkLst>
        </pc:spChg>
        <pc:grpChg chg="add mod">
          <ac:chgData name="Блажо Ђуровић" userId="5694572e-f064-495d-ac23-a1610d1060de" providerId="ADAL" clId="{C04E055E-BFA8-41D8-8914-AEC53ECA35EB}" dt="2022-02-28T23:00:40.975" v="738" actId="1076"/>
          <ac:grpSpMkLst>
            <pc:docMk/>
            <pc:sldMk cId="365637422" sldId="277"/>
            <ac:grpSpMk id="10" creationId="{5C7026B4-7ADB-4F4F-96E3-FF514093DFD6}"/>
          </ac:grpSpMkLst>
        </pc:grpChg>
        <pc:grpChg chg="add del">
          <ac:chgData name="Блажо Ђуровић" userId="5694572e-f064-495d-ac23-a1610d1060de" providerId="ADAL" clId="{C04E055E-BFA8-41D8-8914-AEC53ECA35EB}" dt="2022-02-28T22:54:40.859" v="653" actId="165"/>
          <ac:grpSpMkLst>
            <pc:docMk/>
            <pc:sldMk cId="365637422" sldId="277"/>
            <ac:grpSpMk id="139" creationId="{C6A05C9D-3D74-4868-B1FC-EFF032C325B5}"/>
          </ac:grpSpMkLst>
        </pc:grpChg>
        <pc:cxnChg chg="del mod">
          <ac:chgData name="Блажо Ђуровић" userId="5694572e-f064-495d-ac23-a1610d1060de" providerId="ADAL" clId="{C04E055E-BFA8-41D8-8914-AEC53ECA35EB}" dt="2022-02-28T22:54:18.215" v="645" actId="478"/>
          <ac:cxnSpMkLst>
            <pc:docMk/>
            <pc:sldMk cId="365637422" sldId="277"/>
            <ac:cxnSpMk id="11" creationId="{B176D800-AA30-4A71-94FA-4E47229BCD61}"/>
          </ac:cxnSpMkLst>
        </pc:cxnChg>
        <pc:cxnChg chg="del mod">
          <ac:chgData name="Блажо Ђуровић" userId="5694572e-f064-495d-ac23-a1610d1060de" providerId="ADAL" clId="{C04E055E-BFA8-41D8-8914-AEC53ECA35EB}" dt="2022-02-28T22:54:18.215" v="645" actId="478"/>
          <ac:cxnSpMkLst>
            <pc:docMk/>
            <pc:sldMk cId="365637422" sldId="277"/>
            <ac:cxnSpMk id="13" creationId="{61803816-70ED-4271-9002-6C7EAB741535}"/>
          </ac:cxnSpMkLst>
        </pc:cxnChg>
        <pc:cxnChg chg="add mod">
          <ac:chgData name="Блажо Ђуровић" userId="5694572e-f064-495d-ac23-a1610d1060de" providerId="ADAL" clId="{C04E055E-BFA8-41D8-8914-AEC53ECA35EB}" dt="2022-02-28T23:00:40.975" v="738" actId="1076"/>
          <ac:cxnSpMkLst>
            <pc:docMk/>
            <pc:sldMk cId="365637422" sldId="277"/>
            <ac:cxnSpMk id="14" creationId="{DAE0792A-6058-4552-885D-FDC65381A538}"/>
          </ac:cxnSpMkLst>
        </pc:cxnChg>
        <pc:cxnChg chg="del mod">
          <ac:chgData name="Блажо Ђуровић" userId="5694572e-f064-495d-ac23-a1610d1060de" providerId="ADAL" clId="{C04E055E-BFA8-41D8-8914-AEC53ECA35EB}" dt="2022-02-28T22:54:18.215" v="645" actId="478"/>
          <ac:cxnSpMkLst>
            <pc:docMk/>
            <pc:sldMk cId="365637422" sldId="277"/>
            <ac:cxnSpMk id="15" creationId="{E60657BE-C357-45C6-BAE0-C8607926A946}"/>
          </ac:cxnSpMkLst>
        </pc:cxnChg>
        <pc:cxnChg chg="del mod">
          <ac:chgData name="Блажо Ђуровић" userId="5694572e-f064-495d-ac23-a1610d1060de" providerId="ADAL" clId="{C04E055E-BFA8-41D8-8914-AEC53ECA35EB}" dt="2022-02-28T22:54:15.401" v="644" actId="478"/>
          <ac:cxnSpMkLst>
            <pc:docMk/>
            <pc:sldMk cId="365637422" sldId="277"/>
            <ac:cxnSpMk id="18" creationId="{A5A9CAF5-D863-4747-B661-0574A6A01112}"/>
          </ac:cxnSpMkLst>
        </pc:cxnChg>
        <pc:cxnChg chg="del">
          <ac:chgData name="Блажо Ђуровић" userId="5694572e-f064-495d-ac23-a1610d1060de" providerId="ADAL" clId="{C04E055E-BFA8-41D8-8914-AEC53ECA35EB}" dt="2022-02-28T22:54:15.401" v="644" actId="478"/>
          <ac:cxnSpMkLst>
            <pc:docMk/>
            <pc:sldMk cId="365637422" sldId="277"/>
            <ac:cxnSpMk id="20" creationId="{916F2183-7031-4074-9F25-F68CCECA7BEC}"/>
          </ac:cxnSpMkLst>
        </pc:cxnChg>
        <pc:cxnChg chg="del mod">
          <ac:chgData name="Блажо Ђуровић" userId="5694572e-f064-495d-ac23-a1610d1060de" providerId="ADAL" clId="{C04E055E-BFA8-41D8-8914-AEC53ECA35EB}" dt="2022-02-28T22:54:15.401" v="644" actId="478"/>
          <ac:cxnSpMkLst>
            <pc:docMk/>
            <pc:sldMk cId="365637422" sldId="277"/>
            <ac:cxnSpMk id="22" creationId="{845ABDA4-0D35-483D-991C-88515D0E195F}"/>
          </ac:cxnSpMkLst>
        </pc:cxnChg>
        <pc:cxnChg chg="del">
          <ac:chgData name="Блажо Ђуровић" userId="5694572e-f064-495d-ac23-a1610d1060de" providerId="ADAL" clId="{C04E055E-BFA8-41D8-8914-AEC53ECA35EB}" dt="2022-02-28T22:54:15.401" v="644" actId="478"/>
          <ac:cxnSpMkLst>
            <pc:docMk/>
            <pc:sldMk cId="365637422" sldId="277"/>
            <ac:cxnSpMk id="24" creationId="{A83E9E30-1D06-4384-8B84-F58840204FFF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7B8DF-EC39-4440-A808-DF9AC3C09CC0}" type="datetimeFigureOut">
              <a:rPr lang="en-US" smtClean="0"/>
              <a:pPr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B27F3-5B37-43A9-BFA7-470F9B367D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Електроника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Структура атома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86610"/>
          </a:xfrm>
        </p:spPr>
        <p:txBody>
          <a:bodyPr>
            <a:normAutofit fontScale="92500"/>
          </a:bodyPr>
          <a:lstStyle/>
          <a:p>
            <a:r>
              <a:rPr lang="sr-Cyrl-ME" dirty="0"/>
              <a:t>Електронски омотач</a:t>
            </a:r>
            <a:r>
              <a:rPr lang="sr-Latn-ME" dirty="0"/>
              <a:t> </a:t>
            </a:r>
            <a:r>
              <a:rPr lang="sr-Cyrl-ME" dirty="0"/>
              <a:t>и језгро</a:t>
            </a:r>
          </a:p>
          <a:p>
            <a:r>
              <a:rPr lang="sr-Cyrl-ME" dirty="0"/>
              <a:t>Електрони у омотачу су организовани у нивое према количини енергије коју посједују.</a:t>
            </a:r>
          </a:p>
          <a:p>
            <a:r>
              <a:rPr lang="sr-Cyrl-ME" dirty="0"/>
              <a:t>Валентни ниво и проводни ниво</a:t>
            </a:r>
          </a:p>
          <a:p>
            <a:pPr lvl="1"/>
            <a:r>
              <a:rPr lang="sr-Cyrl-ME" dirty="0"/>
              <a:t>Валентни ниво је ниво са електронима највише енергије у атому. Најближи проводном нивоу.</a:t>
            </a:r>
          </a:p>
          <a:p>
            <a:pPr lvl="1"/>
            <a:r>
              <a:rPr lang="sr-Cyrl-ME" dirty="0"/>
              <a:t>Проводни ниво садржи електроне који су добили довољно енергије да напусте атом и постану слободни електрони.</a:t>
            </a:r>
          </a:p>
          <a:p>
            <a:r>
              <a:rPr lang="sr-Cyrl-ME" dirty="0"/>
              <a:t>Енергетски процјеп: Разлика у енергији између валентног и проводног нивоа.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Валентна и проводна зона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F0B9591-0C21-4173-B198-B96F7810E619}"/>
              </a:ext>
            </a:extLst>
          </p:cNvPr>
          <p:cNvCxnSpPr/>
          <p:nvPr/>
        </p:nvCxnSpPr>
        <p:spPr>
          <a:xfrm flipV="1">
            <a:off x="971600" y="1556792"/>
            <a:ext cx="0" cy="46085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71DE60A-31CE-44F5-B57A-44AC8A307F35}"/>
              </a:ext>
            </a:extLst>
          </p:cNvPr>
          <p:cNvSpPr txBox="1"/>
          <p:nvPr/>
        </p:nvSpPr>
        <p:spPr>
          <a:xfrm>
            <a:off x="472976" y="2659165"/>
            <a:ext cx="492443" cy="198496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sr-Cyrl-ME" sz="2000" b="1" dirty="0"/>
              <a:t>Енергија честице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D70E86-D886-4739-BDBF-DE202C909F03}"/>
              </a:ext>
            </a:extLst>
          </p:cNvPr>
          <p:cNvCxnSpPr>
            <a:cxnSpLocks/>
          </p:cNvCxnSpPr>
          <p:nvPr/>
        </p:nvCxnSpPr>
        <p:spPr>
          <a:xfrm>
            <a:off x="965419" y="3698256"/>
            <a:ext cx="706296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A3CC1F1-860C-4938-8991-AB7C524DBA9C}"/>
              </a:ext>
            </a:extLst>
          </p:cNvPr>
          <p:cNvSpPr txBox="1"/>
          <p:nvPr/>
        </p:nvSpPr>
        <p:spPr>
          <a:xfrm>
            <a:off x="6444212" y="3337833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Фермијева </a:t>
            </a:r>
          </a:p>
          <a:p>
            <a:r>
              <a:rPr lang="sr-Cyrl-ME" dirty="0"/>
              <a:t>енергија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FAEB71-F380-4B82-B58B-0335C44689C7}"/>
              </a:ext>
            </a:extLst>
          </p:cNvPr>
          <p:cNvSpPr/>
          <p:nvPr/>
        </p:nvSpPr>
        <p:spPr>
          <a:xfrm>
            <a:off x="1115616" y="3365577"/>
            <a:ext cx="1584175" cy="134589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r-Cyrl-ME" dirty="0"/>
              <a:t>Валентна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23A603-D48A-4213-8C64-80CD970A44FB}"/>
              </a:ext>
            </a:extLst>
          </p:cNvPr>
          <p:cNvSpPr/>
          <p:nvPr/>
        </p:nvSpPr>
        <p:spPr>
          <a:xfrm>
            <a:off x="1115616" y="2659165"/>
            <a:ext cx="1584175" cy="1345899"/>
          </a:xfrm>
          <a:prstGeom prst="rect">
            <a:avLst/>
          </a:prstGeom>
          <a:solidFill>
            <a:srgbClr val="0000FF">
              <a:alpha val="46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Cyrl-ME" dirty="0"/>
              <a:t>Проводна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278FC3D-599A-4631-89A5-0F2869D81643}"/>
              </a:ext>
            </a:extLst>
          </p:cNvPr>
          <p:cNvCxnSpPr/>
          <p:nvPr/>
        </p:nvCxnSpPr>
        <p:spPr>
          <a:xfrm>
            <a:off x="5796136" y="3300474"/>
            <a:ext cx="0" cy="7955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28BFF7D-38C9-4F1F-9E2D-C0D7675A2CF4}"/>
              </a:ext>
            </a:extLst>
          </p:cNvPr>
          <p:cNvSpPr txBox="1"/>
          <p:nvPr/>
        </p:nvSpPr>
        <p:spPr>
          <a:xfrm rot="19556095">
            <a:off x="4775166" y="3446898"/>
            <a:ext cx="11464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1600" dirty="0"/>
              <a:t>енергетски</a:t>
            </a:r>
          </a:p>
          <a:p>
            <a:pPr algn="ctr"/>
            <a:r>
              <a:rPr lang="sr-Cyrl-ME" sz="1600" dirty="0"/>
              <a:t>процјеп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6C6C56-2631-471D-908A-5D69A97E5709}"/>
              </a:ext>
            </a:extLst>
          </p:cNvPr>
          <p:cNvSpPr txBox="1"/>
          <p:nvPr/>
        </p:nvSpPr>
        <p:spPr>
          <a:xfrm>
            <a:off x="1084546" y="5807730"/>
            <a:ext cx="1456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b="1" dirty="0"/>
              <a:t>Проводници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856B1D-010E-43C7-A9CE-B1CE1978CC45}"/>
              </a:ext>
            </a:extLst>
          </p:cNvPr>
          <p:cNvSpPr txBox="1"/>
          <p:nvPr/>
        </p:nvSpPr>
        <p:spPr>
          <a:xfrm>
            <a:off x="2631029" y="5835134"/>
            <a:ext cx="193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b="1" dirty="0"/>
              <a:t>Полупроводници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EFA3EC-3011-4D0A-B166-C0E0FE33BA4D}"/>
              </a:ext>
            </a:extLst>
          </p:cNvPr>
          <p:cNvSpPr txBox="1"/>
          <p:nvPr/>
        </p:nvSpPr>
        <p:spPr>
          <a:xfrm>
            <a:off x="4778699" y="5861844"/>
            <a:ext cx="1250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b="1" dirty="0"/>
              <a:t>Изолатори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C29DC7C-1B8F-4C6A-BD6E-E4947AADAD2D}"/>
              </a:ext>
            </a:extLst>
          </p:cNvPr>
          <p:cNvSpPr/>
          <p:nvPr/>
        </p:nvSpPr>
        <p:spPr>
          <a:xfrm>
            <a:off x="2843806" y="3761510"/>
            <a:ext cx="1584175" cy="134589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r-Cyrl-ME" dirty="0"/>
              <a:t>Валентна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5C5666C-B0B0-4FE3-8606-5AC327AE519B}"/>
              </a:ext>
            </a:extLst>
          </p:cNvPr>
          <p:cNvSpPr/>
          <p:nvPr/>
        </p:nvSpPr>
        <p:spPr>
          <a:xfrm>
            <a:off x="4660492" y="4105509"/>
            <a:ext cx="1584175" cy="1345899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r-Cyrl-ME" dirty="0"/>
              <a:t>Валентна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EB843E-0AA5-4E09-9AD1-FB388CB41418}"/>
              </a:ext>
            </a:extLst>
          </p:cNvPr>
          <p:cNvSpPr/>
          <p:nvPr/>
        </p:nvSpPr>
        <p:spPr>
          <a:xfrm>
            <a:off x="2846994" y="2294035"/>
            <a:ext cx="1584175" cy="1345899"/>
          </a:xfrm>
          <a:prstGeom prst="rect">
            <a:avLst/>
          </a:prstGeom>
          <a:solidFill>
            <a:srgbClr val="0000FF">
              <a:alpha val="46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Cyrl-ME" dirty="0"/>
              <a:t>Проводна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AD3ED2C-D3EF-4902-B0BE-5123AA4FA43A}"/>
              </a:ext>
            </a:extLst>
          </p:cNvPr>
          <p:cNvSpPr/>
          <p:nvPr/>
        </p:nvSpPr>
        <p:spPr>
          <a:xfrm>
            <a:off x="4660491" y="1954575"/>
            <a:ext cx="1584175" cy="1345899"/>
          </a:xfrm>
          <a:prstGeom prst="rect">
            <a:avLst/>
          </a:prstGeom>
          <a:solidFill>
            <a:srgbClr val="0000FF">
              <a:alpha val="46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Cyrl-ME" dirty="0"/>
              <a:t>Проводна</a:t>
            </a:r>
          </a:p>
        </p:txBody>
      </p:sp>
    </p:spTree>
    <p:extLst>
      <p:ext uri="{BB962C8B-B14F-4D97-AF65-F5344CB8AC3E}">
        <p14:creationId xmlns:p14="http://schemas.microsoft.com/office/powerpoint/2010/main" val="21512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12" grpId="0" animBg="1"/>
      <p:bldP spid="23" grpId="0"/>
      <p:bldP spid="24" grpId="0"/>
      <p:bldP spid="26" grpId="0"/>
      <p:bldP spid="27" grpId="0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Код полупроводника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Процјеп је довољно мали да на собним температурама омогућава провођење.</a:t>
            </a:r>
          </a:p>
          <a:p>
            <a:r>
              <a:rPr lang="sr-Cyrl-ME" dirty="0"/>
              <a:t>Полупроводници:</a:t>
            </a:r>
          </a:p>
          <a:p>
            <a:pPr lvl="1"/>
            <a:r>
              <a:rPr lang="sr-Cyrl-ME" dirty="0"/>
              <a:t>Силицијум</a:t>
            </a:r>
          </a:p>
          <a:p>
            <a:pPr lvl="1"/>
            <a:r>
              <a:rPr lang="sr-Cyrl-ME" dirty="0"/>
              <a:t>Германијум</a:t>
            </a:r>
          </a:p>
          <a:p>
            <a:r>
              <a:rPr lang="sr-Cyrl-ME" dirty="0"/>
              <a:t>Силицијум има 4 валентна електрона.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247A-8669-4447-A97C-B73BCC6D5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Структура полупроводника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C6A05C9D-3D74-4868-B1FC-EFF032C325B5}"/>
              </a:ext>
            </a:extLst>
          </p:cNvPr>
          <p:cNvGrpSpPr/>
          <p:nvPr/>
        </p:nvGrpSpPr>
        <p:grpSpPr>
          <a:xfrm>
            <a:off x="1547664" y="678706"/>
            <a:ext cx="5866923" cy="5904656"/>
            <a:chOff x="-349492" y="1550287"/>
            <a:chExt cx="5003029" cy="5035206"/>
          </a:xfrm>
        </p:grpSpPr>
        <p:sp>
          <p:nvSpPr>
            <p:cNvPr id="126" name="Arc 125">
              <a:extLst>
                <a:ext uri="{FF2B5EF4-FFF2-40B4-BE49-F238E27FC236}">
                  <a16:creationId xmlns:a16="http://schemas.microsoft.com/office/drawing/2014/main" id="{3DD0E326-8D0C-4F9D-8743-47FD64019EDC}"/>
                </a:ext>
              </a:extLst>
            </p:cNvPr>
            <p:cNvSpPr/>
            <p:nvPr/>
          </p:nvSpPr>
          <p:spPr>
            <a:xfrm>
              <a:off x="-342260" y="4032610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D790EFB-9E0E-4A62-A7F2-7A0F85BBCC04}"/>
                </a:ext>
              </a:extLst>
            </p:cNvPr>
            <p:cNvSpPr/>
            <p:nvPr/>
          </p:nvSpPr>
          <p:spPr>
            <a:xfrm>
              <a:off x="1295664" y="3218068"/>
              <a:ext cx="50400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D02A17D-4F49-4B0F-A850-160AEC33DA7F}"/>
                </a:ext>
              </a:extLst>
            </p:cNvPr>
            <p:cNvSpPr/>
            <p:nvPr/>
          </p:nvSpPr>
          <p:spPr>
            <a:xfrm>
              <a:off x="1655648" y="2784864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320B6A8-1D51-4139-AA1A-3CE439DCF663}"/>
                </a:ext>
              </a:extLst>
            </p:cNvPr>
            <p:cNvSpPr/>
            <p:nvPr/>
          </p:nvSpPr>
          <p:spPr>
            <a:xfrm>
              <a:off x="2096370" y="3578108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EAC04F-6C2F-4E54-9363-5C3BAD6DBFD1}"/>
                </a:ext>
              </a:extLst>
            </p:cNvPr>
            <p:cNvSpPr/>
            <p:nvPr/>
          </p:nvSpPr>
          <p:spPr>
            <a:xfrm>
              <a:off x="863617" y="3218068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2E446F8-C073-4D88-803F-86D99947F9CE}"/>
                </a:ext>
              </a:extLst>
            </p:cNvPr>
            <p:cNvSpPr/>
            <p:nvPr/>
          </p:nvSpPr>
          <p:spPr>
            <a:xfrm>
              <a:off x="1295692" y="4010213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E674218-F0D0-4CE5-9069-DFA953E758E6}"/>
                </a:ext>
              </a:extLst>
            </p:cNvPr>
            <p:cNvSpPr/>
            <p:nvPr/>
          </p:nvSpPr>
          <p:spPr>
            <a:xfrm>
              <a:off x="899565" y="2821997"/>
              <a:ext cx="1296199" cy="129619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A65E59A-EAB5-44F0-9755-6AE28B07685D}"/>
                </a:ext>
              </a:extLst>
            </p:cNvPr>
            <p:cNvSpPr/>
            <p:nvPr/>
          </p:nvSpPr>
          <p:spPr>
            <a:xfrm>
              <a:off x="2534093" y="3180935"/>
              <a:ext cx="50400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A58F67-03DC-4539-B48F-5A4E3D4C98DE}"/>
                </a:ext>
              </a:extLst>
            </p:cNvPr>
            <p:cNvSpPr/>
            <p:nvPr/>
          </p:nvSpPr>
          <p:spPr>
            <a:xfrm>
              <a:off x="2894077" y="2747731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2742AA7-F3F1-456E-9582-3DC373B06E68}"/>
                </a:ext>
              </a:extLst>
            </p:cNvPr>
            <p:cNvSpPr/>
            <p:nvPr/>
          </p:nvSpPr>
          <p:spPr>
            <a:xfrm>
              <a:off x="3334799" y="3540975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BD4AD3D-7038-4FB1-8D1C-6930A913CF82}"/>
                </a:ext>
              </a:extLst>
            </p:cNvPr>
            <p:cNvSpPr/>
            <p:nvPr/>
          </p:nvSpPr>
          <p:spPr>
            <a:xfrm>
              <a:off x="2102046" y="3180935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DC25807-B2B6-46C3-9A50-18CA1EA0F446}"/>
                </a:ext>
              </a:extLst>
            </p:cNvPr>
            <p:cNvSpPr/>
            <p:nvPr/>
          </p:nvSpPr>
          <p:spPr>
            <a:xfrm>
              <a:off x="2534121" y="39730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F8690FD-9E1B-47AC-976A-5163B5399611}"/>
                </a:ext>
              </a:extLst>
            </p:cNvPr>
            <p:cNvSpPr/>
            <p:nvPr/>
          </p:nvSpPr>
          <p:spPr>
            <a:xfrm>
              <a:off x="2137994" y="2784864"/>
              <a:ext cx="1296199" cy="129619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98CFC5E-7A13-4627-BCBC-3656DACD5371}"/>
                </a:ext>
              </a:extLst>
            </p:cNvPr>
            <p:cNvSpPr/>
            <p:nvPr/>
          </p:nvSpPr>
          <p:spPr>
            <a:xfrm>
              <a:off x="1295664" y="4438016"/>
              <a:ext cx="50400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6E302C-42DD-44A1-90E6-79B64ED20A88}"/>
                </a:ext>
              </a:extLst>
            </p:cNvPr>
            <p:cNvSpPr/>
            <p:nvPr/>
          </p:nvSpPr>
          <p:spPr>
            <a:xfrm>
              <a:off x="1655648" y="4004812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16940D-7E3D-4365-973B-8BEB706F47F9}"/>
                </a:ext>
              </a:extLst>
            </p:cNvPr>
            <p:cNvSpPr/>
            <p:nvPr/>
          </p:nvSpPr>
          <p:spPr>
            <a:xfrm>
              <a:off x="2096370" y="479805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D99D860-30EE-4440-8301-8A024D525D20}"/>
                </a:ext>
              </a:extLst>
            </p:cNvPr>
            <p:cNvSpPr/>
            <p:nvPr/>
          </p:nvSpPr>
          <p:spPr>
            <a:xfrm>
              <a:off x="1295692" y="5230161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04A7F32-1CFE-47F3-BF6D-8502A518784A}"/>
                </a:ext>
              </a:extLst>
            </p:cNvPr>
            <p:cNvSpPr/>
            <p:nvPr/>
          </p:nvSpPr>
          <p:spPr>
            <a:xfrm>
              <a:off x="899565" y="4041945"/>
              <a:ext cx="1296199" cy="129619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B5E26A0-4958-4304-A729-E4E8D89799C3}"/>
                </a:ext>
              </a:extLst>
            </p:cNvPr>
            <p:cNvSpPr/>
            <p:nvPr/>
          </p:nvSpPr>
          <p:spPr>
            <a:xfrm>
              <a:off x="2519827" y="4407384"/>
              <a:ext cx="504000" cy="5040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A72868F-AFAA-4A5D-9AC2-491DC948A409}"/>
                </a:ext>
              </a:extLst>
            </p:cNvPr>
            <p:cNvSpPr/>
            <p:nvPr/>
          </p:nvSpPr>
          <p:spPr>
            <a:xfrm>
              <a:off x="2879811" y="397418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0FA8598-49DF-4FFF-85CF-807511466A52}"/>
                </a:ext>
              </a:extLst>
            </p:cNvPr>
            <p:cNvSpPr/>
            <p:nvPr/>
          </p:nvSpPr>
          <p:spPr>
            <a:xfrm>
              <a:off x="3320533" y="4767424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211949E-8E89-4A84-9488-86C8C6BB0732}"/>
                </a:ext>
              </a:extLst>
            </p:cNvPr>
            <p:cNvSpPr/>
            <p:nvPr/>
          </p:nvSpPr>
          <p:spPr>
            <a:xfrm>
              <a:off x="2087780" y="4407384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3B35186-B23C-462F-876C-FB536A43EEA3}"/>
                </a:ext>
              </a:extLst>
            </p:cNvPr>
            <p:cNvSpPr/>
            <p:nvPr/>
          </p:nvSpPr>
          <p:spPr>
            <a:xfrm>
              <a:off x="2519855" y="5199529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9E582A9-B320-4972-B0F9-4E4150CAAFAA}"/>
                </a:ext>
              </a:extLst>
            </p:cNvPr>
            <p:cNvSpPr/>
            <p:nvPr/>
          </p:nvSpPr>
          <p:spPr>
            <a:xfrm>
              <a:off x="2123728" y="4011313"/>
              <a:ext cx="1296199" cy="129619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25619DE-D258-4FC5-AE91-A569FACAA8A2}"/>
                </a:ext>
              </a:extLst>
            </p:cNvPr>
            <p:cNvSpPr/>
            <p:nvPr/>
          </p:nvSpPr>
          <p:spPr>
            <a:xfrm>
              <a:off x="879954" y="357695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8B70802E-2125-4141-877A-BC900592A770}"/>
                </a:ext>
              </a:extLst>
            </p:cNvPr>
            <p:cNvSpPr/>
            <p:nvPr/>
          </p:nvSpPr>
          <p:spPr>
            <a:xfrm>
              <a:off x="886160" y="4803399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47065EC-3A43-46B1-883F-9B322A8F87EA}"/>
                </a:ext>
              </a:extLst>
            </p:cNvPr>
            <p:cNvSpPr/>
            <p:nvPr/>
          </p:nvSpPr>
          <p:spPr>
            <a:xfrm>
              <a:off x="1710376" y="5232393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53C38EEE-9118-4DD3-B4FA-0DBBC6F2C973}"/>
                </a:ext>
              </a:extLst>
            </p:cNvPr>
            <p:cNvSpPr/>
            <p:nvPr/>
          </p:nvSpPr>
          <p:spPr>
            <a:xfrm>
              <a:off x="2948805" y="5195260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46CB6D8-37A3-4ADA-977B-B0BD1486FA2A}"/>
                </a:ext>
              </a:extLst>
            </p:cNvPr>
            <p:cNvSpPr/>
            <p:nvPr/>
          </p:nvSpPr>
          <p:spPr>
            <a:xfrm>
              <a:off x="863617" y="44380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6369F388-EB05-4A44-A514-D80EEDCF06DC}"/>
                </a:ext>
              </a:extLst>
            </p:cNvPr>
            <p:cNvSpPr/>
            <p:nvPr/>
          </p:nvSpPr>
          <p:spPr>
            <a:xfrm>
              <a:off x="-349492" y="2859329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28" name="Arc 127">
              <a:extLst>
                <a:ext uri="{FF2B5EF4-FFF2-40B4-BE49-F238E27FC236}">
                  <a16:creationId xmlns:a16="http://schemas.microsoft.com/office/drawing/2014/main" id="{DAFB2001-B121-4191-AB09-66BF7584DEF6}"/>
                </a:ext>
              </a:extLst>
            </p:cNvPr>
            <p:cNvSpPr/>
            <p:nvPr/>
          </p:nvSpPr>
          <p:spPr>
            <a:xfrm rot="16200000">
              <a:off x="944386" y="5289493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29" name="Arc 128">
              <a:extLst>
                <a:ext uri="{FF2B5EF4-FFF2-40B4-BE49-F238E27FC236}">
                  <a16:creationId xmlns:a16="http://schemas.microsoft.com/office/drawing/2014/main" id="{8F4B23FC-99B9-444D-A268-EC4BEB8009C3}"/>
                </a:ext>
              </a:extLst>
            </p:cNvPr>
            <p:cNvSpPr/>
            <p:nvPr/>
          </p:nvSpPr>
          <p:spPr>
            <a:xfrm rot="16200000">
              <a:off x="2159788" y="5239260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613D7089-CEAD-4B7A-BF12-F23DA6D40D32}"/>
                </a:ext>
              </a:extLst>
            </p:cNvPr>
            <p:cNvSpPr/>
            <p:nvPr/>
          </p:nvSpPr>
          <p:spPr>
            <a:xfrm>
              <a:off x="3328226" y="4402807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Arc 131">
              <a:extLst>
                <a:ext uri="{FF2B5EF4-FFF2-40B4-BE49-F238E27FC236}">
                  <a16:creationId xmlns:a16="http://schemas.microsoft.com/office/drawing/2014/main" id="{F6378554-16AF-4B55-AE48-A757B4F0A1FB}"/>
                </a:ext>
              </a:extLst>
            </p:cNvPr>
            <p:cNvSpPr/>
            <p:nvPr/>
          </p:nvSpPr>
          <p:spPr>
            <a:xfrm rot="10800000">
              <a:off x="3357537" y="3958178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8BAB59DA-B230-4BC2-B93E-A2BCF82909EA}"/>
                </a:ext>
              </a:extLst>
            </p:cNvPr>
            <p:cNvSpPr/>
            <p:nvPr/>
          </p:nvSpPr>
          <p:spPr>
            <a:xfrm>
              <a:off x="3321991" y="3198861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Arc 133">
              <a:extLst>
                <a:ext uri="{FF2B5EF4-FFF2-40B4-BE49-F238E27FC236}">
                  <a16:creationId xmlns:a16="http://schemas.microsoft.com/office/drawing/2014/main" id="{356FC995-7066-41FD-AE39-4F215BC1D9C7}"/>
                </a:ext>
              </a:extLst>
            </p:cNvPr>
            <p:cNvSpPr/>
            <p:nvPr/>
          </p:nvSpPr>
          <p:spPr>
            <a:xfrm rot="10800000">
              <a:off x="3351302" y="2754232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5" name="Arc 134">
              <a:extLst>
                <a:ext uri="{FF2B5EF4-FFF2-40B4-BE49-F238E27FC236}">
                  <a16:creationId xmlns:a16="http://schemas.microsoft.com/office/drawing/2014/main" id="{F6E4FC0E-0A26-4486-B9F8-8D855D22BE4A}"/>
                </a:ext>
              </a:extLst>
            </p:cNvPr>
            <p:cNvSpPr/>
            <p:nvPr/>
          </p:nvSpPr>
          <p:spPr>
            <a:xfrm rot="5400000">
              <a:off x="874257" y="1600520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6" name="Arc 135">
              <a:extLst>
                <a:ext uri="{FF2B5EF4-FFF2-40B4-BE49-F238E27FC236}">
                  <a16:creationId xmlns:a16="http://schemas.microsoft.com/office/drawing/2014/main" id="{A9ED5C33-7088-4301-9005-47C56AD9F6DD}"/>
                </a:ext>
              </a:extLst>
            </p:cNvPr>
            <p:cNvSpPr/>
            <p:nvPr/>
          </p:nvSpPr>
          <p:spPr>
            <a:xfrm rot="5400000">
              <a:off x="2089659" y="1550287"/>
              <a:ext cx="1296000" cy="1296000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D0B9137-3298-42E9-BFBF-4B6138DDDDED}"/>
                </a:ext>
              </a:extLst>
            </p:cNvPr>
            <p:cNvSpPr/>
            <p:nvPr/>
          </p:nvSpPr>
          <p:spPr>
            <a:xfrm>
              <a:off x="1242154" y="2796258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11957F0B-9910-4CBB-A1C2-F77131AFE8B2}"/>
                </a:ext>
              </a:extLst>
            </p:cNvPr>
            <p:cNvSpPr/>
            <p:nvPr/>
          </p:nvSpPr>
          <p:spPr>
            <a:xfrm>
              <a:off x="2469699" y="2739404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B3BB6CC7-D2CA-4A19-AE27-D45D7806AF49}"/>
              </a:ext>
            </a:extLst>
          </p:cNvPr>
          <p:cNvSpPr/>
          <p:nvPr/>
        </p:nvSpPr>
        <p:spPr>
          <a:xfrm>
            <a:off x="5724128" y="2420888"/>
            <a:ext cx="504056" cy="93473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A9B6B01-D957-44DB-9A18-337C895BDD58}"/>
              </a:ext>
            </a:extLst>
          </p:cNvPr>
          <p:cNvSpPr/>
          <p:nvPr/>
        </p:nvSpPr>
        <p:spPr>
          <a:xfrm>
            <a:off x="5683822" y="3875976"/>
            <a:ext cx="504056" cy="93473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349FFFC-6064-4EFE-89FB-9F50E0A6DFAA}"/>
              </a:ext>
            </a:extLst>
          </p:cNvPr>
          <p:cNvSpPr/>
          <p:nvPr/>
        </p:nvSpPr>
        <p:spPr>
          <a:xfrm rot="16200000">
            <a:off x="4942731" y="3158339"/>
            <a:ext cx="504056" cy="93473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5B2C25-C6BF-4C49-9524-C5CD65ED3CCD}"/>
              </a:ext>
            </a:extLst>
          </p:cNvPr>
          <p:cNvSpPr txBox="1"/>
          <p:nvPr/>
        </p:nvSpPr>
        <p:spPr>
          <a:xfrm>
            <a:off x="6770096" y="3415943"/>
            <a:ext cx="1826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Ковалентне везе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176D800-AA30-4A71-94FA-4E47229BCD61}"/>
              </a:ext>
            </a:extLst>
          </p:cNvPr>
          <p:cNvCxnSpPr>
            <a:stCxn id="9" idx="1"/>
            <a:endCxn id="92" idx="4"/>
          </p:cNvCxnSpPr>
          <p:nvPr/>
        </p:nvCxnSpPr>
        <p:spPr>
          <a:xfrm flipH="1">
            <a:off x="5662126" y="3600609"/>
            <a:ext cx="1107970" cy="25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803816-70ED-4271-9002-6C7EAB741535}"/>
              </a:ext>
            </a:extLst>
          </p:cNvPr>
          <p:cNvCxnSpPr>
            <a:stCxn id="9" idx="0"/>
            <a:endCxn id="8" idx="6"/>
          </p:cNvCxnSpPr>
          <p:nvPr/>
        </p:nvCxnSpPr>
        <p:spPr>
          <a:xfrm flipH="1" flipV="1">
            <a:off x="6228184" y="2888255"/>
            <a:ext cx="1454951" cy="527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60657BE-C357-45C6-BAE0-C8607926A946}"/>
              </a:ext>
            </a:extLst>
          </p:cNvPr>
          <p:cNvCxnSpPr>
            <a:stCxn id="9" idx="2"/>
            <a:endCxn id="91" idx="6"/>
          </p:cNvCxnSpPr>
          <p:nvPr/>
        </p:nvCxnSpPr>
        <p:spPr>
          <a:xfrm flipH="1">
            <a:off x="6187878" y="3785275"/>
            <a:ext cx="1495257" cy="558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D1FBFD5-38E3-4396-8AA7-7BC6625A8A68}"/>
              </a:ext>
            </a:extLst>
          </p:cNvPr>
          <p:cNvSpPr txBox="1"/>
          <p:nvPr/>
        </p:nvSpPr>
        <p:spPr>
          <a:xfrm>
            <a:off x="710289" y="3268338"/>
            <a:ext cx="1217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Валентни </a:t>
            </a:r>
          </a:p>
          <a:p>
            <a:r>
              <a:rPr lang="sr-Cyrl-ME" dirty="0"/>
              <a:t>електрони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5A9CAF5-D863-4747-B661-0574A6A01112}"/>
              </a:ext>
            </a:extLst>
          </p:cNvPr>
          <p:cNvCxnSpPr>
            <a:stCxn id="16" idx="0"/>
          </p:cNvCxnSpPr>
          <p:nvPr/>
        </p:nvCxnSpPr>
        <p:spPr>
          <a:xfrm flipV="1">
            <a:off x="1319270" y="2718912"/>
            <a:ext cx="1596546" cy="549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16F2183-7031-4074-9F25-F68CCECA7BEC}"/>
              </a:ext>
            </a:extLst>
          </p:cNvPr>
          <p:cNvCxnSpPr/>
          <p:nvPr/>
        </p:nvCxnSpPr>
        <p:spPr>
          <a:xfrm flipV="1">
            <a:off x="1828591" y="3132221"/>
            <a:ext cx="1010277" cy="332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45ABDA4-0D35-483D-991C-88515D0E195F}"/>
              </a:ext>
            </a:extLst>
          </p:cNvPr>
          <p:cNvCxnSpPr>
            <a:stCxn id="16" idx="3"/>
          </p:cNvCxnSpPr>
          <p:nvPr/>
        </p:nvCxnSpPr>
        <p:spPr>
          <a:xfrm>
            <a:off x="1928251" y="3591504"/>
            <a:ext cx="961826" cy="507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83E9E30-1D06-4384-8B84-F58840204FFF}"/>
              </a:ext>
            </a:extLst>
          </p:cNvPr>
          <p:cNvCxnSpPr/>
          <p:nvPr/>
        </p:nvCxnSpPr>
        <p:spPr>
          <a:xfrm>
            <a:off x="1621833" y="3877734"/>
            <a:ext cx="1273245" cy="65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1" grpId="0" animBg="1"/>
      <p:bldP spid="92" grpId="0" animBg="1"/>
      <p:bldP spid="9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247A-8669-4447-A97C-B73BCC6D5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Слободан електрон и шупљина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47B7A16C-3DE1-4426-A03C-B35D6264AC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533341" cy="4709120"/>
          </a:xfrm>
        </p:spPr>
        <p:txBody>
          <a:bodyPr>
            <a:normAutofit/>
          </a:bodyPr>
          <a:lstStyle/>
          <a:p>
            <a:r>
              <a:rPr lang="sr-Cyrl-ME" dirty="0"/>
              <a:t>Ако валентни електрон добије довољно енергије напушта атом и постаје слободан.</a:t>
            </a:r>
          </a:p>
          <a:p>
            <a:r>
              <a:rPr lang="sr-Cyrl-ME" dirty="0"/>
              <a:t>Атому недостаје електрон и има празно мјесто у валентном нивоу: шупљину.</a:t>
            </a:r>
          </a:p>
          <a:p>
            <a:r>
              <a:rPr lang="sr-Cyrl-ME" dirty="0"/>
              <a:t>Атом постаје позитиван јон.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7026B4-7ADB-4F4F-96E3-FF514093DFD6}"/>
              </a:ext>
            </a:extLst>
          </p:cNvPr>
          <p:cNvGrpSpPr/>
          <p:nvPr/>
        </p:nvGrpSpPr>
        <p:grpSpPr>
          <a:xfrm>
            <a:off x="3558386" y="619672"/>
            <a:ext cx="5585614" cy="5499699"/>
            <a:chOff x="1547664" y="737613"/>
            <a:chExt cx="4423225" cy="4355189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D790EFB-9E0E-4A62-A7F2-7A0F85BBCC04}"/>
                </a:ext>
              </a:extLst>
            </p:cNvPr>
            <p:cNvSpPr/>
            <p:nvPr/>
          </p:nvSpPr>
          <p:spPr>
            <a:xfrm>
              <a:off x="3476896" y="2634470"/>
              <a:ext cx="591028" cy="59109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D02A17D-4F49-4B0F-A850-160AEC33DA7F}"/>
                </a:ext>
              </a:extLst>
            </p:cNvPr>
            <p:cNvSpPr/>
            <p:nvPr/>
          </p:nvSpPr>
          <p:spPr>
            <a:xfrm>
              <a:off x="3899040" y="2126463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320B6A8-1D51-4139-AA1A-3CE439DCF663}"/>
                </a:ext>
              </a:extLst>
            </p:cNvPr>
            <p:cNvSpPr/>
            <p:nvPr/>
          </p:nvSpPr>
          <p:spPr>
            <a:xfrm>
              <a:off x="4415863" y="3056679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EAC04F-6C2F-4E54-9363-5C3BAD6DBFD1}"/>
                </a:ext>
              </a:extLst>
            </p:cNvPr>
            <p:cNvSpPr/>
            <p:nvPr/>
          </p:nvSpPr>
          <p:spPr>
            <a:xfrm>
              <a:off x="2970246" y="2634470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2E446F8-C073-4D88-803F-86D99947F9CE}"/>
                </a:ext>
              </a:extLst>
            </p:cNvPr>
            <p:cNvSpPr/>
            <p:nvPr/>
          </p:nvSpPr>
          <p:spPr>
            <a:xfrm>
              <a:off x="3476929" y="3563398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E674218-F0D0-4CE5-9069-DFA953E758E6}"/>
                </a:ext>
              </a:extLst>
            </p:cNvPr>
            <p:cNvSpPr/>
            <p:nvPr/>
          </p:nvSpPr>
          <p:spPr>
            <a:xfrm>
              <a:off x="3012401" y="2170008"/>
              <a:ext cx="1520019" cy="152001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BD4AD3D-7038-4FB1-8D1C-6930A913CF82}"/>
                </a:ext>
              </a:extLst>
            </p:cNvPr>
            <p:cNvSpPr/>
            <p:nvPr/>
          </p:nvSpPr>
          <p:spPr>
            <a:xfrm>
              <a:off x="4422519" y="2590925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25619DE-D258-4FC5-AE91-A569FACAA8A2}"/>
                </a:ext>
              </a:extLst>
            </p:cNvPr>
            <p:cNvSpPr/>
            <p:nvPr/>
          </p:nvSpPr>
          <p:spPr>
            <a:xfrm>
              <a:off x="2989404" y="3055321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6369F388-EB05-4A44-A514-D80EEDCF06DC}"/>
                </a:ext>
              </a:extLst>
            </p:cNvPr>
            <p:cNvSpPr/>
            <p:nvPr/>
          </p:nvSpPr>
          <p:spPr>
            <a:xfrm>
              <a:off x="1547664" y="2213786"/>
              <a:ext cx="1519786" cy="1519786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28" name="Arc 127">
              <a:extLst>
                <a:ext uri="{FF2B5EF4-FFF2-40B4-BE49-F238E27FC236}">
                  <a16:creationId xmlns:a16="http://schemas.microsoft.com/office/drawing/2014/main" id="{DAFB2001-B121-4191-AB09-66BF7584DEF6}"/>
                </a:ext>
              </a:extLst>
            </p:cNvPr>
            <p:cNvSpPr/>
            <p:nvPr/>
          </p:nvSpPr>
          <p:spPr>
            <a:xfrm rot="16200000">
              <a:off x="3064961" y="3573016"/>
              <a:ext cx="1519786" cy="1519786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dirty="0"/>
            </a:p>
          </p:txBody>
        </p:sp>
        <p:sp>
          <p:nvSpPr>
            <p:cNvPr id="134" name="Arc 133">
              <a:extLst>
                <a:ext uri="{FF2B5EF4-FFF2-40B4-BE49-F238E27FC236}">
                  <a16:creationId xmlns:a16="http://schemas.microsoft.com/office/drawing/2014/main" id="{356FC995-7066-41FD-AE39-4F215BC1D9C7}"/>
                </a:ext>
              </a:extLst>
            </p:cNvPr>
            <p:cNvSpPr/>
            <p:nvPr/>
          </p:nvSpPr>
          <p:spPr>
            <a:xfrm rot="10800000">
              <a:off x="4451103" y="2118276"/>
              <a:ext cx="1519786" cy="1519786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5" name="Arc 134">
              <a:extLst>
                <a:ext uri="{FF2B5EF4-FFF2-40B4-BE49-F238E27FC236}">
                  <a16:creationId xmlns:a16="http://schemas.microsoft.com/office/drawing/2014/main" id="{F6E4FC0E-0A26-4486-B9F8-8D855D22BE4A}"/>
                </a:ext>
              </a:extLst>
            </p:cNvPr>
            <p:cNvSpPr/>
            <p:nvPr/>
          </p:nvSpPr>
          <p:spPr>
            <a:xfrm rot="5400000">
              <a:off x="2982723" y="737613"/>
              <a:ext cx="1519786" cy="1519786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D0B9137-3298-42E9-BFBF-4B6138DDDDED}"/>
                </a:ext>
              </a:extLst>
            </p:cNvPr>
            <p:cNvSpPr/>
            <p:nvPr/>
          </p:nvSpPr>
          <p:spPr>
            <a:xfrm>
              <a:off x="3414146" y="2139824"/>
              <a:ext cx="168884" cy="16888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6E302C-42DD-44A1-90E6-79B64ED20A88}"/>
                </a:ext>
              </a:extLst>
            </p:cNvPr>
            <p:cNvSpPr/>
            <p:nvPr/>
          </p:nvSpPr>
          <p:spPr>
            <a:xfrm>
              <a:off x="3995936" y="3548148"/>
              <a:ext cx="168884" cy="16888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Oval 56">
            <a:extLst>
              <a:ext uri="{FF2B5EF4-FFF2-40B4-BE49-F238E27FC236}">
                <a16:creationId xmlns:a16="http://schemas.microsoft.com/office/drawing/2014/main" id="{112ED5CB-1DCB-4F18-B661-C3A17DBBC5C7}"/>
              </a:ext>
            </a:extLst>
          </p:cNvPr>
          <p:cNvSpPr/>
          <p:nvPr/>
        </p:nvSpPr>
        <p:spPr>
          <a:xfrm>
            <a:off x="7729091" y="4347957"/>
            <a:ext cx="213265" cy="2132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AE0792A-6058-4552-885D-FDC65381A538}"/>
              </a:ext>
            </a:extLst>
          </p:cNvPr>
          <p:cNvCxnSpPr>
            <a:cxnSpLocks/>
          </p:cNvCxnSpPr>
          <p:nvPr/>
        </p:nvCxnSpPr>
        <p:spPr>
          <a:xfrm>
            <a:off x="7022216" y="4294482"/>
            <a:ext cx="544698" cy="1068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7B37C91-6E63-41F2-86FF-76CB153E25D7}"/>
              </a:ext>
            </a:extLst>
          </p:cNvPr>
          <p:cNvSpPr txBox="1"/>
          <p:nvPr/>
        </p:nvSpPr>
        <p:spPr>
          <a:xfrm>
            <a:off x="7353104" y="4633329"/>
            <a:ext cx="12419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2000" dirty="0"/>
              <a:t>слободни</a:t>
            </a:r>
          </a:p>
          <a:p>
            <a:pPr algn="ctr"/>
            <a:r>
              <a:rPr lang="sr-Cyrl-ME" sz="2000" dirty="0"/>
              <a:t>електрон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8ED396-A7F9-49C6-85F6-0C22071EE5EA}"/>
              </a:ext>
            </a:extLst>
          </p:cNvPr>
          <p:cNvSpPr txBox="1"/>
          <p:nvPr/>
        </p:nvSpPr>
        <p:spPr>
          <a:xfrm>
            <a:off x="6207912" y="4342661"/>
            <a:ext cx="121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000" dirty="0"/>
              <a:t>шупљина</a:t>
            </a:r>
          </a:p>
        </p:txBody>
      </p:sp>
    </p:spTree>
    <p:extLst>
      <p:ext uri="{BB962C8B-B14F-4D97-AF65-F5344CB8AC3E}">
        <p14:creationId xmlns:p14="http://schemas.microsoft.com/office/powerpoint/2010/main" val="36563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uiExpand="1" build="p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247A-8669-4447-A97C-B73BCC6D5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Кретање шупљина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73BAF8D-FFF5-45A1-A811-5B4D78592C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Попуњавање шупљине слободним електроном: рекомбинација.</a:t>
            </a:r>
          </a:p>
          <a:p>
            <a:r>
              <a:rPr lang="sr-Cyrl-ME" dirty="0"/>
              <a:t>Шупљине се само привидно крећу.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B01C567-E26C-43A9-9E7F-07D632A6548B}"/>
              </a:ext>
            </a:extLst>
          </p:cNvPr>
          <p:cNvGrpSpPr/>
          <p:nvPr/>
        </p:nvGrpSpPr>
        <p:grpSpPr>
          <a:xfrm>
            <a:off x="7030437" y="3217484"/>
            <a:ext cx="1391565" cy="881906"/>
            <a:chOff x="2875796" y="1392022"/>
            <a:chExt cx="1391565" cy="881906"/>
          </a:xfrm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0D2A9ED5-E282-4911-9ABF-DA8537A502AE}"/>
                </a:ext>
              </a:extLst>
            </p:cNvPr>
            <p:cNvSpPr/>
            <p:nvPr/>
          </p:nvSpPr>
          <p:spPr>
            <a:xfrm>
              <a:off x="2875796" y="1392022"/>
              <a:ext cx="1391565" cy="881906"/>
            </a:xfrm>
            <a:custGeom>
              <a:avLst/>
              <a:gdLst>
                <a:gd name="connsiteX0" fmla="*/ 0 w 1182255"/>
                <a:gd name="connsiteY0" fmla="*/ 775854 h 775854"/>
                <a:gd name="connsiteX1" fmla="*/ 471055 w 1182255"/>
                <a:gd name="connsiteY1" fmla="*/ 166254 h 775854"/>
                <a:gd name="connsiteX2" fmla="*/ 1182255 w 1182255"/>
                <a:gd name="connsiteY2" fmla="*/ 0 h 77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2255" h="775854">
                  <a:moveTo>
                    <a:pt x="0" y="775854"/>
                  </a:moveTo>
                  <a:cubicBezTo>
                    <a:pt x="137006" y="535708"/>
                    <a:pt x="274013" y="295563"/>
                    <a:pt x="471055" y="166254"/>
                  </a:cubicBezTo>
                  <a:cubicBezTo>
                    <a:pt x="668097" y="36945"/>
                    <a:pt x="1052946" y="26170"/>
                    <a:pt x="1182255" y="0"/>
                  </a:cubicBezTo>
                </a:path>
              </a:pathLst>
            </a:custGeom>
            <a:noFill/>
            <a:ln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0774B56F-B822-4EB9-9FC1-C26529FD0CDB}"/>
                </a:ext>
              </a:extLst>
            </p:cNvPr>
            <p:cNvSpPr txBox="1"/>
            <p:nvPr/>
          </p:nvSpPr>
          <p:spPr>
            <a:xfrm>
              <a:off x="3601350" y="1402535"/>
              <a:ext cx="5513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ME" dirty="0"/>
                <a:t>ш+</a:t>
              </a:r>
            </a:p>
          </p:txBody>
        </p:sp>
      </p:grpSp>
      <p:sp>
        <p:nvSpPr>
          <p:cNvPr id="185" name="TextBox 184">
            <a:extLst>
              <a:ext uri="{FF2B5EF4-FFF2-40B4-BE49-F238E27FC236}">
                <a16:creationId xmlns:a16="http://schemas.microsoft.com/office/drawing/2014/main" id="{C43BE420-F33A-403A-BAC4-1B09E82DDB11}"/>
              </a:ext>
            </a:extLst>
          </p:cNvPr>
          <p:cNvSpPr txBox="1"/>
          <p:nvPr/>
        </p:nvSpPr>
        <p:spPr>
          <a:xfrm>
            <a:off x="3785332" y="4055481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ш+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56D04E-A829-43A2-815A-F202709D7842}"/>
              </a:ext>
            </a:extLst>
          </p:cNvPr>
          <p:cNvGrpSpPr/>
          <p:nvPr/>
        </p:nvGrpSpPr>
        <p:grpSpPr>
          <a:xfrm>
            <a:off x="5545294" y="877238"/>
            <a:ext cx="4448458" cy="5666372"/>
            <a:chOff x="4412125" y="922020"/>
            <a:chExt cx="4448458" cy="5666372"/>
          </a:xfrm>
        </p:grpSpPr>
        <p:sp>
          <p:nvSpPr>
            <p:cNvPr id="141" name="Arc 140">
              <a:extLst>
                <a:ext uri="{FF2B5EF4-FFF2-40B4-BE49-F238E27FC236}">
                  <a16:creationId xmlns:a16="http://schemas.microsoft.com/office/drawing/2014/main" id="{C9B794A5-AC7B-48F7-9666-C701E5FBB545}"/>
                </a:ext>
              </a:extLst>
            </p:cNvPr>
            <p:cNvSpPr/>
            <p:nvPr/>
          </p:nvSpPr>
          <p:spPr>
            <a:xfrm>
              <a:off x="4420637" y="3686554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F5F2DCBE-3B05-40C1-A2FC-8097C262C67A}"/>
                </a:ext>
              </a:extLst>
            </p:cNvPr>
            <p:cNvSpPr/>
            <p:nvPr/>
          </p:nvSpPr>
          <p:spPr>
            <a:xfrm>
              <a:off x="6348544" y="2760672"/>
              <a:ext cx="593229" cy="5729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D992087D-3436-46A4-BCE6-DC1FDD69BEC0}"/>
                </a:ext>
              </a:extLst>
            </p:cNvPr>
            <p:cNvSpPr/>
            <p:nvPr/>
          </p:nvSpPr>
          <p:spPr>
            <a:xfrm>
              <a:off x="6772260" y="2268253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2E7B1D7-A756-4632-9AF4-AD87D6707B6A}"/>
                </a:ext>
              </a:extLst>
            </p:cNvPr>
            <p:cNvSpPr/>
            <p:nvPr/>
          </p:nvSpPr>
          <p:spPr>
            <a:xfrm>
              <a:off x="5840006" y="2760672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9D1C6E3E-F650-4449-B5A8-8826989829DB}"/>
                </a:ext>
              </a:extLst>
            </p:cNvPr>
            <p:cNvSpPr/>
            <p:nvPr/>
          </p:nvSpPr>
          <p:spPr>
            <a:xfrm>
              <a:off x="6348577" y="3661095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286D733D-D6A6-4966-802B-6EB3606D7996}"/>
                </a:ext>
              </a:extLst>
            </p:cNvPr>
            <p:cNvSpPr/>
            <p:nvPr/>
          </p:nvSpPr>
          <p:spPr>
            <a:xfrm>
              <a:off x="5882318" y="2310461"/>
              <a:ext cx="1525681" cy="14733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D2414405-728A-4D96-99D5-F1993128C368}"/>
                </a:ext>
              </a:extLst>
            </p:cNvPr>
            <p:cNvSpPr/>
            <p:nvPr/>
          </p:nvSpPr>
          <p:spPr>
            <a:xfrm>
              <a:off x="7297690" y="2718463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712E2FCC-5381-4295-A6C3-4677F2DE85FC}"/>
                </a:ext>
              </a:extLst>
            </p:cNvPr>
            <p:cNvSpPr/>
            <p:nvPr/>
          </p:nvSpPr>
          <p:spPr>
            <a:xfrm>
              <a:off x="6348544" y="4147375"/>
              <a:ext cx="593229" cy="5729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49FB8B6F-DFC3-4240-AE10-9018FD40A00D}"/>
                </a:ext>
              </a:extLst>
            </p:cNvPr>
            <p:cNvSpPr/>
            <p:nvPr/>
          </p:nvSpPr>
          <p:spPr>
            <a:xfrm>
              <a:off x="6772260" y="365495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8F75FB3-198B-42F4-8B1B-39C95AD6F55D}"/>
                </a:ext>
              </a:extLst>
            </p:cNvPr>
            <p:cNvSpPr/>
            <p:nvPr/>
          </p:nvSpPr>
          <p:spPr>
            <a:xfrm>
              <a:off x="7291009" y="4556629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120F869-B96A-4E42-BD77-9C2153A80B8E}"/>
                </a:ext>
              </a:extLst>
            </p:cNvPr>
            <p:cNvSpPr/>
            <p:nvPr/>
          </p:nvSpPr>
          <p:spPr>
            <a:xfrm>
              <a:off x="6348577" y="5047799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04C6238A-1B37-41B9-B99B-EF9A5B3484F0}"/>
                </a:ext>
              </a:extLst>
            </p:cNvPr>
            <p:cNvSpPr/>
            <p:nvPr/>
          </p:nvSpPr>
          <p:spPr>
            <a:xfrm>
              <a:off x="5882318" y="3697165"/>
              <a:ext cx="1525681" cy="14733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61CFD5E7-9FEC-4858-8C11-AD32FFB6CDF0}"/>
                </a:ext>
              </a:extLst>
            </p:cNvPr>
            <p:cNvSpPr/>
            <p:nvPr/>
          </p:nvSpPr>
          <p:spPr>
            <a:xfrm>
              <a:off x="7280898" y="411255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6C8F51E5-8298-4E14-BA8B-DA9A6AF5A8D1}"/>
                </a:ext>
              </a:extLst>
            </p:cNvPr>
            <p:cNvSpPr/>
            <p:nvPr/>
          </p:nvSpPr>
          <p:spPr>
            <a:xfrm>
              <a:off x="5859235" y="3168609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D4006C9A-0AB5-4010-9263-8768900CAF3A}"/>
                </a:ext>
              </a:extLst>
            </p:cNvPr>
            <p:cNvSpPr/>
            <p:nvPr/>
          </p:nvSpPr>
          <p:spPr>
            <a:xfrm>
              <a:off x="5866540" y="4562702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A53021F6-1A58-4CFF-B2B0-EE9B68A3A1FF}"/>
                </a:ext>
              </a:extLst>
            </p:cNvPr>
            <p:cNvSpPr/>
            <p:nvPr/>
          </p:nvSpPr>
          <p:spPr>
            <a:xfrm>
              <a:off x="6836677" y="505033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3237790E-C6C5-48F8-A465-26E542C36789}"/>
                </a:ext>
              </a:extLst>
            </p:cNvPr>
            <p:cNvSpPr/>
            <p:nvPr/>
          </p:nvSpPr>
          <p:spPr>
            <a:xfrm>
              <a:off x="5840006" y="4147375"/>
              <a:ext cx="169513" cy="1637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Arc 169">
              <a:extLst>
                <a:ext uri="{FF2B5EF4-FFF2-40B4-BE49-F238E27FC236}">
                  <a16:creationId xmlns:a16="http://schemas.microsoft.com/office/drawing/2014/main" id="{4965CB6C-E8BE-45B4-842E-3984C29EF3D5}"/>
                </a:ext>
              </a:extLst>
            </p:cNvPr>
            <p:cNvSpPr/>
            <p:nvPr/>
          </p:nvSpPr>
          <p:spPr>
            <a:xfrm>
              <a:off x="4412125" y="2352896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71" name="Arc 170">
              <a:extLst>
                <a:ext uri="{FF2B5EF4-FFF2-40B4-BE49-F238E27FC236}">
                  <a16:creationId xmlns:a16="http://schemas.microsoft.com/office/drawing/2014/main" id="{FC549D92-1612-46F7-B6B6-E5926933DEB6}"/>
                </a:ext>
              </a:extLst>
            </p:cNvPr>
            <p:cNvSpPr/>
            <p:nvPr/>
          </p:nvSpPr>
          <p:spPr>
            <a:xfrm rot="16200000">
              <a:off x="5961223" y="5089093"/>
              <a:ext cx="1473151" cy="1525447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74" name="Arc 173">
              <a:extLst>
                <a:ext uri="{FF2B5EF4-FFF2-40B4-BE49-F238E27FC236}">
                  <a16:creationId xmlns:a16="http://schemas.microsoft.com/office/drawing/2014/main" id="{A8E3ABF4-D81D-4CA7-A408-2967804153A5}"/>
                </a:ext>
              </a:extLst>
            </p:cNvPr>
            <p:cNvSpPr/>
            <p:nvPr/>
          </p:nvSpPr>
          <p:spPr>
            <a:xfrm rot="10800000">
              <a:off x="7332960" y="3673233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77" name="Arc 176">
              <a:extLst>
                <a:ext uri="{FF2B5EF4-FFF2-40B4-BE49-F238E27FC236}">
                  <a16:creationId xmlns:a16="http://schemas.microsoft.com/office/drawing/2014/main" id="{B6E4F1C6-97C5-4C6E-B0C0-12791F945A44}"/>
                </a:ext>
              </a:extLst>
            </p:cNvPr>
            <p:cNvSpPr/>
            <p:nvPr/>
          </p:nvSpPr>
          <p:spPr>
            <a:xfrm rot="5400000">
              <a:off x="5878678" y="895872"/>
              <a:ext cx="1473151" cy="1525447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301E2749-22DF-48C5-AF75-91F6B8016929}"/>
                </a:ext>
              </a:extLst>
            </p:cNvPr>
            <p:cNvSpPr/>
            <p:nvPr/>
          </p:nvSpPr>
          <p:spPr>
            <a:xfrm>
              <a:off x="6285560" y="2281204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Arc 90">
              <a:extLst>
                <a:ext uri="{FF2B5EF4-FFF2-40B4-BE49-F238E27FC236}">
                  <a16:creationId xmlns:a16="http://schemas.microsoft.com/office/drawing/2014/main" id="{886501DB-50BB-4825-8943-EAFF521FC677}"/>
                </a:ext>
              </a:extLst>
            </p:cNvPr>
            <p:cNvSpPr/>
            <p:nvPr/>
          </p:nvSpPr>
          <p:spPr>
            <a:xfrm rot="10800000">
              <a:off x="7335136" y="2326284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66A4FFA3-94EF-4571-9DCD-1698BA0ECD77}"/>
                </a:ext>
              </a:extLst>
            </p:cNvPr>
            <p:cNvSpPr/>
            <p:nvPr/>
          </p:nvSpPr>
          <p:spPr>
            <a:xfrm>
              <a:off x="7291009" y="3169926"/>
              <a:ext cx="169513" cy="1637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2155D17-8592-49E6-8B34-CE2209CD03F8}"/>
              </a:ext>
            </a:extLst>
          </p:cNvPr>
          <p:cNvGrpSpPr/>
          <p:nvPr/>
        </p:nvGrpSpPr>
        <p:grpSpPr>
          <a:xfrm>
            <a:off x="2776550" y="923704"/>
            <a:ext cx="4448458" cy="5666372"/>
            <a:chOff x="4412125" y="922020"/>
            <a:chExt cx="4448458" cy="5666372"/>
          </a:xfrm>
        </p:grpSpPr>
        <p:sp>
          <p:nvSpPr>
            <p:cNvPr id="97" name="Arc 96">
              <a:extLst>
                <a:ext uri="{FF2B5EF4-FFF2-40B4-BE49-F238E27FC236}">
                  <a16:creationId xmlns:a16="http://schemas.microsoft.com/office/drawing/2014/main" id="{989328C6-3A68-49CA-BBA8-1E447A3166FD}"/>
                </a:ext>
              </a:extLst>
            </p:cNvPr>
            <p:cNvSpPr/>
            <p:nvPr/>
          </p:nvSpPr>
          <p:spPr>
            <a:xfrm>
              <a:off x="4420637" y="3686554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B349284-4E64-4B18-8AC4-EB4780344F57}"/>
                </a:ext>
              </a:extLst>
            </p:cNvPr>
            <p:cNvSpPr/>
            <p:nvPr/>
          </p:nvSpPr>
          <p:spPr>
            <a:xfrm>
              <a:off x="6348544" y="2760672"/>
              <a:ext cx="593229" cy="5729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A5AEE44D-9440-465E-A4D9-8BEF5F02DF68}"/>
                </a:ext>
              </a:extLst>
            </p:cNvPr>
            <p:cNvSpPr/>
            <p:nvPr/>
          </p:nvSpPr>
          <p:spPr>
            <a:xfrm>
              <a:off x="6772260" y="2268253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060750EF-7277-4C3A-8FB9-6123E457D795}"/>
                </a:ext>
              </a:extLst>
            </p:cNvPr>
            <p:cNvSpPr/>
            <p:nvPr/>
          </p:nvSpPr>
          <p:spPr>
            <a:xfrm>
              <a:off x="5840006" y="2760672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7F473994-BDCF-4B76-89DF-AB575833A7E1}"/>
                </a:ext>
              </a:extLst>
            </p:cNvPr>
            <p:cNvSpPr/>
            <p:nvPr/>
          </p:nvSpPr>
          <p:spPr>
            <a:xfrm>
              <a:off x="6348577" y="3661095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79B54B50-B779-4C55-ABB4-5D54C2FB3DCD}"/>
                </a:ext>
              </a:extLst>
            </p:cNvPr>
            <p:cNvSpPr/>
            <p:nvPr/>
          </p:nvSpPr>
          <p:spPr>
            <a:xfrm>
              <a:off x="5882318" y="2310461"/>
              <a:ext cx="1525681" cy="14733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EA5B5CA-985D-47EA-AF64-54AD15E23E45}"/>
                </a:ext>
              </a:extLst>
            </p:cNvPr>
            <p:cNvSpPr/>
            <p:nvPr/>
          </p:nvSpPr>
          <p:spPr>
            <a:xfrm>
              <a:off x="7297690" y="2718463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0F3F8F1F-C09B-42FE-AC56-5AF98FE30129}"/>
                </a:ext>
              </a:extLst>
            </p:cNvPr>
            <p:cNvSpPr/>
            <p:nvPr/>
          </p:nvSpPr>
          <p:spPr>
            <a:xfrm>
              <a:off x="6348544" y="4147375"/>
              <a:ext cx="593229" cy="57295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Si</a:t>
              </a:r>
              <a:endParaRPr lang="en-US" dirty="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EB73B074-E186-4CD3-96F4-BD88960C0FA1}"/>
                </a:ext>
              </a:extLst>
            </p:cNvPr>
            <p:cNvSpPr/>
            <p:nvPr/>
          </p:nvSpPr>
          <p:spPr>
            <a:xfrm>
              <a:off x="6772260" y="365495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FBF8B02-D5C6-4771-9176-255119F5A2D1}"/>
                </a:ext>
              </a:extLst>
            </p:cNvPr>
            <p:cNvSpPr/>
            <p:nvPr/>
          </p:nvSpPr>
          <p:spPr>
            <a:xfrm>
              <a:off x="7291009" y="4556629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4C0AC320-EFDA-40A1-9F5F-DEA778F18DA2}"/>
                </a:ext>
              </a:extLst>
            </p:cNvPr>
            <p:cNvSpPr/>
            <p:nvPr/>
          </p:nvSpPr>
          <p:spPr>
            <a:xfrm>
              <a:off x="6348577" y="5047799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BFAAE626-D34A-486B-B91F-0DFB52EC9A12}"/>
                </a:ext>
              </a:extLst>
            </p:cNvPr>
            <p:cNvSpPr/>
            <p:nvPr/>
          </p:nvSpPr>
          <p:spPr>
            <a:xfrm>
              <a:off x="5882318" y="3697165"/>
              <a:ext cx="1525681" cy="147337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5F0D4878-664F-4533-AD24-809F29F86629}"/>
                </a:ext>
              </a:extLst>
            </p:cNvPr>
            <p:cNvSpPr/>
            <p:nvPr/>
          </p:nvSpPr>
          <p:spPr>
            <a:xfrm>
              <a:off x="7280898" y="411255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3FCBE1C9-1057-45A2-98C9-07FE8928CBE5}"/>
                </a:ext>
              </a:extLst>
            </p:cNvPr>
            <p:cNvSpPr/>
            <p:nvPr/>
          </p:nvSpPr>
          <p:spPr>
            <a:xfrm>
              <a:off x="5859235" y="3168609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6E9F4AF3-96FE-4D4C-98C8-5595FB3B8B17}"/>
                </a:ext>
              </a:extLst>
            </p:cNvPr>
            <p:cNvSpPr/>
            <p:nvPr/>
          </p:nvSpPr>
          <p:spPr>
            <a:xfrm>
              <a:off x="5866540" y="4562702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7A7F35C9-519B-430E-9C93-782E0D3C8EE3}"/>
                </a:ext>
              </a:extLst>
            </p:cNvPr>
            <p:cNvSpPr/>
            <p:nvPr/>
          </p:nvSpPr>
          <p:spPr>
            <a:xfrm>
              <a:off x="6836677" y="505033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BE8E7A70-CC9C-492E-B67A-19EB9DE058C7}"/>
                </a:ext>
              </a:extLst>
            </p:cNvPr>
            <p:cNvSpPr/>
            <p:nvPr/>
          </p:nvSpPr>
          <p:spPr>
            <a:xfrm>
              <a:off x="5840006" y="4147375"/>
              <a:ext cx="169513" cy="1637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EE877ABD-D24B-47EC-88C5-E7A638857EAA}"/>
                </a:ext>
              </a:extLst>
            </p:cNvPr>
            <p:cNvSpPr/>
            <p:nvPr/>
          </p:nvSpPr>
          <p:spPr>
            <a:xfrm>
              <a:off x="4412125" y="2352896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15" name="Arc 114">
              <a:extLst>
                <a:ext uri="{FF2B5EF4-FFF2-40B4-BE49-F238E27FC236}">
                  <a16:creationId xmlns:a16="http://schemas.microsoft.com/office/drawing/2014/main" id="{05A8B56E-9D5F-4FFA-B1EC-FC39C5A6EA43}"/>
                </a:ext>
              </a:extLst>
            </p:cNvPr>
            <p:cNvSpPr/>
            <p:nvPr/>
          </p:nvSpPr>
          <p:spPr>
            <a:xfrm rot="16200000">
              <a:off x="5961223" y="5089093"/>
              <a:ext cx="1473151" cy="1525447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16" name="Arc 115">
              <a:extLst>
                <a:ext uri="{FF2B5EF4-FFF2-40B4-BE49-F238E27FC236}">
                  <a16:creationId xmlns:a16="http://schemas.microsoft.com/office/drawing/2014/main" id="{7F54C582-35F8-42F3-BEF7-3D24CC3BC3E9}"/>
                </a:ext>
              </a:extLst>
            </p:cNvPr>
            <p:cNvSpPr/>
            <p:nvPr/>
          </p:nvSpPr>
          <p:spPr>
            <a:xfrm rot="10800000">
              <a:off x="7332960" y="3673233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17" name="Arc 116">
              <a:extLst>
                <a:ext uri="{FF2B5EF4-FFF2-40B4-BE49-F238E27FC236}">
                  <a16:creationId xmlns:a16="http://schemas.microsoft.com/office/drawing/2014/main" id="{DDE0F39B-F766-4783-BB76-0087327EE540}"/>
                </a:ext>
              </a:extLst>
            </p:cNvPr>
            <p:cNvSpPr/>
            <p:nvPr/>
          </p:nvSpPr>
          <p:spPr>
            <a:xfrm rot="5400000">
              <a:off x="5878678" y="895872"/>
              <a:ext cx="1473151" cy="1525447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14789E41-5852-4EA0-9707-1067869EB03B}"/>
                </a:ext>
              </a:extLst>
            </p:cNvPr>
            <p:cNvSpPr/>
            <p:nvPr/>
          </p:nvSpPr>
          <p:spPr>
            <a:xfrm>
              <a:off x="6285560" y="2281204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Arc 118">
              <a:extLst>
                <a:ext uri="{FF2B5EF4-FFF2-40B4-BE49-F238E27FC236}">
                  <a16:creationId xmlns:a16="http://schemas.microsoft.com/office/drawing/2014/main" id="{C148F990-ACC3-42BE-BC45-3F8B8CA03586}"/>
                </a:ext>
              </a:extLst>
            </p:cNvPr>
            <p:cNvSpPr/>
            <p:nvPr/>
          </p:nvSpPr>
          <p:spPr>
            <a:xfrm rot="10800000">
              <a:off x="7335136" y="2326284"/>
              <a:ext cx="1525447" cy="1473151"/>
            </a:xfrm>
            <a:prstGeom prst="arc">
              <a:avLst>
                <a:gd name="adj1" fmla="val 19179759"/>
                <a:gd name="adj2" fmla="val 2235577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21C8BA1F-B8AF-4206-9CF3-3B159F43B211}"/>
                </a:ext>
              </a:extLst>
            </p:cNvPr>
            <p:cNvSpPr/>
            <p:nvPr/>
          </p:nvSpPr>
          <p:spPr>
            <a:xfrm>
              <a:off x="7291009" y="3169926"/>
              <a:ext cx="169513" cy="16370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1" name="Oval 120">
            <a:extLst>
              <a:ext uri="{FF2B5EF4-FFF2-40B4-BE49-F238E27FC236}">
                <a16:creationId xmlns:a16="http://schemas.microsoft.com/office/drawing/2014/main" id="{5237A92C-1CF7-49A5-9DDD-C3BA6E8D31F1}"/>
              </a:ext>
            </a:extLst>
          </p:cNvPr>
          <p:cNvSpPr/>
          <p:nvPr/>
        </p:nvSpPr>
        <p:spPr>
          <a:xfrm>
            <a:off x="8430858" y="3117754"/>
            <a:ext cx="169513" cy="16370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757FCEF-B9D7-4737-9668-5ADBF33A1950}"/>
              </a:ext>
            </a:extLst>
          </p:cNvPr>
          <p:cNvGrpSpPr/>
          <p:nvPr/>
        </p:nvGrpSpPr>
        <p:grpSpPr>
          <a:xfrm>
            <a:off x="7112503" y="3358241"/>
            <a:ext cx="1391565" cy="1101818"/>
            <a:chOff x="3880916" y="5214049"/>
            <a:chExt cx="1391565" cy="1101818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BD1D8245-C210-4079-84CC-624998BEF333}"/>
                </a:ext>
              </a:extLst>
            </p:cNvPr>
            <p:cNvSpPr/>
            <p:nvPr/>
          </p:nvSpPr>
          <p:spPr>
            <a:xfrm rot="10800000">
              <a:off x="3880916" y="5214049"/>
              <a:ext cx="1391565" cy="881906"/>
            </a:xfrm>
            <a:custGeom>
              <a:avLst/>
              <a:gdLst>
                <a:gd name="connsiteX0" fmla="*/ 0 w 1182255"/>
                <a:gd name="connsiteY0" fmla="*/ 775854 h 775854"/>
                <a:gd name="connsiteX1" fmla="*/ 471055 w 1182255"/>
                <a:gd name="connsiteY1" fmla="*/ 166254 h 775854"/>
                <a:gd name="connsiteX2" fmla="*/ 1182255 w 1182255"/>
                <a:gd name="connsiteY2" fmla="*/ 0 h 775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2255" h="775854">
                  <a:moveTo>
                    <a:pt x="0" y="775854"/>
                  </a:moveTo>
                  <a:cubicBezTo>
                    <a:pt x="137006" y="535708"/>
                    <a:pt x="274013" y="295563"/>
                    <a:pt x="471055" y="166254"/>
                  </a:cubicBezTo>
                  <a:cubicBezTo>
                    <a:pt x="668097" y="36945"/>
                    <a:pt x="1052946" y="26170"/>
                    <a:pt x="1182255" y="0"/>
                  </a:cubicBezTo>
                </a:path>
              </a:pathLst>
            </a:custGeom>
            <a:noFill/>
            <a:ln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9417341-B72B-4272-89C2-634CB97E5B5F}"/>
                </a:ext>
              </a:extLst>
            </p:cNvPr>
            <p:cNvSpPr txBox="1"/>
            <p:nvPr/>
          </p:nvSpPr>
          <p:spPr>
            <a:xfrm>
              <a:off x="4005645" y="5946535"/>
              <a:ext cx="4362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Cyrl-ME" dirty="0"/>
                <a:t>е-</a:t>
              </a:r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6D872043-8066-4F80-85AB-207CC59F1067}"/>
              </a:ext>
            </a:extLst>
          </p:cNvPr>
          <p:cNvSpPr/>
          <p:nvPr/>
        </p:nvSpPr>
        <p:spPr>
          <a:xfrm>
            <a:off x="6966081" y="4111196"/>
            <a:ext cx="169513" cy="16370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BA06811-FCEE-4187-BBDF-D9A343EA1546}"/>
              </a:ext>
            </a:extLst>
          </p:cNvPr>
          <p:cNvSpPr/>
          <p:nvPr/>
        </p:nvSpPr>
        <p:spPr>
          <a:xfrm>
            <a:off x="8434935" y="3121282"/>
            <a:ext cx="169513" cy="16370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0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06493 0.1196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7" y="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1967 L -0.15833 0.1437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" y="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1" grpId="1" animBg="1"/>
      <p:bldP spid="121" grpId="2" animBg="1"/>
      <p:bldP spid="62" grpId="0" animBg="1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val 68"/>
          <p:cNvSpPr/>
          <p:nvPr/>
        </p:nvSpPr>
        <p:spPr>
          <a:xfrm>
            <a:off x="5724128" y="335699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5724128" y="1844824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5724128" y="501317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rot="5400000">
            <a:off x="4927666" y="416804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rot="5400000">
            <a:off x="3199474" y="424004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 rot="5400000">
            <a:off x="1399274" y="424004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 rot="5400000">
            <a:off x="4896036" y="260090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5400000">
            <a:off x="3167844" y="267291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rot="5400000">
            <a:off x="1367644" y="267291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995936" y="1844824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004563" y="339149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2275313" y="3394841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3995936" y="501317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267744" y="501317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267744" y="1844824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sr-Cyrl-ME" dirty="0"/>
              <a:t>“Кретање” шупљина и електрона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835696" y="1916832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015688" y="15567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627784" y="20968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403648" y="20968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015688" y="262835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292080" y="1899579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5472072" y="1539539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084168" y="2079599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60032" y="2079599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472072" y="2619659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63888" y="1916832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743880" y="15567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355976" y="20968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131840" y="20968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743880" y="2636912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835696" y="3429000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015688" y="306896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27784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403648" y="360902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015688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292080" y="3411747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472072" y="305170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084168" y="359176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860032" y="3591767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472072" y="413182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563888" y="3429000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743880" y="306896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355976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131840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743880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1835696" y="5013176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43" name="Oval 42"/>
          <p:cNvSpPr/>
          <p:nvPr/>
        </p:nvSpPr>
        <p:spPr>
          <a:xfrm>
            <a:off x="2015688" y="465313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627784" y="51931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1403648" y="51931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015688" y="573325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292080" y="4995923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48" name="Oval 47"/>
          <p:cNvSpPr/>
          <p:nvPr/>
        </p:nvSpPr>
        <p:spPr>
          <a:xfrm>
            <a:off x="5472072" y="463588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84168" y="5175943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860032" y="517594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472072" y="571600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563888" y="5013176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3743880" y="465313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355976" y="51931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31840" y="51931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743880" y="573325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DB00F2A-BAA7-4FC3-95A4-7C665F1053E7}"/>
              </a:ext>
            </a:extLst>
          </p:cNvPr>
          <p:cNvSpPr/>
          <p:nvPr/>
        </p:nvSpPr>
        <p:spPr>
          <a:xfrm>
            <a:off x="1410110" y="360904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77B0858-F10B-4197-8035-9D50227787D5}"/>
              </a:ext>
            </a:extLst>
          </p:cNvPr>
          <p:cNvSpPr/>
          <p:nvPr/>
        </p:nvSpPr>
        <p:spPr>
          <a:xfrm>
            <a:off x="3739534" y="263691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8E011415-769F-4917-B154-949E17DBCDA5}"/>
              </a:ext>
            </a:extLst>
          </p:cNvPr>
          <p:cNvSpPr/>
          <p:nvPr/>
        </p:nvSpPr>
        <p:spPr>
          <a:xfrm>
            <a:off x="4867601" y="359176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99E6393-CEA5-447B-9C8E-6641CBB555C4}"/>
              </a:ext>
            </a:extLst>
          </p:cNvPr>
          <p:cNvCxnSpPr/>
          <p:nvPr/>
        </p:nvCxnSpPr>
        <p:spPr>
          <a:xfrm flipH="1" flipV="1">
            <a:off x="5011617" y="3771996"/>
            <a:ext cx="1000543" cy="1440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8074014-F375-417B-9D19-AD2BD00D2126}"/>
              </a:ext>
            </a:extLst>
          </p:cNvPr>
          <p:cNvCxnSpPr>
            <a:cxnSpLocks/>
          </p:cNvCxnSpPr>
          <p:nvPr/>
        </p:nvCxnSpPr>
        <p:spPr>
          <a:xfrm flipH="1" flipV="1">
            <a:off x="3963689" y="2780179"/>
            <a:ext cx="889010" cy="811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799D0E6-5304-4930-B277-7EC1F6CA1737}"/>
              </a:ext>
            </a:extLst>
          </p:cNvPr>
          <p:cNvCxnSpPr>
            <a:cxnSpLocks/>
          </p:cNvCxnSpPr>
          <p:nvPr/>
        </p:nvCxnSpPr>
        <p:spPr>
          <a:xfrm flipH="1">
            <a:off x="1579294" y="2758630"/>
            <a:ext cx="2064171" cy="761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0.01059 0.123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9 0.12315 L 0.13316 0.2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44444E-6 L 0.03125 -0.01226 C 0.03785 -0.01527 0.04618 -0.01412 0.05382 -0.00972 C 0.0625 -0.00486 0.06858 0.00209 0.07153 0.01065 L 0.08698 0.04931 " pathEditMode="relative" rAng="1380000" ptsTypes="AAAAA">
                                      <p:cBhvr>
                                        <p:cTn id="18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98 0.04931 L 0.12326 0.1393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00371 L -0.00226 0.00371 C -0.0007 -0.00879 -0.00052 -0.02176 0.00278 -0.03356 C 0.00555 -0.04305 0.02899 -0.06921 0.03177 -0.07199 C 0.03854 -0.07916 0.04601 -0.08518 0.0533 -0.0912 C 0.06597 -0.10162 0.08559 -0.11713 0.10087 -0.1243 C 0.10608 -0.12685 0.1118 -0.12777 0.11736 -0.12986 C 0.12153 -0.13125 0.12465 -0.1331 0.12865 -0.13518 C 0.13038 -0.13495 0.13212 -0.13449 0.13385 -0.13402 C 0.1349 -0.13356 0.13698 -0.13263 0.13698 -0.13263 " pathEditMode="relative" ptsTypes="AAAAAAAAAA">
                                      <p:cBhvr>
                                        <p:cTn id="30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698 -0.13101 L 0.13698 -0.13101 C 0.15104 -0.14051 0.1408 -0.13472 0.16163 -0.14213 C 0.16927 -0.1449 0.1816 -0.15023 0.18941 -0.15185 C 0.19462 -0.15277 0.19983 -0.15277 0.20486 -0.15301 C 0.21042 -0.15185 0.21597 -0.15046 0.22153 -0.14907 C 0.22413 -0.14814 0.22691 -0.14699 0.22969 -0.14629 C 0.23455 -0.14513 0.23941 -0.14513 0.2441 -0.14351 C 0.25069 -0.14143 0.24687 -0.14236 0.25555 -0.14074 " pathEditMode="relative" ptsTypes="AAAAAAAAA">
                                      <p:cBhvr>
                                        <p:cTn id="3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3" grpId="1" animBg="1"/>
      <p:bldP spid="74" grpId="0" animBg="1"/>
      <p:bldP spid="74" grpId="1" animBg="1"/>
      <p:bldP spid="76" grpId="0" animBg="1"/>
      <p:bldP spid="7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Код чистог полупроводника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Број шупљина и електрона</a:t>
            </a:r>
          </a:p>
          <a:p>
            <a:pPr lvl="1"/>
            <a:r>
              <a:rPr lang="sr-Cyrl-ME" dirty="0"/>
              <a:t>Једнак</a:t>
            </a:r>
          </a:p>
          <a:p>
            <a:pPr lvl="1"/>
            <a:r>
              <a:rPr lang="sr-Cyrl-ME" dirty="0"/>
              <a:t>ВЕОМА мали =&gt; висока отпорност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Допирање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Додавање примеса</a:t>
            </a:r>
          </a:p>
          <a:p>
            <a:endParaRPr lang="sr-Cyrl-ME" dirty="0"/>
          </a:p>
          <a:p>
            <a:r>
              <a:rPr lang="sr-Cyrl-ME" dirty="0"/>
              <a:t>5-валентне: </a:t>
            </a:r>
            <a:r>
              <a:rPr lang="sr-Cyrl-ME" b="1" dirty="0"/>
              <a:t>фосфор</a:t>
            </a:r>
            <a:r>
              <a:rPr lang="sr-Cyrl-ME" dirty="0"/>
              <a:t>, арсен, антимон</a:t>
            </a:r>
          </a:p>
          <a:p>
            <a:r>
              <a:rPr lang="sr-Cyrl-ME" dirty="0"/>
              <a:t>3-валентне: </a:t>
            </a:r>
            <a:r>
              <a:rPr lang="sr-Cyrl-ME" b="1" dirty="0"/>
              <a:t>бор</a:t>
            </a:r>
            <a:r>
              <a:rPr lang="sr-Cyrl-ME" dirty="0"/>
              <a:t>, галијум итд.</a:t>
            </a:r>
          </a:p>
          <a:p>
            <a:endParaRPr lang="sr-Cyrl-ME" dirty="0"/>
          </a:p>
          <a:p>
            <a:r>
              <a:rPr lang="sr-Cyrl-ME" dirty="0"/>
              <a:t>Концентрација: 1 атом примесе на 1.000-1.000.000 атома пп.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val 86">
            <a:extLst>
              <a:ext uri="{FF2B5EF4-FFF2-40B4-BE49-F238E27FC236}">
                <a16:creationId xmlns:a16="http://schemas.microsoft.com/office/drawing/2014/main" id="{A385FF3F-34DF-4FD9-943B-4301F173E139}"/>
              </a:ext>
            </a:extLst>
          </p:cNvPr>
          <p:cNvSpPr/>
          <p:nvPr/>
        </p:nvSpPr>
        <p:spPr>
          <a:xfrm rot="16200000">
            <a:off x="4839213" y="4039433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3BCB07E-3140-4DB6-89A0-FA839FCE5360}"/>
              </a:ext>
            </a:extLst>
          </p:cNvPr>
          <p:cNvSpPr/>
          <p:nvPr/>
        </p:nvSpPr>
        <p:spPr>
          <a:xfrm>
            <a:off x="5713911" y="483322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F8DF9C6-F614-444A-8936-55900AD47129}"/>
              </a:ext>
            </a:extLst>
          </p:cNvPr>
          <p:cNvSpPr/>
          <p:nvPr/>
        </p:nvSpPr>
        <p:spPr>
          <a:xfrm rot="5400000">
            <a:off x="4885819" y="558931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D998C7A3-B976-4276-A8A4-BD92F768906E}"/>
              </a:ext>
            </a:extLst>
          </p:cNvPr>
          <p:cNvSpPr/>
          <p:nvPr/>
        </p:nvSpPr>
        <p:spPr>
          <a:xfrm>
            <a:off x="3985719" y="483322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96FB23E-852D-4045-A6C2-DFADA461E3CF}"/>
              </a:ext>
            </a:extLst>
          </p:cNvPr>
          <p:cNvSpPr/>
          <p:nvPr/>
        </p:nvSpPr>
        <p:spPr>
          <a:xfrm>
            <a:off x="5281863" y="4887983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4164F090-D61A-4846-9EB7-B7BB7EDB7EF3}"/>
              </a:ext>
            </a:extLst>
          </p:cNvPr>
          <p:cNvSpPr/>
          <p:nvPr/>
        </p:nvSpPr>
        <p:spPr>
          <a:xfrm>
            <a:off x="5461855" y="452794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21D5FF14-CD1F-4E15-97CF-DABD2B0C807C}"/>
              </a:ext>
            </a:extLst>
          </p:cNvPr>
          <p:cNvSpPr/>
          <p:nvPr/>
        </p:nvSpPr>
        <p:spPr>
          <a:xfrm>
            <a:off x="6073951" y="506800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7DB424F-47DF-44AB-AF21-3D06D0D5FD37}"/>
              </a:ext>
            </a:extLst>
          </p:cNvPr>
          <p:cNvSpPr/>
          <p:nvPr/>
        </p:nvSpPr>
        <p:spPr>
          <a:xfrm>
            <a:off x="4849815" y="506800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6B7AD23-4A4B-4E30-8DB7-059E3D435A23}"/>
              </a:ext>
            </a:extLst>
          </p:cNvPr>
          <p:cNvSpPr/>
          <p:nvPr/>
        </p:nvSpPr>
        <p:spPr>
          <a:xfrm>
            <a:off x="5461855" y="560806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76E0325-97BD-45FD-918D-41FEA6E89805}"/>
              </a:ext>
            </a:extLst>
          </p:cNvPr>
          <p:cNvSpPr/>
          <p:nvPr/>
        </p:nvSpPr>
        <p:spPr>
          <a:xfrm rot="16200000">
            <a:off x="1389177" y="4039361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67EE707-6D80-4326-81D4-B46D44F926CE}"/>
              </a:ext>
            </a:extLst>
          </p:cNvPr>
          <p:cNvSpPr/>
          <p:nvPr/>
        </p:nvSpPr>
        <p:spPr>
          <a:xfrm>
            <a:off x="2263875" y="483315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2B45F98-EB62-4E52-BEB2-8275D18F071D}"/>
              </a:ext>
            </a:extLst>
          </p:cNvPr>
          <p:cNvSpPr/>
          <p:nvPr/>
        </p:nvSpPr>
        <p:spPr>
          <a:xfrm rot="5400000">
            <a:off x="1435783" y="558924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1C7C80A-8646-4147-A5D3-5DB1C20B07C3}"/>
              </a:ext>
            </a:extLst>
          </p:cNvPr>
          <p:cNvSpPr/>
          <p:nvPr/>
        </p:nvSpPr>
        <p:spPr>
          <a:xfrm>
            <a:off x="535683" y="483315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92EF438-C229-42E7-81F1-27894A663A61}"/>
              </a:ext>
            </a:extLst>
          </p:cNvPr>
          <p:cNvSpPr/>
          <p:nvPr/>
        </p:nvSpPr>
        <p:spPr>
          <a:xfrm>
            <a:off x="1831827" y="4887911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93E5EC0-7ADA-4383-AB0E-8BE72BEA8BC2}"/>
              </a:ext>
            </a:extLst>
          </p:cNvPr>
          <p:cNvSpPr/>
          <p:nvPr/>
        </p:nvSpPr>
        <p:spPr>
          <a:xfrm>
            <a:off x="2011819" y="452787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16EF4C25-ACD6-4066-89BD-021614507936}"/>
              </a:ext>
            </a:extLst>
          </p:cNvPr>
          <p:cNvSpPr/>
          <p:nvPr/>
        </p:nvSpPr>
        <p:spPr>
          <a:xfrm>
            <a:off x="2623915" y="506793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EAB563D-F67D-433F-97BC-8D063CCF830D}"/>
              </a:ext>
            </a:extLst>
          </p:cNvPr>
          <p:cNvSpPr/>
          <p:nvPr/>
        </p:nvSpPr>
        <p:spPr>
          <a:xfrm>
            <a:off x="1399779" y="506793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DEF62DE0-8F7B-4334-A470-9B78CF55C70B}"/>
              </a:ext>
            </a:extLst>
          </p:cNvPr>
          <p:cNvSpPr/>
          <p:nvPr/>
        </p:nvSpPr>
        <p:spPr>
          <a:xfrm>
            <a:off x="2011819" y="560799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64B02BA-5EE0-4D20-AF42-3D1B347A43C5}"/>
              </a:ext>
            </a:extLst>
          </p:cNvPr>
          <p:cNvSpPr/>
          <p:nvPr/>
        </p:nvSpPr>
        <p:spPr>
          <a:xfrm rot="16200000">
            <a:off x="1389757" y="967375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C9165AF-8169-4E80-9231-9CE8B4ADA2E0}"/>
              </a:ext>
            </a:extLst>
          </p:cNvPr>
          <p:cNvSpPr/>
          <p:nvPr/>
        </p:nvSpPr>
        <p:spPr>
          <a:xfrm>
            <a:off x="2264455" y="176117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7E3BEB5-1043-4C36-97E5-D6AC2861502F}"/>
              </a:ext>
            </a:extLst>
          </p:cNvPr>
          <p:cNvSpPr/>
          <p:nvPr/>
        </p:nvSpPr>
        <p:spPr>
          <a:xfrm rot="5400000">
            <a:off x="1436363" y="2517254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AC137FF-F441-4E9C-AB4E-4DCE56D8D25B}"/>
              </a:ext>
            </a:extLst>
          </p:cNvPr>
          <p:cNvSpPr/>
          <p:nvPr/>
        </p:nvSpPr>
        <p:spPr>
          <a:xfrm>
            <a:off x="536263" y="176117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E4E7A38-9E02-4899-B7F7-50D32FD3D20C}"/>
              </a:ext>
            </a:extLst>
          </p:cNvPr>
          <p:cNvSpPr/>
          <p:nvPr/>
        </p:nvSpPr>
        <p:spPr>
          <a:xfrm>
            <a:off x="1832407" y="1815925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0480187-29A3-45FF-B54F-D133259F6948}"/>
              </a:ext>
            </a:extLst>
          </p:cNvPr>
          <p:cNvSpPr/>
          <p:nvPr/>
        </p:nvSpPr>
        <p:spPr>
          <a:xfrm>
            <a:off x="2012399" y="145588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A4E433B-9739-4A28-A751-72FDE83CC523}"/>
              </a:ext>
            </a:extLst>
          </p:cNvPr>
          <p:cNvSpPr/>
          <p:nvPr/>
        </p:nvSpPr>
        <p:spPr>
          <a:xfrm>
            <a:off x="2624495" y="199594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6F7A0E5-7CEC-4C5E-BF65-A44FF499418F}"/>
              </a:ext>
            </a:extLst>
          </p:cNvPr>
          <p:cNvSpPr/>
          <p:nvPr/>
        </p:nvSpPr>
        <p:spPr>
          <a:xfrm>
            <a:off x="1400359" y="199594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FA8A6B48-B4BF-42FF-AF6C-96BEA2922750}"/>
              </a:ext>
            </a:extLst>
          </p:cNvPr>
          <p:cNvSpPr/>
          <p:nvPr/>
        </p:nvSpPr>
        <p:spPr>
          <a:xfrm>
            <a:off x="2012399" y="253600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851DC56-6A17-4756-BFD2-8E72B1BD17C0}"/>
              </a:ext>
            </a:extLst>
          </p:cNvPr>
          <p:cNvSpPr/>
          <p:nvPr/>
        </p:nvSpPr>
        <p:spPr>
          <a:xfrm rot="16200000">
            <a:off x="4858336" y="93269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BCF9985-2E1C-4C17-8C2A-D52D84D422ED}"/>
              </a:ext>
            </a:extLst>
          </p:cNvPr>
          <p:cNvSpPr/>
          <p:nvPr/>
        </p:nvSpPr>
        <p:spPr>
          <a:xfrm>
            <a:off x="5733034" y="1726487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2B48DCC-F372-4A11-8B31-3C6864009740}"/>
              </a:ext>
            </a:extLst>
          </p:cNvPr>
          <p:cNvSpPr/>
          <p:nvPr/>
        </p:nvSpPr>
        <p:spPr>
          <a:xfrm rot="5400000">
            <a:off x="4904942" y="2482571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1940847-AF85-4B2A-8E2A-9941E6025634}"/>
              </a:ext>
            </a:extLst>
          </p:cNvPr>
          <p:cNvSpPr/>
          <p:nvPr/>
        </p:nvSpPr>
        <p:spPr>
          <a:xfrm>
            <a:off x="4004842" y="1726487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B898FE3-D0D3-42D8-979E-A8A4B232375B}"/>
              </a:ext>
            </a:extLst>
          </p:cNvPr>
          <p:cNvSpPr/>
          <p:nvPr/>
        </p:nvSpPr>
        <p:spPr>
          <a:xfrm>
            <a:off x="5300986" y="1781242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7D9C01F-1D7E-4BDB-A998-00217FC22425}"/>
              </a:ext>
            </a:extLst>
          </p:cNvPr>
          <p:cNvSpPr/>
          <p:nvPr/>
        </p:nvSpPr>
        <p:spPr>
          <a:xfrm>
            <a:off x="5480978" y="142120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60D0107-B3DD-48A2-92C9-870551573A6A}"/>
              </a:ext>
            </a:extLst>
          </p:cNvPr>
          <p:cNvSpPr/>
          <p:nvPr/>
        </p:nvSpPr>
        <p:spPr>
          <a:xfrm>
            <a:off x="6093074" y="196126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98C975D-CEAB-4F86-93CF-DDA5FCE19E8B}"/>
              </a:ext>
            </a:extLst>
          </p:cNvPr>
          <p:cNvSpPr/>
          <p:nvPr/>
        </p:nvSpPr>
        <p:spPr>
          <a:xfrm>
            <a:off x="4868938" y="196126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B3F231DB-45B9-4751-88A7-0ABFA6326144}"/>
              </a:ext>
            </a:extLst>
          </p:cNvPr>
          <p:cNvSpPr/>
          <p:nvPr/>
        </p:nvSpPr>
        <p:spPr>
          <a:xfrm>
            <a:off x="5480978" y="250132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73E8FD5-9919-4B38-9775-73BB3C0D661C}"/>
              </a:ext>
            </a:extLst>
          </p:cNvPr>
          <p:cNvSpPr/>
          <p:nvPr/>
        </p:nvSpPr>
        <p:spPr>
          <a:xfrm>
            <a:off x="1425985" y="348191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rot="5400000">
            <a:off x="3197806" y="409603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5400000">
            <a:off x="3166176" y="252890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002895" y="324748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2273645" y="3250825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26387"/>
          </a:xfrm>
        </p:spPr>
        <p:txBody>
          <a:bodyPr/>
          <a:lstStyle/>
          <a:p>
            <a:r>
              <a:rPr lang="sr-Latn-ME" dirty="0"/>
              <a:t>N-</a:t>
            </a:r>
            <a:r>
              <a:rPr lang="sr-Cyrl-ME" dirty="0"/>
              <a:t>тип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481652" y="292494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62220" y="1772816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742212" y="141277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354308" y="195283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130172" y="195283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742212" y="24928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834028" y="3284984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014020" y="292494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26116" y="34650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014020" y="400506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290412" y="3267731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4858364" y="344775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562220" y="3284984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742212" y="292494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354308" y="34650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130172" y="346500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742212" y="4005064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562220" y="4869160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3742212" y="45091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354308" y="50491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30172" y="50491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742212" y="558924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282300" y="29969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2194068" y="908720"/>
            <a:ext cx="915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ДОНОР</a:t>
            </a:r>
            <a:endParaRPr lang="en-US" b="1" dirty="0"/>
          </a:p>
        </p:txBody>
      </p:sp>
      <p:cxnSp>
        <p:nvCxnSpPr>
          <p:cNvPr id="79" name="Straight Arrow Connector 78"/>
          <p:cNvCxnSpPr>
            <a:cxnSpLocks/>
            <a:stCxn id="77" idx="2"/>
            <a:endCxn id="37" idx="1"/>
          </p:cNvCxnSpPr>
          <p:nvPr/>
        </p:nvCxnSpPr>
        <p:spPr>
          <a:xfrm>
            <a:off x="2651918" y="1278052"/>
            <a:ext cx="984111" cy="208074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162620" y="2348880"/>
            <a:ext cx="1200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Слободан </a:t>
            </a:r>
          </a:p>
          <a:p>
            <a:r>
              <a:rPr lang="sr-Cyrl-ME" dirty="0"/>
              <a:t>електрон</a:t>
            </a:r>
            <a:endParaRPr lang="en-US" dirty="0"/>
          </a:p>
        </p:txBody>
      </p:sp>
      <p:cxnSp>
        <p:nvCxnSpPr>
          <p:cNvPr id="85" name="Straight Arrow Connector 84"/>
          <p:cNvCxnSpPr>
            <a:cxnSpLocks/>
            <a:stCxn id="83" idx="1"/>
            <a:endCxn id="76" idx="7"/>
          </p:cNvCxnSpPr>
          <p:nvPr/>
        </p:nvCxnSpPr>
        <p:spPr>
          <a:xfrm flipH="1">
            <a:off x="4405225" y="2672046"/>
            <a:ext cx="2757395" cy="3459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65876" y="2564904"/>
            <a:ext cx="1233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Позитиван</a:t>
            </a:r>
          </a:p>
          <a:p>
            <a:r>
              <a:rPr lang="sr-Cyrl-ME" dirty="0"/>
              <a:t>јон</a:t>
            </a:r>
            <a:endParaRPr lang="en-US" dirty="0"/>
          </a:p>
        </p:txBody>
      </p:sp>
      <p:cxnSp>
        <p:nvCxnSpPr>
          <p:cNvPr id="88" name="Straight Arrow Connector 87"/>
          <p:cNvCxnSpPr>
            <a:cxnSpLocks/>
            <a:endCxn id="37" idx="2"/>
          </p:cNvCxnSpPr>
          <p:nvPr/>
        </p:nvCxnSpPr>
        <p:spPr>
          <a:xfrm>
            <a:off x="1329972" y="2996952"/>
            <a:ext cx="2232248" cy="540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0FA724CA-50CC-44A0-A90C-31CC3716C0EC}"/>
              </a:ext>
            </a:extLst>
          </p:cNvPr>
          <p:cNvSpPr/>
          <p:nvPr/>
        </p:nvSpPr>
        <p:spPr>
          <a:xfrm>
            <a:off x="5956446" y="342094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324A6FC-2770-4CC5-8658-28A0856F1242}"/>
              </a:ext>
            </a:extLst>
          </p:cNvPr>
          <p:cNvSpPr/>
          <p:nvPr/>
        </p:nvSpPr>
        <p:spPr>
          <a:xfrm>
            <a:off x="5506436" y="396601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3" grpId="0"/>
      <p:bldP spid="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</a:t>
            </a:r>
            <a:r>
              <a:rPr lang="sr-Cyrl-ME" dirty="0"/>
              <a:t>тип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Додају се примјесе са 5 валентних електрона</a:t>
            </a:r>
          </a:p>
          <a:p>
            <a:r>
              <a:rPr lang="sr-Cyrl-ME" dirty="0"/>
              <a:t>Електронима примјесе је лако да постану слободни.</a:t>
            </a:r>
          </a:p>
          <a:p>
            <a:r>
              <a:rPr lang="sr-Cyrl-ME" b="1" dirty="0"/>
              <a:t>Већински носиоци наелектрисања су ЕЛЕКТРОНИ</a:t>
            </a:r>
          </a:p>
          <a:p>
            <a:endParaRPr lang="sr-Cyrl-ME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20EC9A-594A-40BF-842C-9B977718FC8A}"/>
              </a:ext>
            </a:extLst>
          </p:cNvPr>
          <p:cNvGrpSpPr/>
          <p:nvPr/>
        </p:nvGrpSpPr>
        <p:grpSpPr>
          <a:xfrm>
            <a:off x="4860032" y="1700808"/>
            <a:ext cx="4041973" cy="4513709"/>
            <a:chOff x="4860032" y="1700808"/>
            <a:chExt cx="4041973" cy="4513709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BCBB0A03-F201-4471-8D79-4AFEE1E35843}"/>
                </a:ext>
              </a:extLst>
            </p:cNvPr>
            <p:cNvCxnSpPr/>
            <p:nvPr/>
          </p:nvCxnSpPr>
          <p:spPr>
            <a:xfrm flipV="1">
              <a:off x="4860032" y="1700808"/>
              <a:ext cx="0" cy="451370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A6793D-918B-455F-89D5-795097F55BE9}"/>
                </a:ext>
              </a:extLst>
            </p:cNvPr>
            <p:cNvSpPr/>
            <p:nvPr/>
          </p:nvSpPr>
          <p:spPr>
            <a:xfrm>
              <a:off x="4879084" y="1844824"/>
              <a:ext cx="4022921" cy="13728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Проводна зона</a:t>
              </a:r>
              <a:endParaRPr lang="sr-Cyrl-ME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9BC87A5-E3C4-487C-815D-0AB245B0504D}"/>
                </a:ext>
              </a:extLst>
            </p:cNvPr>
            <p:cNvSpPr/>
            <p:nvPr/>
          </p:nvSpPr>
          <p:spPr>
            <a:xfrm>
              <a:off x="4879084" y="4531917"/>
              <a:ext cx="4013395" cy="163338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Валентна зона силицијума</a:t>
              </a:r>
              <a:endParaRPr lang="sr-Cyrl-ME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AFEFC0E-9CE7-4070-89F4-3527F4CE518A}"/>
                </a:ext>
              </a:extLst>
            </p:cNvPr>
            <p:cNvCxnSpPr/>
            <p:nvPr/>
          </p:nvCxnSpPr>
          <p:spPr>
            <a:xfrm>
              <a:off x="4860032" y="3573016"/>
              <a:ext cx="3960440" cy="0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A32195-A7FB-470B-8987-DFBE0AF28D07}"/>
                </a:ext>
              </a:extLst>
            </p:cNvPr>
            <p:cNvSpPr txBox="1"/>
            <p:nvPr/>
          </p:nvSpPr>
          <p:spPr>
            <a:xfrm>
              <a:off x="5029019" y="3493849"/>
              <a:ext cx="36224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CS" dirty="0"/>
                <a:t>валентна зона електрона примјесе</a:t>
              </a:r>
              <a:endParaRPr lang="sr-Cyrl-ME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1A3EBF2-99D3-4F19-AA60-CD06325A4105}"/>
                </a:ext>
              </a:extLst>
            </p:cNvPr>
            <p:cNvCxnSpPr/>
            <p:nvPr/>
          </p:nvCxnSpPr>
          <p:spPr>
            <a:xfrm>
              <a:off x="7452320" y="3217703"/>
              <a:ext cx="0" cy="35531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val 71">
            <a:extLst>
              <a:ext uri="{FF2B5EF4-FFF2-40B4-BE49-F238E27FC236}">
                <a16:creationId xmlns:a16="http://schemas.microsoft.com/office/drawing/2014/main" id="{9E897443-D8DE-453D-A834-C0F9B21DEFC8}"/>
              </a:ext>
            </a:extLst>
          </p:cNvPr>
          <p:cNvSpPr/>
          <p:nvPr/>
        </p:nvSpPr>
        <p:spPr>
          <a:xfrm rot="16200000">
            <a:off x="4839213" y="4147373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501C9593-97E5-462C-B517-DA6683C882F2}"/>
              </a:ext>
            </a:extLst>
          </p:cNvPr>
          <p:cNvSpPr/>
          <p:nvPr/>
        </p:nvSpPr>
        <p:spPr>
          <a:xfrm>
            <a:off x="5713911" y="494116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EC226BF-880A-4A2C-9E18-3A14D47CDAC9}"/>
              </a:ext>
            </a:extLst>
          </p:cNvPr>
          <p:cNvSpPr/>
          <p:nvPr/>
        </p:nvSpPr>
        <p:spPr>
          <a:xfrm rot="5400000">
            <a:off x="4885819" y="569725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4FCF483C-672D-46C5-8252-1BFF60AF9615}"/>
              </a:ext>
            </a:extLst>
          </p:cNvPr>
          <p:cNvSpPr/>
          <p:nvPr/>
        </p:nvSpPr>
        <p:spPr>
          <a:xfrm>
            <a:off x="3985719" y="494116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237D486-3E74-4B0B-A614-6889A10F13AD}"/>
              </a:ext>
            </a:extLst>
          </p:cNvPr>
          <p:cNvSpPr/>
          <p:nvPr/>
        </p:nvSpPr>
        <p:spPr>
          <a:xfrm>
            <a:off x="5281863" y="4995923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2AA4F8E8-CB74-499A-98BE-903CA0550FCA}"/>
              </a:ext>
            </a:extLst>
          </p:cNvPr>
          <p:cNvSpPr/>
          <p:nvPr/>
        </p:nvSpPr>
        <p:spPr>
          <a:xfrm>
            <a:off x="5461855" y="463588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05DD5290-71F4-49F6-B8AF-85DF328E083A}"/>
              </a:ext>
            </a:extLst>
          </p:cNvPr>
          <p:cNvSpPr/>
          <p:nvPr/>
        </p:nvSpPr>
        <p:spPr>
          <a:xfrm>
            <a:off x="6073951" y="517594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A571FA91-E8D7-4FD4-9EFD-75A4A5901539}"/>
              </a:ext>
            </a:extLst>
          </p:cNvPr>
          <p:cNvSpPr/>
          <p:nvPr/>
        </p:nvSpPr>
        <p:spPr>
          <a:xfrm>
            <a:off x="4849815" y="517594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AD24483-C6F6-4E42-9128-E2832F8808CC}"/>
              </a:ext>
            </a:extLst>
          </p:cNvPr>
          <p:cNvSpPr/>
          <p:nvPr/>
        </p:nvSpPr>
        <p:spPr>
          <a:xfrm>
            <a:off x="5461855" y="5716003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C9856E7D-C3A8-4E5E-8E6B-022B05594B72}"/>
              </a:ext>
            </a:extLst>
          </p:cNvPr>
          <p:cNvSpPr/>
          <p:nvPr/>
        </p:nvSpPr>
        <p:spPr>
          <a:xfrm rot="16200000">
            <a:off x="1389177" y="4147301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2351CF45-A824-4A5D-A18D-E2892C249104}"/>
              </a:ext>
            </a:extLst>
          </p:cNvPr>
          <p:cNvSpPr/>
          <p:nvPr/>
        </p:nvSpPr>
        <p:spPr>
          <a:xfrm>
            <a:off x="2263875" y="494109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EF0FDC4-E738-44FD-9302-900C4EBE79DC}"/>
              </a:ext>
            </a:extLst>
          </p:cNvPr>
          <p:cNvSpPr/>
          <p:nvPr/>
        </p:nvSpPr>
        <p:spPr>
          <a:xfrm rot="5400000">
            <a:off x="1435783" y="569718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9C3F5B20-FEE1-4F21-BBBA-A82C5862A23A}"/>
              </a:ext>
            </a:extLst>
          </p:cNvPr>
          <p:cNvSpPr/>
          <p:nvPr/>
        </p:nvSpPr>
        <p:spPr>
          <a:xfrm>
            <a:off x="535683" y="494109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1D51314-94B0-4A40-9CD9-A4DD1971D55D}"/>
              </a:ext>
            </a:extLst>
          </p:cNvPr>
          <p:cNvSpPr/>
          <p:nvPr/>
        </p:nvSpPr>
        <p:spPr>
          <a:xfrm>
            <a:off x="1831827" y="4995851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2FBDD8D-9C37-4361-98DE-624FA40F8747}"/>
              </a:ext>
            </a:extLst>
          </p:cNvPr>
          <p:cNvSpPr/>
          <p:nvPr/>
        </p:nvSpPr>
        <p:spPr>
          <a:xfrm>
            <a:off x="2011819" y="463581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9179FF5E-E470-4A52-83CF-90038547F2BF}"/>
              </a:ext>
            </a:extLst>
          </p:cNvPr>
          <p:cNvSpPr/>
          <p:nvPr/>
        </p:nvSpPr>
        <p:spPr>
          <a:xfrm>
            <a:off x="2623915" y="517587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B158D3E0-F6D1-479C-A695-A85396809EC1}"/>
              </a:ext>
            </a:extLst>
          </p:cNvPr>
          <p:cNvSpPr/>
          <p:nvPr/>
        </p:nvSpPr>
        <p:spPr>
          <a:xfrm>
            <a:off x="1399779" y="517587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E1CEF319-5EEA-4BCB-AB5A-700BF3B5989A}"/>
              </a:ext>
            </a:extLst>
          </p:cNvPr>
          <p:cNvSpPr/>
          <p:nvPr/>
        </p:nvSpPr>
        <p:spPr>
          <a:xfrm>
            <a:off x="2011819" y="5715931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6FDE9FB6-E081-41C8-A066-878F923375EF}"/>
              </a:ext>
            </a:extLst>
          </p:cNvPr>
          <p:cNvSpPr/>
          <p:nvPr/>
        </p:nvSpPr>
        <p:spPr>
          <a:xfrm rot="16200000">
            <a:off x="1389757" y="1075315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FB25B1CD-4E15-4665-AF72-F2CFD9661151}"/>
              </a:ext>
            </a:extLst>
          </p:cNvPr>
          <p:cNvSpPr/>
          <p:nvPr/>
        </p:nvSpPr>
        <p:spPr>
          <a:xfrm>
            <a:off x="2264455" y="186911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0033406-DFA7-4A09-A10A-A60C320804F4}"/>
              </a:ext>
            </a:extLst>
          </p:cNvPr>
          <p:cNvSpPr/>
          <p:nvPr/>
        </p:nvSpPr>
        <p:spPr>
          <a:xfrm rot="5400000">
            <a:off x="1436363" y="2625194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23B0014-7315-469F-9FF1-C4A18BA7479D}"/>
              </a:ext>
            </a:extLst>
          </p:cNvPr>
          <p:cNvSpPr/>
          <p:nvPr/>
        </p:nvSpPr>
        <p:spPr>
          <a:xfrm>
            <a:off x="536263" y="1869110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5A9DBEF5-91C3-4003-BEA5-AA8DF2DFCD13}"/>
              </a:ext>
            </a:extLst>
          </p:cNvPr>
          <p:cNvSpPr/>
          <p:nvPr/>
        </p:nvSpPr>
        <p:spPr>
          <a:xfrm>
            <a:off x="1832407" y="1923865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1DE6EC5D-380F-4A47-AF51-4C836E1AD951}"/>
              </a:ext>
            </a:extLst>
          </p:cNvPr>
          <p:cNvSpPr/>
          <p:nvPr/>
        </p:nvSpPr>
        <p:spPr>
          <a:xfrm>
            <a:off x="2012399" y="156382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8E83A431-E26F-4EA2-BC5C-0E4422CE9C2D}"/>
              </a:ext>
            </a:extLst>
          </p:cNvPr>
          <p:cNvSpPr/>
          <p:nvPr/>
        </p:nvSpPr>
        <p:spPr>
          <a:xfrm>
            <a:off x="2624495" y="210388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C770AD5A-DC65-4476-8E36-8267A936013B}"/>
              </a:ext>
            </a:extLst>
          </p:cNvPr>
          <p:cNvSpPr/>
          <p:nvPr/>
        </p:nvSpPr>
        <p:spPr>
          <a:xfrm>
            <a:off x="1400359" y="210388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10CA64-D1A0-4238-BF86-6DE6322D0EDF}"/>
              </a:ext>
            </a:extLst>
          </p:cNvPr>
          <p:cNvSpPr/>
          <p:nvPr/>
        </p:nvSpPr>
        <p:spPr>
          <a:xfrm>
            <a:off x="2012399" y="2643945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0BF254EE-EBB0-4FE7-AC45-0FAA662C2579}"/>
              </a:ext>
            </a:extLst>
          </p:cNvPr>
          <p:cNvSpPr/>
          <p:nvPr/>
        </p:nvSpPr>
        <p:spPr>
          <a:xfrm rot="16200000">
            <a:off x="4858336" y="1040632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5C3C509F-C0D7-48A4-ADB5-B40F104C35E6}"/>
              </a:ext>
            </a:extLst>
          </p:cNvPr>
          <p:cNvSpPr/>
          <p:nvPr/>
        </p:nvSpPr>
        <p:spPr>
          <a:xfrm>
            <a:off x="5733034" y="1834427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20882D9-1212-4493-9FC0-1748D11CA0E5}"/>
              </a:ext>
            </a:extLst>
          </p:cNvPr>
          <p:cNvSpPr/>
          <p:nvPr/>
        </p:nvSpPr>
        <p:spPr>
          <a:xfrm rot="5400000">
            <a:off x="4904942" y="2590511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AC5C3D9-CFB7-47AF-ADAE-560F7444CBB8}"/>
              </a:ext>
            </a:extLst>
          </p:cNvPr>
          <p:cNvSpPr/>
          <p:nvPr/>
        </p:nvSpPr>
        <p:spPr>
          <a:xfrm>
            <a:off x="4004842" y="1834427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03667BE4-D689-4A40-9D19-1055A64EC2A8}"/>
              </a:ext>
            </a:extLst>
          </p:cNvPr>
          <p:cNvSpPr/>
          <p:nvPr/>
        </p:nvSpPr>
        <p:spPr>
          <a:xfrm>
            <a:off x="5300986" y="1889182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3B6F51C-3569-45B5-9F6D-CFCE434E626E}"/>
              </a:ext>
            </a:extLst>
          </p:cNvPr>
          <p:cNvSpPr/>
          <p:nvPr/>
        </p:nvSpPr>
        <p:spPr>
          <a:xfrm>
            <a:off x="5480978" y="152914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3DDE4E5-AAE7-4C18-BC1A-D87703F7D521}"/>
              </a:ext>
            </a:extLst>
          </p:cNvPr>
          <p:cNvSpPr/>
          <p:nvPr/>
        </p:nvSpPr>
        <p:spPr>
          <a:xfrm>
            <a:off x="6093074" y="206920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60E81A55-10C4-4873-9978-5BD78F5E2B8F}"/>
              </a:ext>
            </a:extLst>
          </p:cNvPr>
          <p:cNvSpPr/>
          <p:nvPr/>
        </p:nvSpPr>
        <p:spPr>
          <a:xfrm>
            <a:off x="5480978" y="260926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rot="5400000">
            <a:off x="3199474" y="424004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rot="5400000">
            <a:off x="3167844" y="2672916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004563" y="3391498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2275313" y="3394841"/>
            <a:ext cx="1368152" cy="57606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184" y="36708"/>
            <a:ext cx="8229600" cy="727996"/>
          </a:xfrm>
        </p:spPr>
        <p:txBody>
          <a:bodyPr>
            <a:normAutofit fontScale="90000"/>
          </a:bodyPr>
          <a:lstStyle/>
          <a:p>
            <a:r>
              <a:rPr lang="en-US" dirty="0"/>
              <a:t>P</a:t>
            </a:r>
            <a:r>
              <a:rPr lang="sr-Latn-ME" dirty="0"/>
              <a:t>-</a:t>
            </a:r>
            <a:r>
              <a:rPr lang="sr-Cyrl-ME" dirty="0"/>
              <a:t>тип</a:t>
            </a:r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3563888" y="1916832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3743880" y="155679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355976" y="20968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131840" y="209685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743880" y="2636912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835696" y="3429000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2015688" y="306896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627784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403648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015688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292080" y="3411747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>
          <a:xfrm>
            <a:off x="5472072" y="305170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084168" y="359176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860032" y="359176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472072" y="4131827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563888" y="3429000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B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743880" y="306896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355976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131840" y="360902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743880" y="4149080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563888" y="5013176"/>
            <a:ext cx="50400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Si</a:t>
            </a:r>
            <a:endParaRPr lang="en-US" dirty="0"/>
          </a:p>
        </p:txBody>
      </p:sp>
      <p:sp>
        <p:nvSpPr>
          <p:cNvPr id="53" name="Oval 52"/>
          <p:cNvSpPr/>
          <p:nvPr/>
        </p:nvSpPr>
        <p:spPr>
          <a:xfrm>
            <a:off x="3743880" y="465313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355976" y="51931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31840" y="519319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743880" y="5733256"/>
            <a:ext cx="144016" cy="14401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2476468" y="888923"/>
            <a:ext cx="1251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АКЦЕПТОР</a:t>
            </a:r>
            <a:endParaRPr lang="en-US" b="1" dirty="0"/>
          </a:p>
        </p:txBody>
      </p:sp>
      <p:cxnSp>
        <p:nvCxnSpPr>
          <p:cNvPr id="79" name="Straight Arrow Connector 78"/>
          <p:cNvCxnSpPr>
            <a:cxnSpLocks/>
            <a:stCxn id="77" idx="2"/>
          </p:cNvCxnSpPr>
          <p:nvPr/>
        </p:nvCxnSpPr>
        <p:spPr>
          <a:xfrm>
            <a:off x="3102409" y="1258255"/>
            <a:ext cx="518116" cy="22003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184949" y="2429410"/>
            <a:ext cx="127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ШУПЉИНА</a:t>
            </a:r>
            <a:endParaRPr lang="en-US" dirty="0"/>
          </a:p>
        </p:txBody>
      </p:sp>
      <p:cxnSp>
        <p:nvCxnSpPr>
          <p:cNvPr id="85" name="Straight Arrow Connector 84"/>
          <p:cNvCxnSpPr>
            <a:cxnSpLocks/>
            <a:stCxn id="83" idx="1"/>
          </p:cNvCxnSpPr>
          <p:nvPr/>
        </p:nvCxnSpPr>
        <p:spPr>
          <a:xfrm flipH="1">
            <a:off x="4004563" y="2614076"/>
            <a:ext cx="318038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P</a:t>
            </a:r>
            <a:r>
              <a:rPr lang="en-US" dirty="0"/>
              <a:t>-</a:t>
            </a:r>
            <a:r>
              <a:rPr lang="sr-Cyrl-ME" dirty="0"/>
              <a:t>тип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r-Cyrl-ME" dirty="0"/>
              <a:t>Додају се примјесе са 3 валентних електрона.</a:t>
            </a:r>
          </a:p>
          <a:p>
            <a:r>
              <a:rPr lang="sr-Cyrl-ME" dirty="0"/>
              <a:t>Електронима силицијума је лакше да попуне шупљину примјесе (бор) него да постану слободни.</a:t>
            </a:r>
          </a:p>
          <a:p>
            <a:r>
              <a:rPr lang="sr-Cyrl-ME" b="1" dirty="0"/>
              <a:t>Већински носиоци наелектрисања су ШУПЉИНЕ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612969-4304-45CF-98B2-4D7B6C000BE6}"/>
              </a:ext>
            </a:extLst>
          </p:cNvPr>
          <p:cNvGrpSpPr/>
          <p:nvPr/>
        </p:nvGrpSpPr>
        <p:grpSpPr>
          <a:xfrm>
            <a:off x="4936054" y="1700808"/>
            <a:ext cx="4041973" cy="4513709"/>
            <a:chOff x="4860032" y="1700808"/>
            <a:chExt cx="4041973" cy="4513709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92D8C8B-6D24-44A7-9451-0127533CDE92}"/>
                </a:ext>
              </a:extLst>
            </p:cNvPr>
            <p:cNvCxnSpPr/>
            <p:nvPr/>
          </p:nvCxnSpPr>
          <p:spPr>
            <a:xfrm flipV="1">
              <a:off x="4860032" y="1700808"/>
              <a:ext cx="0" cy="451370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05AFA4-E4C3-4736-BFBF-A3D23D7D88DE}"/>
                </a:ext>
              </a:extLst>
            </p:cNvPr>
            <p:cNvSpPr/>
            <p:nvPr/>
          </p:nvSpPr>
          <p:spPr>
            <a:xfrm>
              <a:off x="4879084" y="1844824"/>
              <a:ext cx="4022921" cy="13728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Проводна зона</a:t>
              </a:r>
              <a:endParaRPr lang="sr-Cyrl-ME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0DBEF42-6AB8-4BDA-86AE-0AA11BE84B5F}"/>
                </a:ext>
              </a:extLst>
            </p:cNvPr>
            <p:cNvSpPr/>
            <p:nvPr/>
          </p:nvSpPr>
          <p:spPr>
            <a:xfrm>
              <a:off x="4879084" y="4531917"/>
              <a:ext cx="4013395" cy="163338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Валентна зона силицијума</a:t>
              </a:r>
              <a:endParaRPr lang="sr-Cyrl-ME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9ABC085-04AD-4C36-9287-7D243AAC275F}"/>
                </a:ext>
              </a:extLst>
            </p:cNvPr>
            <p:cNvCxnSpPr/>
            <p:nvPr/>
          </p:nvCxnSpPr>
          <p:spPr>
            <a:xfrm>
              <a:off x="4864341" y="4272787"/>
              <a:ext cx="3960440" cy="0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BEE7C0D-1B1B-4623-8B95-AAB7FC5044C3}"/>
                </a:ext>
              </a:extLst>
            </p:cNvPr>
            <p:cNvSpPr txBox="1"/>
            <p:nvPr/>
          </p:nvSpPr>
          <p:spPr>
            <a:xfrm>
              <a:off x="5591853" y="3957662"/>
              <a:ext cx="25506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sr-Cyrl-CS" dirty="0"/>
                <a:t>валентна зона примјесе</a:t>
              </a:r>
              <a:endParaRPr lang="sr-Cyrl-ME" dirty="0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8A74E6F-6888-4655-BDBF-1FDEBA7E27AE}"/>
                </a:ext>
              </a:extLst>
            </p:cNvPr>
            <p:cNvCxnSpPr>
              <a:cxnSpLocks/>
            </p:cNvCxnSpPr>
            <p:nvPr/>
          </p:nvCxnSpPr>
          <p:spPr>
            <a:xfrm>
              <a:off x="8384410" y="4272787"/>
              <a:ext cx="0" cy="25913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Кретање електрона и шупљина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Под дејством електричног поља</a:t>
            </a:r>
          </a:p>
          <a:p>
            <a:r>
              <a:rPr lang="sr-Cyrl-ME" dirty="0"/>
              <a:t>Дифузијом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348</Words>
  <Application>Microsoft Office PowerPoint</Application>
  <PresentationFormat>On-screen Show (4:3)</PresentationFormat>
  <Paragraphs>120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Електроника</vt:lpstr>
      <vt:lpstr>Структура атома</vt:lpstr>
      <vt:lpstr>Валентна и проводна зона</vt:lpstr>
      <vt:lpstr>Код полупроводника</vt:lpstr>
      <vt:lpstr>Структура полупроводника</vt:lpstr>
      <vt:lpstr>Слободан електрон и шупљина</vt:lpstr>
      <vt:lpstr>Кретање шупљина</vt:lpstr>
      <vt:lpstr>“Кретање” шупљина и електрона</vt:lpstr>
      <vt:lpstr>Код чистог полупроводника</vt:lpstr>
      <vt:lpstr>Допирање</vt:lpstr>
      <vt:lpstr>N-тип</vt:lpstr>
      <vt:lpstr>N-тип</vt:lpstr>
      <vt:lpstr>P-тип</vt:lpstr>
      <vt:lpstr>P-тип</vt:lpstr>
      <vt:lpstr>Кретање електрона и шупљина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Електроника</dc:title>
  <dc:creator>Blazo</dc:creator>
  <cp:lastModifiedBy>Блажо Ђуровић</cp:lastModifiedBy>
  <cp:revision>16</cp:revision>
  <cp:lastPrinted>2022-03-11T08:30:21Z</cp:lastPrinted>
  <dcterms:created xsi:type="dcterms:W3CDTF">2020-02-16T22:33:58Z</dcterms:created>
  <dcterms:modified xsi:type="dcterms:W3CDTF">2022-03-11T08:35:42Z</dcterms:modified>
</cp:coreProperties>
</file>