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8E2A54-16C7-420B-8838-F4D05D8FC9E0}" v="329" dt="2021-12-12T22:12:39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D88E2A54-16C7-420B-8838-F4D05D8FC9E0}"/>
    <pc:docChg chg="undo custSel addSld modSld">
      <pc:chgData name="Блажо Ђуровић" userId="5694572e-f064-495d-ac23-a1610d1060de" providerId="ADAL" clId="{D88E2A54-16C7-420B-8838-F4D05D8FC9E0}" dt="2021-12-12T22:15:06.519" v="412"/>
      <pc:docMkLst>
        <pc:docMk/>
      </pc:docMkLst>
      <pc:sldChg chg="delSp modSp mod">
        <pc:chgData name="Блажо Ђуровић" userId="5694572e-f064-495d-ac23-a1610d1060de" providerId="ADAL" clId="{D88E2A54-16C7-420B-8838-F4D05D8FC9E0}" dt="2021-12-12T22:15:06.519" v="412"/>
        <pc:sldMkLst>
          <pc:docMk/>
          <pc:sldMk cId="1815037175" sldId="256"/>
        </pc:sldMkLst>
        <pc:spChg chg="mod">
          <ac:chgData name="Блажо Ђуровић" userId="5694572e-f064-495d-ac23-a1610d1060de" providerId="ADAL" clId="{D88E2A54-16C7-420B-8838-F4D05D8FC9E0}" dt="2021-12-12T22:15:06.519" v="412"/>
          <ac:spMkLst>
            <pc:docMk/>
            <pc:sldMk cId="1815037175" sldId="256"/>
            <ac:spMk id="2" creationId="{2B974AA8-4309-4024-B58D-AFEA394D57F3}"/>
          </ac:spMkLst>
        </pc:spChg>
        <pc:spChg chg="del">
          <ac:chgData name="Блажо Ђуровић" userId="5694572e-f064-495d-ac23-a1610d1060de" providerId="ADAL" clId="{D88E2A54-16C7-420B-8838-F4D05D8FC9E0}" dt="2021-12-12T22:15:04.921" v="411" actId="478"/>
          <ac:spMkLst>
            <pc:docMk/>
            <pc:sldMk cId="1815037175" sldId="256"/>
            <ac:spMk id="3" creationId="{EF64EF53-87B2-4AE7-9CF6-808E0180D742}"/>
          </ac:spMkLst>
        </pc:spChg>
      </pc:sldChg>
      <pc:sldChg chg="modSp mod">
        <pc:chgData name="Блажо Ђуровић" userId="5694572e-f064-495d-ac23-a1610d1060de" providerId="ADAL" clId="{D88E2A54-16C7-420B-8838-F4D05D8FC9E0}" dt="2021-12-12T21:52:27.032" v="1" actId="1076"/>
        <pc:sldMkLst>
          <pc:docMk/>
          <pc:sldMk cId="1210049513" sldId="260"/>
        </pc:sldMkLst>
        <pc:spChg chg="mod">
          <ac:chgData name="Блажо Ђуровић" userId="5694572e-f064-495d-ac23-a1610d1060de" providerId="ADAL" clId="{D88E2A54-16C7-420B-8838-F4D05D8FC9E0}" dt="2021-12-12T21:52:27.032" v="1" actId="1076"/>
          <ac:spMkLst>
            <pc:docMk/>
            <pc:sldMk cId="1210049513" sldId="260"/>
            <ac:spMk id="12" creationId="{5555687D-8339-480B-BF46-37814FA82466}"/>
          </ac:spMkLst>
        </pc:spChg>
        <pc:spChg chg="mod">
          <ac:chgData name="Блажо Ђуровић" userId="5694572e-f064-495d-ac23-a1610d1060de" providerId="ADAL" clId="{D88E2A54-16C7-420B-8838-F4D05D8FC9E0}" dt="2021-12-12T21:52:27.032" v="1" actId="1076"/>
          <ac:spMkLst>
            <pc:docMk/>
            <pc:sldMk cId="1210049513" sldId="260"/>
            <ac:spMk id="13" creationId="{44B957DA-4FE0-4409-893B-AAE239F46F92}"/>
          </ac:spMkLst>
        </pc:spChg>
        <pc:spChg chg="mod">
          <ac:chgData name="Блажо Ђуровић" userId="5694572e-f064-495d-ac23-a1610d1060de" providerId="ADAL" clId="{D88E2A54-16C7-420B-8838-F4D05D8FC9E0}" dt="2021-12-12T21:52:27.032" v="1" actId="1076"/>
          <ac:spMkLst>
            <pc:docMk/>
            <pc:sldMk cId="1210049513" sldId="260"/>
            <ac:spMk id="14" creationId="{F409A250-6C63-484D-BAB4-A0BAFFBB1F00}"/>
          </ac:spMkLst>
        </pc:spChg>
      </pc:sldChg>
      <pc:sldChg chg="addSp delSp modSp add mod delAnim modAnim">
        <pc:chgData name="Блажо Ђуровић" userId="5694572e-f064-495d-ac23-a1610d1060de" providerId="ADAL" clId="{D88E2A54-16C7-420B-8838-F4D05D8FC9E0}" dt="2021-12-12T22:13:09.315" v="410" actId="14100"/>
        <pc:sldMkLst>
          <pc:docMk/>
          <pc:sldMk cId="3830539478" sldId="261"/>
        </pc:sldMkLst>
        <pc:spChg chg="mod">
          <ac:chgData name="Блажо Ђуровић" userId="5694572e-f064-495d-ac23-a1610d1060de" providerId="ADAL" clId="{D88E2A54-16C7-420B-8838-F4D05D8FC9E0}" dt="2021-12-12T21:55:34.543" v="82" actId="20577"/>
          <ac:spMkLst>
            <pc:docMk/>
            <pc:sldMk cId="3830539478" sldId="261"/>
            <ac:spMk id="3" creationId="{49C81E13-4369-4B28-B68A-DBA3D9156C6F}"/>
          </ac:spMkLst>
        </pc:spChg>
        <pc:spChg chg="mod">
          <ac:chgData name="Блажо Ђуровић" userId="5694572e-f064-495d-ac23-a1610d1060de" providerId="ADAL" clId="{D88E2A54-16C7-420B-8838-F4D05D8FC9E0}" dt="2021-12-12T21:55:46.445" v="86" actId="20577"/>
          <ac:spMkLst>
            <pc:docMk/>
            <pc:sldMk cId="3830539478" sldId="261"/>
            <ac:spMk id="5" creationId="{7F75D95E-4C2C-4917-A0F7-C2D125B07738}"/>
          </ac:spMkLst>
        </pc:spChg>
        <pc:spChg chg="mod">
          <ac:chgData name="Блажо Ђуровић" userId="5694572e-f064-495d-ac23-a1610d1060de" providerId="ADAL" clId="{D88E2A54-16C7-420B-8838-F4D05D8FC9E0}" dt="2021-12-12T21:56:09.047" v="103" actId="20577"/>
          <ac:spMkLst>
            <pc:docMk/>
            <pc:sldMk cId="3830539478" sldId="261"/>
            <ac:spMk id="6" creationId="{06939C3B-6901-40CB-91DC-1CE8C58A66E1}"/>
          </ac:spMkLst>
        </pc:spChg>
        <pc:spChg chg="del mod">
          <ac:chgData name="Блажо Ђуровић" userId="5694572e-f064-495d-ac23-a1610d1060de" providerId="ADAL" clId="{D88E2A54-16C7-420B-8838-F4D05D8FC9E0}" dt="2021-12-12T21:57:31.439" v="104" actId="478"/>
          <ac:spMkLst>
            <pc:docMk/>
            <pc:sldMk cId="3830539478" sldId="261"/>
            <ac:spMk id="7" creationId="{C6DB3CE5-3F11-4F69-8D98-BE1645E0C99E}"/>
          </ac:spMkLst>
        </pc:spChg>
        <pc:spChg chg="del">
          <ac:chgData name="Блажо Ђуровић" userId="5694572e-f064-495d-ac23-a1610d1060de" providerId="ADAL" clId="{D88E2A54-16C7-420B-8838-F4D05D8FC9E0}" dt="2021-12-12T21:58:06.919" v="110" actId="478"/>
          <ac:spMkLst>
            <pc:docMk/>
            <pc:sldMk cId="3830539478" sldId="261"/>
            <ac:spMk id="8" creationId="{C2E72DF8-45C4-4031-A2D3-901CE6CCD0F7}"/>
          </ac:spMkLst>
        </pc:spChg>
        <pc:spChg chg="mod">
          <ac:chgData name="Блажо Ђуровић" userId="5694572e-f064-495d-ac23-a1610d1060de" providerId="ADAL" clId="{D88E2A54-16C7-420B-8838-F4D05D8FC9E0}" dt="2021-12-12T21:57:45.051" v="109" actId="20577"/>
          <ac:spMkLst>
            <pc:docMk/>
            <pc:sldMk cId="3830539478" sldId="261"/>
            <ac:spMk id="9" creationId="{78ED1695-1785-4701-951B-06A7409FF859}"/>
          </ac:spMkLst>
        </pc:spChg>
        <pc:spChg chg="mod">
          <ac:chgData name="Блажо Ђуровић" userId="5694572e-f064-495d-ac23-a1610d1060de" providerId="ADAL" clId="{D88E2A54-16C7-420B-8838-F4D05D8FC9E0}" dt="2021-12-12T22:01:04.389" v="146" actId="20577"/>
          <ac:spMkLst>
            <pc:docMk/>
            <pc:sldMk cId="3830539478" sldId="261"/>
            <ac:spMk id="11" creationId="{541EE4AD-03ED-41A6-9A8B-406777E40784}"/>
          </ac:spMkLst>
        </pc:spChg>
        <pc:spChg chg="mod">
          <ac:chgData name="Блажо Ђуровић" userId="5694572e-f064-495d-ac23-a1610d1060de" providerId="ADAL" clId="{D88E2A54-16C7-420B-8838-F4D05D8FC9E0}" dt="2021-12-12T21:59:20.779" v="123" actId="20577"/>
          <ac:spMkLst>
            <pc:docMk/>
            <pc:sldMk cId="3830539478" sldId="261"/>
            <ac:spMk id="12" creationId="{5555687D-8339-480B-BF46-37814FA82466}"/>
          </ac:spMkLst>
        </pc:spChg>
        <pc:spChg chg="mod">
          <ac:chgData name="Блажо Ђуровић" userId="5694572e-f064-495d-ac23-a1610d1060de" providerId="ADAL" clId="{D88E2A54-16C7-420B-8838-F4D05D8FC9E0}" dt="2021-12-12T21:59:44.237" v="127" actId="20577"/>
          <ac:spMkLst>
            <pc:docMk/>
            <pc:sldMk cId="3830539478" sldId="261"/>
            <ac:spMk id="13" creationId="{44B957DA-4FE0-4409-893B-AAE239F46F92}"/>
          </ac:spMkLst>
        </pc:spChg>
        <pc:spChg chg="mod">
          <ac:chgData name="Блажо Ђуровић" userId="5694572e-f064-495d-ac23-a1610d1060de" providerId="ADAL" clId="{D88E2A54-16C7-420B-8838-F4D05D8FC9E0}" dt="2021-12-12T22:00:53.582" v="144" actId="20577"/>
          <ac:spMkLst>
            <pc:docMk/>
            <pc:sldMk cId="3830539478" sldId="261"/>
            <ac:spMk id="14" creationId="{F409A250-6C63-484D-BAB4-A0BAFFBB1F00}"/>
          </ac:spMkLst>
        </pc:spChg>
        <pc:spChg chg="mod">
          <ac:chgData name="Блажо Ђуровић" userId="5694572e-f064-495d-ac23-a1610d1060de" providerId="ADAL" clId="{D88E2A54-16C7-420B-8838-F4D05D8FC9E0}" dt="2021-12-12T22:04:09.962" v="193" actId="6549"/>
          <ac:spMkLst>
            <pc:docMk/>
            <pc:sldMk cId="3830539478" sldId="261"/>
            <ac:spMk id="16" creationId="{681F7362-C4ED-4F5B-A7C2-5C0BF9D60064}"/>
          </ac:spMkLst>
        </pc:spChg>
        <pc:spChg chg="add del mod">
          <ac:chgData name="Блажо Ђуровић" userId="5694572e-f064-495d-ac23-a1610d1060de" providerId="ADAL" clId="{D88E2A54-16C7-420B-8838-F4D05D8FC9E0}" dt="2021-12-12T22:08:24.967" v="275"/>
          <ac:spMkLst>
            <pc:docMk/>
            <pc:sldMk cId="3830539478" sldId="261"/>
            <ac:spMk id="25" creationId="{344AC576-8957-4487-9D39-EB5D58FDF91A}"/>
          </ac:spMkLst>
        </pc:spChg>
        <pc:spChg chg="add mod">
          <ac:chgData name="Блажо Ђуровић" userId="5694572e-f064-495d-ac23-a1610d1060de" providerId="ADAL" clId="{D88E2A54-16C7-420B-8838-F4D05D8FC9E0}" dt="2021-12-12T22:10:43.302" v="342" actId="1076"/>
          <ac:spMkLst>
            <pc:docMk/>
            <pc:sldMk cId="3830539478" sldId="261"/>
            <ac:spMk id="31" creationId="{8C7930B8-B656-4E18-9E63-579D7C4F6081}"/>
          </ac:spMkLst>
        </pc:spChg>
        <pc:spChg chg="mod">
          <ac:chgData name="Блажо Ђуровић" userId="5694572e-f064-495d-ac23-a1610d1060de" providerId="ADAL" clId="{D88E2A54-16C7-420B-8838-F4D05D8FC9E0}" dt="2021-12-12T22:02:54.166" v="170" actId="1076"/>
          <ac:spMkLst>
            <pc:docMk/>
            <pc:sldMk cId="3830539478" sldId="261"/>
            <ac:spMk id="32" creationId="{E2C6FC7B-ABB3-4033-B2F1-D7E4982B94F8}"/>
          </ac:spMkLst>
        </pc:spChg>
        <pc:spChg chg="mod">
          <ac:chgData name="Блажо Ђуровић" userId="5694572e-f064-495d-ac23-a1610d1060de" providerId="ADAL" clId="{D88E2A54-16C7-420B-8838-F4D05D8FC9E0}" dt="2021-12-12T22:03:18.237" v="180" actId="1076"/>
          <ac:spMkLst>
            <pc:docMk/>
            <pc:sldMk cId="3830539478" sldId="261"/>
            <ac:spMk id="33" creationId="{7B61224F-897E-4826-A028-6213431041EE}"/>
          </ac:spMkLst>
        </pc:spChg>
        <pc:spChg chg="add mod">
          <ac:chgData name="Блажо Ђуровић" userId="5694572e-f064-495d-ac23-a1610d1060de" providerId="ADAL" clId="{D88E2A54-16C7-420B-8838-F4D05D8FC9E0}" dt="2021-12-12T22:11:50.962" v="383" actId="1076"/>
          <ac:spMkLst>
            <pc:docMk/>
            <pc:sldMk cId="3830539478" sldId="261"/>
            <ac:spMk id="35" creationId="{3BDDADCE-22C4-46F6-933E-E0C1BF32F77E}"/>
          </ac:spMkLst>
        </pc:spChg>
        <pc:spChg chg="mod">
          <ac:chgData name="Блажо Ђуровић" userId="5694572e-f064-495d-ac23-a1610d1060de" providerId="ADAL" clId="{D88E2A54-16C7-420B-8838-F4D05D8FC9E0}" dt="2021-12-12T22:03:48.940" v="188" actId="14100"/>
          <ac:spMkLst>
            <pc:docMk/>
            <pc:sldMk cId="3830539478" sldId="261"/>
            <ac:spMk id="37" creationId="{5755E9BF-EC77-45B2-BD42-AC066CC6620E}"/>
          </ac:spMkLst>
        </pc:spChg>
        <pc:spChg chg="mod">
          <ac:chgData name="Блажо Ђуровић" userId="5694572e-f064-495d-ac23-a1610d1060de" providerId="ADAL" clId="{D88E2A54-16C7-420B-8838-F4D05D8FC9E0}" dt="2021-12-12T22:03:43.068" v="186" actId="1076"/>
          <ac:spMkLst>
            <pc:docMk/>
            <pc:sldMk cId="3830539478" sldId="261"/>
            <ac:spMk id="38" creationId="{8EB2243B-1884-4FB3-A46E-078DAD94B903}"/>
          </ac:spMkLst>
        </pc:spChg>
        <pc:spChg chg="mod">
          <ac:chgData name="Блажо Ђуровић" userId="5694572e-f064-495d-ac23-a1610d1060de" providerId="ADAL" clId="{D88E2A54-16C7-420B-8838-F4D05D8FC9E0}" dt="2021-12-12T22:13:09.315" v="410" actId="14100"/>
          <ac:spMkLst>
            <pc:docMk/>
            <pc:sldMk cId="3830539478" sldId="261"/>
            <ac:spMk id="40" creationId="{2F946F61-35E1-46CE-91C9-54BDE2EAF5B5}"/>
          </ac:spMkLst>
        </pc:spChg>
        <pc:spChg chg="mod">
          <ac:chgData name="Блажо Ђуровић" userId="5694572e-f064-495d-ac23-a1610d1060de" providerId="ADAL" clId="{D88E2A54-16C7-420B-8838-F4D05D8FC9E0}" dt="2021-12-12T22:04:04.393" v="191" actId="20577"/>
          <ac:spMkLst>
            <pc:docMk/>
            <pc:sldMk cId="3830539478" sldId="261"/>
            <ac:spMk id="41" creationId="{72DE5A08-4730-400A-B4F2-0BA0AA1D3F9F}"/>
          </ac:spMkLst>
        </pc:spChg>
        <pc:spChg chg="add del mod">
          <ac:chgData name="Блажо Ђуровић" userId="5694572e-f064-495d-ac23-a1610d1060de" providerId="ADAL" clId="{D88E2A54-16C7-420B-8838-F4D05D8FC9E0}" dt="2021-12-12T22:06:46.835" v="217" actId="22"/>
          <ac:spMkLst>
            <pc:docMk/>
            <pc:sldMk cId="3830539478" sldId="261"/>
            <ac:spMk id="43" creationId="{C9271766-9105-4AF0-BA97-47D8E98D0104}"/>
          </ac:spMkLst>
        </pc:spChg>
        <pc:spChg chg="add mod">
          <ac:chgData name="Блажо Ђуровић" userId="5694572e-f064-495d-ac23-a1610d1060de" providerId="ADAL" clId="{D88E2A54-16C7-420B-8838-F4D05D8FC9E0}" dt="2021-12-12T22:10:24.340" v="335" actId="20577"/>
          <ac:spMkLst>
            <pc:docMk/>
            <pc:sldMk cId="3830539478" sldId="261"/>
            <ac:spMk id="44" creationId="{33F8DDFE-9B3C-46F9-AA23-D04F701E0496}"/>
          </ac:spMkLst>
        </pc:spChg>
        <pc:spChg chg="mod">
          <ac:chgData name="Блажо Ђуровић" userId="5694572e-f064-495d-ac23-a1610d1060de" providerId="ADAL" clId="{D88E2A54-16C7-420B-8838-F4D05D8FC9E0}" dt="2021-12-12T22:09:34.280" v="289" actId="1076"/>
          <ac:spMkLst>
            <pc:docMk/>
            <pc:sldMk cId="3830539478" sldId="261"/>
            <ac:spMk id="45" creationId="{9BCD8D1A-623C-4B32-B57C-A9A055736975}"/>
          </ac:spMkLst>
        </pc:spChg>
        <pc:spChg chg="add mod">
          <ac:chgData name="Блажо Ђуровић" userId="5694572e-f064-495d-ac23-a1610d1060de" providerId="ADAL" clId="{D88E2A54-16C7-420B-8838-F4D05D8FC9E0}" dt="2021-12-12T22:12:43.082" v="408" actId="1076"/>
          <ac:spMkLst>
            <pc:docMk/>
            <pc:sldMk cId="3830539478" sldId="261"/>
            <ac:spMk id="46" creationId="{7210C546-C48D-4D20-BCFE-69E9B2EC57C5}"/>
          </ac:spMkLst>
        </pc:spChg>
        <pc:grpChg chg="add mod">
          <ac:chgData name="Блажо Ђуровић" userId="5694572e-f064-495d-ac23-a1610d1060de" providerId="ADAL" clId="{D88E2A54-16C7-420B-8838-F4D05D8FC9E0}" dt="2021-12-12T22:06:15.359" v="202" actId="164"/>
          <ac:grpSpMkLst>
            <pc:docMk/>
            <pc:sldMk cId="3830539478" sldId="261"/>
            <ac:grpSpMk id="24" creationId="{2208C608-EFD7-41E7-BF00-C2BBA6A29D35}"/>
          </ac:grpSpMkLst>
        </pc:grpChg>
        <pc:grpChg chg="mod">
          <ac:chgData name="Блажо Ђуровић" userId="5694572e-f064-495d-ac23-a1610d1060de" providerId="ADAL" clId="{D88E2A54-16C7-420B-8838-F4D05D8FC9E0}" dt="2021-12-12T22:02:06.069" v="162" actId="1076"/>
          <ac:grpSpMkLst>
            <pc:docMk/>
            <pc:sldMk cId="3830539478" sldId="261"/>
            <ac:grpSpMk id="34" creationId="{2EA61A05-05F0-46D0-83B6-AA3504D81A45}"/>
          </ac:grpSpMkLst>
        </pc:grpChg>
        <pc:grpChg chg="mod">
          <ac:chgData name="Блажо Ђуровић" userId="5694572e-f064-495d-ac23-a1610d1060de" providerId="ADAL" clId="{D88E2A54-16C7-420B-8838-F4D05D8FC9E0}" dt="2021-12-12T22:03:32.958" v="182" actId="688"/>
          <ac:grpSpMkLst>
            <pc:docMk/>
            <pc:sldMk cId="3830539478" sldId="261"/>
            <ac:grpSpMk id="39" creationId="{84DFADED-833E-4BD5-BDE7-759EA498242D}"/>
          </ac:grpSpMkLst>
        </pc:grpChg>
        <pc:grpChg chg="mod">
          <ac:chgData name="Блажо Ђуровић" userId="5694572e-f064-495d-ac23-a1610d1060de" providerId="ADAL" clId="{D88E2A54-16C7-420B-8838-F4D05D8FC9E0}" dt="2021-12-12T22:06:15.359" v="202" actId="164"/>
          <ac:grpSpMkLst>
            <pc:docMk/>
            <pc:sldMk cId="3830539478" sldId="261"/>
            <ac:grpSpMk id="42" creationId="{52803700-20F8-4E7D-8A2C-AEC976EEE27B}"/>
          </ac:grpSpMkLst>
        </pc:grpChg>
        <pc:cxnChg chg="add mod">
          <ac:chgData name="Блажо Ђуровић" userId="5694572e-f064-495d-ac23-a1610d1060de" providerId="ADAL" clId="{D88E2A54-16C7-420B-8838-F4D05D8FC9E0}" dt="2021-12-12T22:13:07.251" v="409" actId="14100"/>
          <ac:cxnSpMkLst>
            <pc:docMk/>
            <pc:sldMk cId="3830539478" sldId="261"/>
            <ac:cxnSpMk id="23" creationId="{8FEE9346-CF75-46BE-8AA3-FED74B5F6EDC}"/>
          </ac:cxnSpMkLst>
        </pc:cxnChg>
        <pc:cxnChg chg="mod">
          <ac:chgData name="Блажо Ђуровић" userId="5694572e-f064-495d-ac23-a1610d1060de" providerId="ADAL" clId="{D88E2A54-16C7-420B-8838-F4D05D8FC9E0}" dt="2021-12-12T22:02:29.552" v="165" actId="14100"/>
          <ac:cxnSpMkLst>
            <pc:docMk/>
            <pc:sldMk cId="3830539478" sldId="261"/>
            <ac:cxnSpMk id="26" creationId="{36DBE30A-ADCC-46CA-B418-74BC9AC800E2}"/>
          </ac:cxnSpMkLst>
        </pc:cxnChg>
        <pc:cxnChg chg="mod">
          <ac:chgData name="Блажо Ђуровић" userId="5694572e-f064-495d-ac23-a1610d1060de" providerId="ADAL" clId="{D88E2A54-16C7-420B-8838-F4D05D8FC9E0}" dt="2021-12-12T22:02:47.158" v="167" actId="14100"/>
          <ac:cxnSpMkLst>
            <pc:docMk/>
            <pc:sldMk cId="3830539478" sldId="261"/>
            <ac:cxnSpMk id="28" creationId="{F2F01B67-096E-4052-90BF-A58FAD33A91C}"/>
          </ac:cxnSpMkLst>
        </pc:cxnChg>
        <pc:cxnChg chg="mod">
          <ac:chgData name="Блажо Ђуровић" userId="5694572e-f064-495d-ac23-a1610d1060de" providerId="ADAL" clId="{D88E2A54-16C7-420B-8838-F4D05D8FC9E0}" dt="2021-12-12T22:03:14.117" v="179" actId="14100"/>
          <ac:cxnSpMkLst>
            <pc:docMk/>
            <pc:sldMk cId="3830539478" sldId="261"/>
            <ac:cxnSpMk id="29" creationId="{C1A6DEA2-5BC0-4FD8-88CE-CD1905E9704B}"/>
          </ac:cxnSpMkLst>
        </pc:cxnChg>
        <pc:cxnChg chg="del">
          <ac:chgData name="Блажо Ђуровић" userId="5694572e-f064-495d-ac23-a1610d1060de" providerId="ADAL" clId="{D88E2A54-16C7-420B-8838-F4D05D8FC9E0}" dt="2021-12-12T22:03:44.696" v="187" actId="478"/>
          <ac:cxnSpMkLst>
            <pc:docMk/>
            <pc:sldMk cId="3830539478" sldId="261"/>
            <ac:cxnSpMk id="36" creationId="{4AEB9AD5-B280-4CB6-9793-E387EDA3D13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37412-3FC1-452B-9BA7-2A14D4311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DAE6D4-67E0-4BEA-874A-B84201739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F5930-F78E-42EB-B8AA-3902D3CC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2A3AA-F392-4AF0-AC1C-B63BCF05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17018-79E3-437A-AAF3-108F440A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51624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AD27B-4D4D-4394-A5DA-D14216E8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AC9B7-CE1B-4A45-A447-4E9C0A0B9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BC94D-1ABD-48C0-9FBE-4FAB296C8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7368D-F295-440F-BBD8-F817A187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736B2-9E93-49D9-836E-8296F8C52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35024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4BD0D-8421-4C5B-A494-1850B5ADB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AB9A7-EFB5-46D0-B2A7-E7668CA0D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E6BAB-7651-4B73-BD93-4A1BF622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0FD8E-51B9-405C-BF3E-32C250F60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DC056-E411-4F91-B7B4-93B81E689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58228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C1511-D65D-477B-BB00-7452EA883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B629E-E482-49FD-949B-81CEEB1CB8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389CE-F01B-4B77-85AB-F1AECCA38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1F7DE9-6CD5-40D3-A110-56393A8B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35712-9ECE-41B2-B607-5D3C809B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C5D6A-65A7-4A5F-8B53-1FFBDCD4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48045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DECF1-6A29-492D-A223-AAD835175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233518-4192-42BA-8B67-39AA4594B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C26DC-9F25-45CD-B878-C4E44306C0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AC2745-641D-49A6-BCDF-6C15B78DE1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287597-6D02-4A65-80C6-C58469A24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3D7FF9-2A98-458A-969A-1C3CA75F1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FB644-11A9-4BE0-BDC5-0557088B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54A8DC-E026-46AF-88C5-68438D9A1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5828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FF89-33C0-4826-85F7-9F624AAD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AA6E58-D8C2-4785-9966-2DF7E236F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AC944-48FB-42AF-A45F-2DC3C1D95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AA7ED-145A-4019-BC3B-FCD7C4CEF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67207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FF4194-1B35-475B-A92A-28A47443C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ED141-0987-4AA2-AF9E-90E0922F5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72A34-EEDF-4DAC-AC85-7D55823E4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481636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20D75-A165-481B-B568-44D91DDD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E3553-1F9B-437C-9EAC-262BA454F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461C8-1D50-41E0-9F1B-656A5D31A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C4982-0328-4828-85BC-67A3B9C6F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36EF6-4B0C-42F4-A12D-1AB4D6D9C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84D6B-18E4-4D96-B8B0-EED866BB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7397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62A2-C670-4725-B3FF-EE8BDF660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8AD39E-1A07-4D62-ACFA-303705B66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25B37-05DD-4D30-8C2C-3D445FC04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75F9B6-DABD-47A3-8FF3-9E94340BE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D680C-FBA5-4EA4-AC20-2E47DB311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47EA24-633C-41F4-8A4B-74CE72499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4577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9DB7-4999-49D0-B9EC-3084759CD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6A2E8-F50B-4615-919C-1BD979BCB2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9FAE7-ABA4-43FC-9F9F-3808F27B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34B03-2B38-4DC8-A46F-3EA4DAAB5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F3B36-62A8-4439-A6A4-52FDA251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3077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02D52E-1ED8-42C9-A6A8-740B53F188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BB631-DBD9-4D61-8BBC-F5E78235B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255D5-D774-4707-A5B4-9317C50C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8F011-C0A9-49CB-A5C5-360EA8B2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59C98-3BCC-4911-93F1-581F988D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3056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59A866-D5DE-4995-9D98-1EE6B7E7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C95909-B41D-481C-AA4E-A32CDD1C4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9BAE-0E8A-41E4-BCBD-AB030295B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616B3-A1A3-4047-B3A7-E56A0A7A2B7E}" type="datetimeFigureOut">
              <a:rPr lang="sr-Cyrl-ME" smtClean="0"/>
              <a:t>12.12.2021.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7A9F8-009B-406B-8C32-FD0DA6A62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A63EE-77EC-49EE-8ADB-5B63F2FEF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EA887-8481-41AA-99C1-4C4E7F77F66A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69763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4AA8-4309-4024-B58D-AFEA394D57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Конверзија комплексног облика</a:t>
            </a:r>
          </a:p>
        </p:txBody>
      </p:sp>
    </p:spTree>
    <p:extLst>
      <p:ext uri="{BB962C8B-B14F-4D97-AF65-F5344CB8AC3E}">
        <p14:creationId xmlns:p14="http://schemas.microsoft.com/office/powerpoint/2010/main" val="1815037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F32A29B-75C7-4C2F-840C-7BD963A92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92459" cy="5902008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2B0BE20-F639-4DE5-81B1-9D9B30702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41" y="3779320"/>
            <a:ext cx="10492459" cy="59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03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E564-FD45-4DB5-8775-C2F89F82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/>
          <a:lstStyle/>
          <a:p>
            <a:r>
              <a:rPr lang="sr-Cyrl-ME" dirty="0"/>
              <a:t>Конверзија у комплексни облик</a:t>
            </a:r>
            <a:r>
              <a:rPr lang="en-US" dirty="0"/>
              <a:t> 1</a:t>
            </a:r>
            <a:r>
              <a:rPr lang="sr-Cyrl-ME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92376-EFFF-43D0-A01B-5F079BE58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751" y="1074198"/>
            <a:ext cx="10515600" cy="876693"/>
          </a:xfrm>
        </p:spPr>
        <p:txBody>
          <a:bodyPr/>
          <a:lstStyle/>
          <a:p>
            <a:pPr marL="0" indent="0">
              <a:buNone/>
            </a:pPr>
            <a:r>
              <a:rPr lang="sr-Cyrl-ME" dirty="0"/>
              <a:t>Одреди комплексни облик напона ефективне вриједности 500</a:t>
            </a:r>
            <a:r>
              <a:rPr lang="sr-Latn-ME" dirty="0"/>
              <a:t>mV </a:t>
            </a:r>
            <a:r>
              <a:rPr lang="sr-Cyrl-ME" dirty="0"/>
              <a:t>са почетним углом од </a:t>
            </a:r>
            <a:r>
              <a:rPr lang="en-US" dirty="0"/>
              <a:t>-</a:t>
            </a:r>
            <a:r>
              <a:rPr lang="sr-Cyrl-ME" dirty="0"/>
              <a:t>60°.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F15F0B-0092-4BB2-A2AF-C6A9C05F9D57}"/>
                  </a:ext>
                </a:extLst>
              </p:cNvPr>
              <p:cNvSpPr txBox="1"/>
              <p:nvPr/>
            </p:nvSpPr>
            <p:spPr>
              <a:xfrm>
                <a:off x="870751" y="2965279"/>
                <a:ext cx="4106573" cy="3867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sr-Cyrl-ME" sz="2400" b="1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</m:ba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fun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F15F0B-0092-4BB2-A2AF-C6A9C05F9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51" y="2965279"/>
                <a:ext cx="4106573" cy="386773"/>
              </a:xfrm>
              <a:prstGeom prst="rect">
                <a:avLst/>
              </a:prstGeom>
              <a:blipFill>
                <a:blip r:embed="rId2"/>
                <a:stretch>
                  <a:fillRect l="-1337" b="-2812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CC38BD-530B-470D-AA4B-7C5D9AB941F1}"/>
                  </a:ext>
                </a:extLst>
              </p:cNvPr>
              <p:cNvSpPr txBox="1"/>
              <p:nvPr/>
            </p:nvSpPr>
            <p:spPr>
              <a:xfrm>
                <a:off x="870751" y="2044411"/>
                <a:ext cx="173226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𝟓𝟎𝟎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𝒎𝑽</m:t>
                      </m:r>
                    </m:oMath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CC38BD-530B-470D-AA4B-7C5D9AB94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51" y="2044411"/>
                <a:ext cx="1732269" cy="738664"/>
              </a:xfrm>
              <a:prstGeom prst="rect">
                <a:avLst/>
              </a:prstGeom>
              <a:blipFill>
                <a:blip r:embed="rId3"/>
                <a:stretch>
                  <a:fillRect l="-3873" r="-3521" b="-245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01097A-203F-4919-8870-3EEA277C5284}"/>
                  </a:ext>
                </a:extLst>
              </p:cNvPr>
              <p:cNvSpPr txBox="1"/>
              <p:nvPr/>
            </p:nvSpPr>
            <p:spPr>
              <a:xfrm>
                <a:off x="1402672" y="3489686"/>
                <a:ext cx="523457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=500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−60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500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−60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01097A-203F-4919-8870-3EEA277C5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672" y="3489686"/>
                <a:ext cx="5234575" cy="369332"/>
              </a:xfrm>
              <a:prstGeom prst="rect">
                <a:avLst/>
              </a:prstGeom>
              <a:blipFill>
                <a:blip r:embed="rId4"/>
                <a:stretch>
                  <a:fillRect l="-116" r="-698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88658E-3083-47B5-8005-5436C846E3AC}"/>
                  </a:ext>
                </a:extLst>
              </p:cNvPr>
              <p:cNvSpPr txBox="1"/>
              <p:nvPr/>
            </p:nvSpPr>
            <p:spPr>
              <a:xfrm>
                <a:off x="1402672" y="3992661"/>
                <a:ext cx="46179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=500∙0,5+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500∙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−0,866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88658E-3083-47B5-8005-5436C846E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672" y="3992661"/>
                <a:ext cx="4617995" cy="369332"/>
              </a:xfrm>
              <a:prstGeom prst="rect">
                <a:avLst/>
              </a:prstGeom>
              <a:blipFill>
                <a:blip r:embed="rId5"/>
                <a:stretch>
                  <a:fillRect l="-264" t="-1639" r="-923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B4ACB-6060-4F9C-A3FA-72ABDB718C9A}"/>
                  </a:ext>
                </a:extLst>
              </p:cNvPr>
              <p:cNvSpPr txBox="1"/>
              <p:nvPr/>
            </p:nvSpPr>
            <p:spPr>
              <a:xfrm>
                <a:off x="1402671" y="4454879"/>
                <a:ext cx="266367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𝟐𝟓𝟎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𝟒𝟑𝟑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𝒎𝑽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B4ACB-6060-4F9C-A3FA-72ABDB718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2671" y="4454879"/>
                <a:ext cx="2663678" cy="369332"/>
              </a:xfrm>
              <a:prstGeom prst="rect">
                <a:avLst/>
              </a:prstGeom>
              <a:blipFill>
                <a:blip r:embed="rId6"/>
                <a:stretch>
                  <a:fillRect l="-686" r="-2059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696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E564-FD45-4DB5-8775-C2F89F82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9073"/>
          </a:xfrm>
        </p:spPr>
        <p:txBody>
          <a:bodyPr/>
          <a:lstStyle/>
          <a:p>
            <a:r>
              <a:rPr lang="sr-Cyrl-ME" dirty="0"/>
              <a:t>Конверзија у комплексни облик</a:t>
            </a:r>
            <a:r>
              <a:rPr lang="en-US" dirty="0"/>
              <a:t> 2</a:t>
            </a:r>
            <a:r>
              <a:rPr lang="sr-Cyrl-ME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692376-EFFF-43D0-A01B-5F079BE58B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70751" y="1074198"/>
                <a:ext cx="10515600" cy="59586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sr-Cyrl-ME" dirty="0"/>
                  <a:t>Одреди комплексни облик струје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sr-Latn-ME" b="0" i="1" smtClean="0">
                        <a:latin typeface="Cambria Math" panose="02040503050406030204" pitchFamily="18" charset="0"/>
                      </a:rPr>
                      <m:t>=35 </m:t>
                    </m:r>
                    <m:func>
                      <m:func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r-Latn-ME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sr-Latn-M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/6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𝑟𝑎𝑑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𝑚𝐴</m:t>
                        </m:r>
                      </m:e>
                    </m:func>
                  </m:oMath>
                </a14:m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692376-EFFF-43D0-A01B-5F079BE58B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0751" y="1074198"/>
                <a:ext cx="10515600" cy="595861"/>
              </a:xfrm>
              <a:blipFill>
                <a:blip r:embed="rId2"/>
                <a:stretch>
                  <a:fillRect l="-1217" t="-16327" b="-918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F15F0B-0092-4BB2-A2AF-C6A9C05F9D57}"/>
                  </a:ext>
                </a:extLst>
              </p:cNvPr>
              <p:cNvSpPr txBox="1"/>
              <p:nvPr/>
            </p:nvSpPr>
            <p:spPr>
              <a:xfrm>
                <a:off x="1016665" y="4299853"/>
                <a:ext cx="4750724" cy="3843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ctrlPr>
                                <a:rPr lang="sr-Cyrl-ME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</m:ba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𝐜𝐨𝐬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d>
                            <m:dPr>
                              <m:ctrlP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F15F0B-0092-4BB2-A2AF-C6A9C05F9D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665" y="4299853"/>
                <a:ext cx="4750724" cy="384336"/>
              </a:xfrm>
              <a:prstGeom prst="rect">
                <a:avLst/>
              </a:prstGeom>
              <a:blipFill>
                <a:blip r:embed="rId3"/>
                <a:stretch>
                  <a:fillRect b="-3015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CC38BD-530B-470D-AA4B-7C5D9AB941F1}"/>
                  </a:ext>
                </a:extLst>
              </p:cNvPr>
              <p:cNvSpPr txBox="1"/>
              <p:nvPr/>
            </p:nvSpPr>
            <p:spPr>
              <a:xfrm>
                <a:off x="948571" y="1664408"/>
                <a:ext cx="2232373" cy="10706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ME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sr-Latn-ME" sz="2400" b="1" i="1" smtClean="0">
                              <a:latin typeface="Cambria Math" panose="02040503050406030204" pitchFamily="18" charset="0"/>
                            </a:rPr>
                            <m:t>𝒎𝒂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𝟑𝟓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𝒎𝑨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𝒓𝒂𝒅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ECC38BD-530B-470D-AA4B-7C5D9AB94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571" y="1664408"/>
                <a:ext cx="2232373" cy="10706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01097A-203F-4919-8870-3EEA277C5284}"/>
                  </a:ext>
                </a:extLst>
              </p:cNvPr>
              <p:cNvSpPr txBox="1"/>
              <p:nvPr/>
            </p:nvSpPr>
            <p:spPr>
              <a:xfrm>
                <a:off x="1470762" y="4824260"/>
                <a:ext cx="6266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=24,75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−150°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24,75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−150°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01097A-203F-4919-8870-3EEA277C52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762" y="4824260"/>
                <a:ext cx="6266587" cy="369332"/>
              </a:xfrm>
              <a:prstGeom prst="rect">
                <a:avLst/>
              </a:prstGeom>
              <a:blipFill>
                <a:blip r:embed="rId5"/>
                <a:stretch>
                  <a:fillRect r="-681" b="-3278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88658E-3083-47B5-8005-5436C846E3AC}"/>
                  </a:ext>
                </a:extLst>
              </p:cNvPr>
              <p:cNvSpPr txBox="1"/>
              <p:nvPr/>
            </p:nvSpPr>
            <p:spPr>
              <a:xfrm>
                <a:off x="1548586" y="5327235"/>
                <a:ext cx="55685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=24,75∙(−0,857)+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24,75∙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−0,5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88658E-3083-47B5-8005-5436C846E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586" y="5327235"/>
                <a:ext cx="5568576" cy="369332"/>
              </a:xfrm>
              <a:prstGeom prst="rect">
                <a:avLst/>
              </a:prstGeom>
              <a:blipFill>
                <a:blip r:embed="rId6"/>
                <a:stretch>
                  <a:fillRect l="-109" r="-875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B4ACB-6060-4F9C-A3FA-72ABDB718C9A}"/>
                  </a:ext>
                </a:extLst>
              </p:cNvPr>
              <p:cNvSpPr txBox="1"/>
              <p:nvPr/>
            </p:nvSpPr>
            <p:spPr>
              <a:xfrm>
                <a:off x="1548585" y="5789453"/>
                <a:ext cx="3673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𝟑𝟕𝟓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𝒎𝑨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DB4ACB-6060-4F9C-A3FA-72ABDB718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8585" y="5789453"/>
                <a:ext cx="3673570" cy="369332"/>
              </a:xfrm>
              <a:prstGeom prst="rect">
                <a:avLst/>
              </a:prstGeom>
              <a:blipFill>
                <a:blip r:embed="rId7"/>
                <a:stretch>
                  <a:fillRect l="-498" r="-1493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D847283-349B-46A1-9B18-6C0B4FAC3119}"/>
              </a:ext>
            </a:extLst>
          </p:cNvPr>
          <p:cNvSpPr txBox="1"/>
          <p:nvPr/>
        </p:nvSpPr>
        <p:spPr>
          <a:xfrm>
            <a:off x="3877039" y="1587306"/>
            <a:ext cx="5371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Недостаје нам ефективна вриједност!!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34EC7-31B7-4D9E-A679-E08DFCF06C93}"/>
                  </a:ext>
                </a:extLst>
              </p:cNvPr>
              <p:cNvSpPr txBox="1"/>
              <p:nvPr/>
            </p:nvSpPr>
            <p:spPr>
              <a:xfrm>
                <a:off x="3877039" y="2124421"/>
                <a:ext cx="6262612" cy="7704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𝑚𝐴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∙0,707=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𝒎𝑨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B34EC7-31B7-4D9E-A679-E08DFCF06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7039" y="2124421"/>
                <a:ext cx="6262612" cy="7704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BAC3978-B879-43CE-89A3-9ED295B314F7}"/>
              </a:ext>
            </a:extLst>
          </p:cNvPr>
          <p:cNvSpPr txBox="1"/>
          <p:nvPr/>
        </p:nvSpPr>
        <p:spPr>
          <a:xfrm>
            <a:off x="8857383" y="2644325"/>
            <a:ext cx="3956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ME" dirty="0"/>
              <a:t>24,74873734152916335402955267367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657F1B-53F9-4C16-B785-F4E002CA8B4D}"/>
                  </a:ext>
                </a:extLst>
              </p:cNvPr>
              <p:cNvSpPr txBox="1"/>
              <p:nvPr/>
            </p:nvSpPr>
            <p:spPr>
              <a:xfrm>
                <a:off x="1103335" y="2894888"/>
                <a:ext cx="4933402" cy="7013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5∙180°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=−150°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D657F1B-53F9-4C16-B785-F4E002CA8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3335" y="2894888"/>
                <a:ext cx="4933402" cy="7013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636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5DE8C-BE43-4370-BDB1-3C38D5350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sr-Cyrl-ME" dirty="0"/>
              <a:t>Конверзија из комплексног облика: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81E13-4369-4B28-B68A-DBA3D9156C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06230"/>
                <a:ext cx="10515600" cy="92412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sr-Cyrl-ME" dirty="0"/>
                  <a:t>Одреди ефективну вриједност и почетни угао струје представљене са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ctrlPr>
                              <a:rPr lang="sr-Cyrl-ME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ba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sr-Latn-ME" b="0" i="1" smtClean="0">
                        <a:latin typeface="Cambria Math" panose="02040503050406030204" pitchFamily="18" charset="0"/>
                      </a:rPr>
                      <m:t>=−0,45+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1,5    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sr-Latn-ME" dirty="0"/>
                  <a:t>.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81E13-4369-4B28-B68A-DBA3D9156C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06230"/>
                <a:ext cx="10515600" cy="924127"/>
              </a:xfrm>
              <a:blipFill>
                <a:blip r:embed="rId2"/>
                <a:stretch>
                  <a:fillRect l="-1217" t="-11258" r="-116" b="-1324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761EEDD-2B9E-48AE-88EA-AD583AD57BA3}"/>
              </a:ext>
            </a:extLst>
          </p:cNvPr>
          <p:cNvSpPr txBox="1"/>
          <p:nvPr/>
        </p:nvSpPr>
        <p:spPr>
          <a:xfrm>
            <a:off x="838200" y="2130357"/>
            <a:ext cx="3243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Ефективна вриједност: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75D95E-4C2C-4917-A0F7-C2D125B07738}"/>
                  </a:ext>
                </a:extLst>
              </p:cNvPr>
              <p:cNvSpPr txBox="1"/>
              <p:nvPr/>
            </p:nvSpPr>
            <p:spPr>
              <a:xfrm>
                <a:off x="954932" y="2660397"/>
                <a:ext cx="2346925" cy="457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75D95E-4C2C-4917-A0F7-C2D125B07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32" y="2660397"/>
                <a:ext cx="2346925" cy="4574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39C3B-6901-40CB-91DC-1CE8C58A66E1}"/>
                  </a:ext>
                </a:extLst>
              </p:cNvPr>
              <p:cNvSpPr txBox="1"/>
              <p:nvPr/>
            </p:nvSpPr>
            <p:spPr>
              <a:xfrm>
                <a:off x="3263735" y="2670592"/>
                <a:ext cx="3405932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(−0,45)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(+1,5)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39C3B-6901-40CB-91DC-1CE8C58A6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735" y="2670592"/>
                <a:ext cx="3405932" cy="447238"/>
              </a:xfrm>
              <a:prstGeom prst="rect">
                <a:avLst/>
              </a:prstGeom>
              <a:blipFill>
                <a:blip r:embed="rId4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DB3CE5-3F11-4F69-8D98-BE1645E0C99E}"/>
                  </a:ext>
                </a:extLst>
              </p:cNvPr>
              <p:cNvSpPr txBox="1"/>
              <p:nvPr/>
            </p:nvSpPr>
            <p:spPr>
              <a:xfrm>
                <a:off x="6602341" y="2670592"/>
                <a:ext cx="2218813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0,2+2,25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DB3CE5-3F11-4F69-8D98-BE1645E0C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2341" y="2670592"/>
                <a:ext cx="2218813" cy="447238"/>
              </a:xfrm>
              <a:prstGeom prst="rect">
                <a:avLst/>
              </a:prstGeom>
              <a:blipFill>
                <a:blip r:embed="rId5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2E72DF8-45C4-4031-A2D3-901CE6CCD0F7}"/>
              </a:ext>
            </a:extLst>
          </p:cNvPr>
          <p:cNvSpPr txBox="1"/>
          <p:nvPr/>
        </p:nvSpPr>
        <p:spPr>
          <a:xfrm>
            <a:off x="7140102" y="3117830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0,2025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D1695-1785-4701-951B-06A7409FF859}"/>
                  </a:ext>
                </a:extLst>
              </p:cNvPr>
              <p:cNvSpPr txBox="1"/>
              <p:nvPr/>
            </p:nvSpPr>
            <p:spPr>
              <a:xfrm>
                <a:off x="8821154" y="2748498"/>
                <a:ext cx="15057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𝟓𝟔𝟓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D1695-1785-4701-951B-06A7409FF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154" y="2748498"/>
                <a:ext cx="1505733" cy="369332"/>
              </a:xfrm>
              <a:prstGeom prst="rect">
                <a:avLst/>
              </a:prstGeom>
              <a:blipFill>
                <a:blip r:embed="rId6"/>
                <a:stretch>
                  <a:fillRect l="-1619" r="-4453" b="-833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AEA5A1D-7F1B-49B1-895D-29D47A681665}"/>
              </a:ext>
            </a:extLst>
          </p:cNvPr>
          <p:cNvSpPr txBox="1"/>
          <p:nvPr/>
        </p:nvSpPr>
        <p:spPr>
          <a:xfrm>
            <a:off x="838200" y="3453753"/>
            <a:ext cx="2034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Почетни угао: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1EE4AD-03ED-41A6-9A8B-406777E40784}"/>
                  </a:ext>
                </a:extLst>
              </p:cNvPr>
              <p:cNvSpPr txBox="1"/>
              <p:nvPr/>
            </p:nvSpPr>
            <p:spPr>
              <a:xfrm>
                <a:off x="954932" y="3901694"/>
                <a:ext cx="2172774" cy="699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𝐼𝑚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1EE4AD-03ED-41A6-9A8B-406777E40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32" y="3901694"/>
                <a:ext cx="2172774" cy="6992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55687D-8339-480B-BF46-37814FA82466}"/>
                  </a:ext>
                </a:extLst>
              </p:cNvPr>
              <p:cNvSpPr txBox="1"/>
              <p:nvPr/>
            </p:nvSpPr>
            <p:spPr>
              <a:xfrm>
                <a:off x="1336245" y="4699282"/>
                <a:ext cx="2259658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1,5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−0,45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55687D-8339-480B-BF46-37814FA82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4699282"/>
                <a:ext cx="2259658" cy="8298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B957DA-4FE0-4409-893B-AAE239F46F92}"/>
                  </a:ext>
                </a:extLst>
              </p:cNvPr>
              <p:cNvSpPr txBox="1"/>
              <p:nvPr/>
            </p:nvSpPr>
            <p:spPr>
              <a:xfrm>
                <a:off x="1336245" y="5611228"/>
                <a:ext cx="211064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−3,33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B957DA-4FE0-4409-893B-AAE239F46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5611228"/>
                <a:ext cx="2110642" cy="369332"/>
              </a:xfrm>
              <a:prstGeom prst="rect">
                <a:avLst/>
              </a:prstGeom>
              <a:blipFill>
                <a:blip r:embed="rId9"/>
                <a:stretch>
                  <a:fillRect l="-1156" b="-2950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09A250-6C63-484D-BAB4-A0BAFFBB1F00}"/>
                  </a:ext>
                </a:extLst>
              </p:cNvPr>
              <p:cNvSpPr txBox="1"/>
              <p:nvPr/>
            </p:nvSpPr>
            <p:spPr>
              <a:xfrm>
                <a:off x="1336245" y="6084230"/>
                <a:ext cx="147046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=−73,28°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09A250-6C63-484D-BAB4-A0BAFFBB1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6084230"/>
                <a:ext cx="1470466" cy="369332"/>
              </a:xfrm>
              <a:prstGeom prst="rect">
                <a:avLst/>
              </a:prstGeom>
              <a:blipFill>
                <a:blip r:embed="rId10"/>
                <a:stretch>
                  <a:fillRect l="-1660" r="-4979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1F7362-C4ED-4F5B-A7C2-5C0BF9D60064}"/>
                  </a:ext>
                </a:extLst>
              </p:cNvPr>
              <p:cNvSpPr txBox="1"/>
              <p:nvPr/>
            </p:nvSpPr>
            <p:spPr>
              <a:xfrm>
                <a:off x="4618528" y="3565068"/>
                <a:ext cx="618643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𝟕𝟑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sr-Cyrl-ME" sz="2000" b="1" dirty="0"/>
                  <a:t>или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𝟏𝟐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𝟕𝟑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𝟐𝟖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°+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°=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𝟏𝟎𝟔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sr-Cyrl-ME" sz="2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1F7362-C4ED-4F5B-A7C2-5C0BF9D60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528" y="3565068"/>
                <a:ext cx="6186438" cy="400110"/>
              </a:xfrm>
              <a:prstGeom prst="rect">
                <a:avLst/>
              </a:prstGeom>
              <a:blipFill>
                <a:blip r:embed="rId11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2EA61A05-05F0-46D0-83B6-AA3504D81A45}"/>
              </a:ext>
            </a:extLst>
          </p:cNvPr>
          <p:cNvGrpSpPr/>
          <p:nvPr/>
        </p:nvGrpSpPr>
        <p:grpSpPr>
          <a:xfrm>
            <a:off x="6160540" y="4043084"/>
            <a:ext cx="2441643" cy="1849080"/>
            <a:chOff x="6167336" y="4314379"/>
            <a:chExt cx="2441643" cy="184908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E0F5191-CEBF-4C07-963F-4A2679E90C45}"/>
                </a:ext>
              </a:extLst>
            </p:cNvPr>
            <p:cNvCxnSpPr>
              <a:cxnSpLocks/>
            </p:cNvCxnSpPr>
            <p:nvPr/>
          </p:nvCxnSpPr>
          <p:spPr>
            <a:xfrm>
              <a:off x="6167336" y="5238919"/>
              <a:ext cx="24416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4031655-D51A-4F93-AD93-2BBD1DAEC9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88157" y="4314379"/>
              <a:ext cx="0" cy="1849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6DBE30A-ADCC-46CA-B418-74BC9AC800E2}"/>
                </a:ext>
              </a:extLst>
            </p:cNvPr>
            <p:cNvCxnSpPr/>
            <p:nvPr/>
          </p:nvCxnSpPr>
          <p:spPr>
            <a:xfrm flipH="1" flipV="1">
              <a:off x="7042826" y="4600988"/>
              <a:ext cx="345331" cy="6379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2F01B67-096E-4052-90BF-A58FAD33A91C}"/>
                </a:ext>
              </a:extLst>
            </p:cNvPr>
            <p:cNvCxnSpPr/>
            <p:nvPr/>
          </p:nvCxnSpPr>
          <p:spPr>
            <a:xfrm>
              <a:off x="7042826" y="4600988"/>
              <a:ext cx="0" cy="63793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A6DEA2-5BC0-4FD8-88CE-CD1905E9704B}"/>
                </a:ext>
              </a:extLst>
            </p:cNvPr>
            <p:cNvCxnSpPr>
              <a:cxnSpLocks/>
            </p:cNvCxnSpPr>
            <p:nvPr/>
          </p:nvCxnSpPr>
          <p:spPr>
            <a:xfrm>
              <a:off x="7042826" y="4600988"/>
              <a:ext cx="34533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C6FC7B-ABB3-4033-B2F1-D7E4982B94F8}"/>
                </a:ext>
              </a:extLst>
            </p:cNvPr>
            <p:cNvSpPr txBox="1"/>
            <p:nvPr/>
          </p:nvSpPr>
          <p:spPr>
            <a:xfrm>
              <a:off x="6686690" y="5188552"/>
              <a:ext cx="663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-0,45</a:t>
              </a:r>
              <a:endParaRPr lang="sr-Cyrl-ME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61224F-897E-4826-A028-6213431041EE}"/>
                </a:ext>
              </a:extLst>
            </p:cNvPr>
            <p:cNvSpPr txBox="1"/>
            <p:nvPr/>
          </p:nvSpPr>
          <p:spPr>
            <a:xfrm>
              <a:off x="7350654" y="4391571"/>
              <a:ext cx="476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1,5</a:t>
              </a:r>
              <a:endParaRPr lang="sr-Cyrl-ME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4DFADED-833E-4BD5-BDE7-759EA498242D}"/>
              </a:ext>
            </a:extLst>
          </p:cNvPr>
          <p:cNvGrpSpPr/>
          <p:nvPr/>
        </p:nvGrpSpPr>
        <p:grpSpPr>
          <a:xfrm>
            <a:off x="7045303" y="4644706"/>
            <a:ext cx="1282058" cy="1167379"/>
            <a:chOff x="7045303" y="4644706"/>
            <a:chExt cx="1282058" cy="1167379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AEB9AD5-B280-4CB6-9793-E387EDA3D132}"/>
                </a:ext>
              </a:extLst>
            </p:cNvPr>
            <p:cNvCxnSpPr/>
            <p:nvPr/>
          </p:nvCxnSpPr>
          <p:spPr>
            <a:xfrm>
              <a:off x="7381360" y="4967624"/>
              <a:ext cx="438910" cy="84446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5755E9BF-EC77-45B2-BD42-AC066CC6620E}"/>
                </a:ext>
              </a:extLst>
            </p:cNvPr>
            <p:cNvSpPr/>
            <p:nvPr/>
          </p:nvSpPr>
          <p:spPr>
            <a:xfrm>
              <a:off x="7045303" y="4644706"/>
              <a:ext cx="672112" cy="672112"/>
            </a:xfrm>
            <a:prstGeom prst="arc">
              <a:avLst>
                <a:gd name="adj1" fmla="val 21558262"/>
                <a:gd name="adj2" fmla="val 3629372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B2243B-1884-4FB3-A46E-078DAD94B903}"/>
                </a:ext>
              </a:extLst>
            </p:cNvPr>
            <p:cNvSpPr txBox="1"/>
            <p:nvPr/>
          </p:nvSpPr>
          <p:spPr>
            <a:xfrm>
              <a:off x="7546378" y="5076309"/>
              <a:ext cx="780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-73,28</a:t>
              </a:r>
              <a:endParaRPr lang="sr-Cyrl-ME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2803700-20F8-4E7D-8A2C-AEC976EEE27B}"/>
              </a:ext>
            </a:extLst>
          </p:cNvPr>
          <p:cNvGrpSpPr/>
          <p:nvPr/>
        </p:nvGrpSpPr>
        <p:grpSpPr>
          <a:xfrm>
            <a:off x="6936422" y="4457919"/>
            <a:ext cx="1177420" cy="1008409"/>
            <a:chOff x="6936422" y="4457919"/>
            <a:chExt cx="1177420" cy="1008409"/>
          </a:xfrm>
        </p:grpSpPr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2F946F61-35E1-46CE-91C9-54BDE2EAF5B5}"/>
                </a:ext>
              </a:extLst>
            </p:cNvPr>
            <p:cNvSpPr/>
            <p:nvPr/>
          </p:nvSpPr>
          <p:spPr>
            <a:xfrm>
              <a:off x="6936422" y="4465881"/>
              <a:ext cx="1000447" cy="1000447"/>
            </a:xfrm>
            <a:prstGeom prst="arc">
              <a:avLst>
                <a:gd name="adj1" fmla="val 14284918"/>
                <a:gd name="adj2" fmla="val 172888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DE5A08-4730-400A-B4F2-0BA0AA1D3F9F}"/>
                </a:ext>
              </a:extLst>
            </p:cNvPr>
            <p:cNvSpPr txBox="1"/>
            <p:nvPr/>
          </p:nvSpPr>
          <p:spPr>
            <a:xfrm>
              <a:off x="7403391" y="4457919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106,7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CD8D1A-623C-4B32-B57C-A9A055736975}"/>
                  </a:ext>
                </a:extLst>
              </p:cNvPr>
              <p:cNvSpPr txBox="1"/>
              <p:nvPr/>
            </p:nvSpPr>
            <p:spPr>
              <a:xfrm>
                <a:off x="6366985" y="6053453"/>
                <a:ext cx="2072812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𝟏𝟎𝟔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sz="2800" b="1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CD8D1A-623C-4B32-B57C-A9A05573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6985" y="6053453"/>
                <a:ext cx="2072812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004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5DE8C-BE43-4370-BDB1-3C38D5350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r>
              <a:rPr lang="sr-Cyrl-ME" dirty="0"/>
              <a:t>Конверзија из комплексног облика: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81E13-4369-4B28-B68A-DBA3D9156C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06230"/>
                <a:ext cx="10515600" cy="92412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sr-Cyrl-ME" dirty="0"/>
                  <a:t>Напиши следећи напон у аналитичком облику</a:t>
                </a:r>
                <a:br>
                  <a:rPr lang="sr-Cyrl-ME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sr-Latn-ME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ba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sr-Latn-ME" b="0" i="1" smtClean="0">
                        <a:latin typeface="Cambria Math" panose="02040503050406030204" pitchFamily="18" charset="0"/>
                      </a:rPr>
                      <m:t>=15−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7,5  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sr-Latn-ME" dirty="0"/>
                  <a:t>.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C81E13-4369-4B28-B68A-DBA3D9156C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06230"/>
                <a:ext cx="10515600" cy="924127"/>
              </a:xfrm>
              <a:blipFill>
                <a:blip r:embed="rId2"/>
                <a:stretch>
                  <a:fillRect l="-1217" t="-11258" b="-1390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761EEDD-2B9E-48AE-88EA-AD583AD57BA3}"/>
              </a:ext>
            </a:extLst>
          </p:cNvPr>
          <p:cNvSpPr txBox="1"/>
          <p:nvPr/>
        </p:nvSpPr>
        <p:spPr>
          <a:xfrm>
            <a:off x="838200" y="2130357"/>
            <a:ext cx="3243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Ефективна вриједност: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75D95E-4C2C-4917-A0F7-C2D125B07738}"/>
                  </a:ext>
                </a:extLst>
              </p:cNvPr>
              <p:cNvSpPr txBox="1"/>
              <p:nvPr/>
            </p:nvSpPr>
            <p:spPr>
              <a:xfrm>
                <a:off x="954932" y="2660397"/>
                <a:ext cx="2530052" cy="4574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F75D95E-4C2C-4917-A0F7-C2D125B077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32" y="2660397"/>
                <a:ext cx="2530052" cy="4574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39C3B-6901-40CB-91DC-1CE8C58A66E1}"/>
                  </a:ext>
                </a:extLst>
              </p:cNvPr>
              <p:cNvSpPr txBox="1"/>
              <p:nvPr/>
            </p:nvSpPr>
            <p:spPr>
              <a:xfrm>
                <a:off x="3429107" y="2670592"/>
                <a:ext cx="2715039" cy="447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7,5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939C3B-6901-40CB-91DC-1CE8C58A6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107" y="2670592"/>
                <a:ext cx="2715039" cy="447238"/>
              </a:xfrm>
              <a:prstGeom prst="rect">
                <a:avLst/>
              </a:prstGeom>
              <a:blipFill>
                <a:blip r:embed="rId4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D1695-1785-4701-951B-06A7409FF859}"/>
                  </a:ext>
                </a:extLst>
              </p:cNvPr>
              <p:cNvSpPr txBox="1"/>
              <p:nvPr/>
            </p:nvSpPr>
            <p:spPr>
              <a:xfrm>
                <a:off x="6144146" y="2746090"/>
                <a:ext cx="15057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𝟕𝟕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sr-Latn-ME" sz="2400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8ED1695-1785-4701-951B-06A7409FF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146" y="2746090"/>
                <a:ext cx="1505733" cy="369332"/>
              </a:xfrm>
              <a:prstGeom prst="rect">
                <a:avLst/>
              </a:prstGeom>
              <a:blipFill>
                <a:blip r:embed="rId5"/>
                <a:stretch>
                  <a:fillRect l="-1619" r="-4049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AEA5A1D-7F1B-49B1-895D-29D47A681665}"/>
              </a:ext>
            </a:extLst>
          </p:cNvPr>
          <p:cNvSpPr txBox="1"/>
          <p:nvPr/>
        </p:nvSpPr>
        <p:spPr>
          <a:xfrm>
            <a:off x="838200" y="3453753"/>
            <a:ext cx="2034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Почетни угао: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1EE4AD-03ED-41A6-9A8B-406777E40784}"/>
                  </a:ext>
                </a:extLst>
              </p:cNvPr>
              <p:cNvSpPr txBox="1"/>
              <p:nvPr/>
            </p:nvSpPr>
            <p:spPr>
              <a:xfrm>
                <a:off x="954932" y="3901694"/>
                <a:ext cx="2466060" cy="6992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4−1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𝐼𝑚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1EE4AD-03ED-41A6-9A8B-406777E40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32" y="3901694"/>
                <a:ext cx="2466060" cy="6992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55687D-8339-480B-BF46-37814FA82466}"/>
                  </a:ext>
                </a:extLst>
              </p:cNvPr>
              <p:cNvSpPr txBox="1"/>
              <p:nvPr/>
            </p:nvSpPr>
            <p:spPr>
              <a:xfrm>
                <a:off x="1336245" y="4699282"/>
                <a:ext cx="2089738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−7,5</m:t>
                                  </m:r>
                                </m:num>
                                <m:den>
                                  <m:r>
                                    <a:rPr lang="sr-Latn-ME" sz="2400" b="0" i="1" smtClean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55687D-8339-480B-BF46-37814FA82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4699282"/>
                <a:ext cx="2089738" cy="8298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B957DA-4FE0-4409-893B-AAE239F46F92}"/>
                  </a:ext>
                </a:extLst>
              </p:cNvPr>
              <p:cNvSpPr txBox="1"/>
              <p:nvPr/>
            </p:nvSpPr>
            <p:spPr>
              <a:xfrm>
                <a:off x="1336245" y="5611228"/>
                <a:ext cx="194072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arctg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sr-Latn-ME" sz="2400" b="0" i="1" smtClean="0">
                                  <a:latin typeface="Cambria Math" panose="02040503050406030204" pitchFamily="18" charset="0"/>
                                </a:rPr>
                                <m:t>−0,5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B957DA-4FE0-4409-893B-AAE239F46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5611228"/>
                <a:ext cx="1940724" cy="369332"/>
              </a:xfrm>
              <a:prstGeom prst="rect">
                <a:avLst/>
              </a:prstGeom>
              <a:blipFill>
                <a:blip r:embed="rId8"/>
                <a:stretch>
                  <a:fillRect l="-1254" b="-2950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09A250-6C63-484D-BAB4-A0BAFFBB1F00}"/>
                  </a:ext>
                </a:extLst>
              </p:cNvPr>
              <p:cNvSpPr txBox="1"/>
              <p:nvPr/>
            </p:nvSpPr>
            <p:spPr>
              <a:xfrm>
                <a:off x="1336245" y="6084230"/>
                <a:ext cx="10681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09A250-6C63-484D-BAB4-A0BAFFBB1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6245" y="6084230"/>
                <a:ext cx="1068113" cy="369332"/>
              </a:xfrm>
              <a:prstGeom prst="rect">
                <a:avLst/>
              </a:prstGeom>
              <a:blipFill>
                <a:blip r:embed="rId9"/>
                <a:stretch>
                  <a:fillRect l="-2857" r="-7429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1F7362-C4ED-4F5B-A7C2-5C0BF9D60064}"/>
                  </a:ext>
                </a:extLst>
              </p:cNvPr>
              <p:cNvSpPr txBox="1"/>
              <p:nvPr/>
            </p:nvSpPr>
            <p:spPr>
              <a:xfrm>
                <a:off x="4063063" y="3223419"/>
                <a:ext cx="346203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sr-Latn-ME" sz="2000" b="1" i="1" smtClean="0"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sr-Latn-ME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sr-Latn-ME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sr-Latn-ME" sz="2000" b="1" i="1" smtClean="0">
                        <a:latin typeface="Cambria Math" panose="02040503050406030204" pitchFamily="18" charset="0"/>
                      </a:rPr>
                      <m:t>𝟐𝟕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sr-Cyrl-ME" sz="2000" b="1" dirty="0"/>
                  <a:t>или </a:t>
                </a:r>
                <a:endParaRPr lang="sr-Latn-ME" sz="2000" b="1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sr-Latn-ME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sr-Latn-ME" sz="20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sr-Latn-ME" sz="2000" b="1" i="1" smtClean="0"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°+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°=</m:t>
                      </m:r>
                      <m:r>
                        <a:rPr lang="sr-Latn-ME" sz="2000" b="1" i="1" smtClean="0">
                          <a:latin typeface="Cambria Math" panose="02040503050406030204" pitchFamily="18" charset="0"/>
                        </a:rPr>
                        <m:t>𝟏𝟓𝟑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sz="2000" b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1F7362-C4ED-4F5B-A7C2-5C0BF9D60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063" y="3223419"/>
                <a:ext cx="3462038" cy="707886"/>
              </a:xfrm>
              <a:prstGeom prst="rect">
                <a:avLst/>
              </a:prstGeom>
              <a:blipFill>
                <a:blip r:embed="rId10"/>
                <a:stretch>
                  <a:fillRect t="-517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2EA61A05-05F0-46D0-83B6-AA3504D81A45}"/>
              </a:ext>
            </a:extLst>
          </p:cNvPr>
          <p:cNvGrpSpPr/>
          <p:nvPr/>
        </p:nvGrpSpPr>
        <p:grpSpPr>
          <a:xfrm>
            <a:off x="4652752" y="4012306"/>
            <a:ext cx="2441643" cy="1849080"/>
            <a:chOff x="6167336" y="4314379"/>
            <a:chExt cx="2441643" cy="184908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E0F5191-CEBF-4C07-963F-4A2679E90C45}"/>
                </a:ext>
              </a:extLst>
            </p:cNvPr>
            <p:cNvCxnSpPr>
              <a:cxnSpLocks/>
            </p:cNvCxnSpPr>
            <p:nvPr/>
          </p:nvCxnSpPr>
          <p:spPr>
            <a:xfrm>
              <a:off x="6167336" y="5238919"/>
              <a:ext cx="244164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4031655-D51A-4F93-AD93-2BBD1DAEC9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88157" y="4314379"/>
              <a:ext cx="0" cy="18490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36DBE30A-ADCC-46CA-B418-74BC9AC800E2}"/>
                </a:ext>
              </a:extLst>
            </p:cNvPr>
            <p:cNvCxnSpPr>
              <a:cxnSpLocks/>
            </p:cNvCxnSpPr>
            <p:nvPr/>
          </p:nvCxnSpPr>
          <p:spPr>
            <a:xfrm>
              <a:off x="7388158" y="5238920"/>
              <a:ext cx="841361" cy="5280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2F01B67-096E-4052-90BF-A58FAD33A91C}"/>
                </a:ext>
              </a:extLst>
            </p:cNvPr>
            <p:cNvCxnSpPr>
              <a:cxnSpLocks/>
            </p:cNvCxnSpPr>
            <p:nvPr/>
          </p:nvCxnSpPr>
          <p:spPr>
            <a:xfrm>
              <a:off x="8229519" y="5238919"/>
              <a:ext cx="0" cy="52801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A6DEA2-5BC0-4FD8-88CE-CD1905E970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0187" y="5766938"/>
              <a:ext cx="782645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C6FC7B-ABB3-4033-B2F1-D7E4982B94F8}"/>
                </a:ext>
              </a:extLst>
            </p:cNvPr>
            <p:cNvSpPr txBox="1"/>
            <p:nvPr/>
          </p:nvSpPr>
          <p:spPr>
            <a:xfrm>
              <a:off x="8020167" y="491388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15</a:t>
              </a:r>
              <a:endParaRPr lang="sr-Cyrl-ME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61224F-897E-4826-A028-6213431041EE}"/>
                </a:ext>
              </a:extLst>
            </p:cNvPr>
            <p:cNvSpPr txBox="1"/>
            <p:nvPr/>
          </p:nvSpPr>
          <p:spPr>
            <a:xfrm>
              <a:off x="6901553" y="5553914"/>
              <a:ext cx="5469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-7,5</a:t>
              </a:r>
              <a:endParaRPr lang="sr-Cyrl-ME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4DFADED-833E-4BD5-BDE7-759EA498242D}"/>
              </a:ext>
            </a:extLst>
          </p:cNvPr>
          <p:cNvGrpSpPr/>
          <p:nvPr/>
        </p:nvGrpSpPr>
        <p:grpSpPr>
          <a:xfrm>
            <a:off x="5537515" y="4613928"/>
            <a:ext cx="1245065" cy="722448"/>
            <a:chOff x="7045303" y="4644706"/>
            <a:chExt cx="1245065" cy="722448"/>
          </a:xfrm>
        </p:grpSpPr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5755E9BF-EC77-45B2-BD42-AC066CC6620E}"/>
                </a:ext>
              </a:extLst>
            </p:cNvPr>
            <p:cNvSpPr/>
            <p:nvPr/>
          </p:nvSpPr>
          <p:spPr>
            <a:xfrm>
              <a:off x="7045303" y="4644706"/>
              <a:ext cx="672112" cy="672112"/>
            </a:xfrm>
            <a:prstGeom prst="arc">
              <a:avLst>
                <a:gd name="adj1" fmla="val 21558262"/>
                <a:gd name="adj2" fmla="val 1945236"/>
              </a:avLst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B2243B-1884-4FB3-A46E-078DAD94B903}"/>
                </a:ext>
              </a:extLst>
            </p:cNvPr>
            <p:cNvSpPr txBox="1"/>
            <p:nvPr/>
          </p:nvSpPr>
          <p:spPr>
            <a:xfrm>
              <a:off x="7801132" y="4997822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-27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CD8D1A-623C-4B32-B57C-A9A055736975}"/>
                  </a:ext>
                </a:extLst>
              </p:cNvPr>
              <p:cNvSpPr txBox="1"/>
              <p:nvPr/>
            </p:nvSpPr>
            <p:spPr>
              <a:xfrm>
                <a:off x="3764079" y="6014786"/>
                <a:ext cx="177734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b>
                          <m:r>
                            <a:rPr lang="sr-Latn-ME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28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sr-Latn-ME" sz="2800" b="1" i="1" smtClean="0"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sr-Cyrl-ME" sz="2800" b="1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CD8D1A-623C-4B32-B57C-A9A055736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079" y="6014786"/>
                <a:ext cx="177734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2208C608-EFD7-41E7-BF00-C2BBA6A29D35}"/>
              </a:ext>
            </a:extLst>
          </p:cNvPr>
          <p:cNvGrpSpPr/>
          <p:nvPr/>
        </p:nvGrpSpPr>
        <p:grpSpPr>
          <a:xfrm>
            <a:off x="5360990" y="4427141"/>
            <a:ext cx="1070337" cy="1008409"/>
            <a:chOff x="5360990" y="4427141"/>
            <a:chExt cx="1070337" cy="1008409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2803700-20F8-4E7D-8A2C-AEC976EEE27B}"/>
                </a:ext>
              </a:extLst>
            </p:cNvPr>
            <p:cNvGrpSpPr/>
            <p:nvPr/>
          </p:nvGrpSpPr>
          <p:grpSpPr>
            <a:xfrm>
              <a:off x="5428634" y="4427141"/>
              <a:ext cx="1002693" cy="1008409"/>
              <a:chOff x="6936422" y="4457919"/>
              <a:chExt cx="1002693" cy="1008409"/>
            </a:xfrm>
          </p:grpSpPr>
          <p:sp>
            <p:nvSpPr>
              <p:cNvPr id="40" name="Arc 39">
                <a:extLst>
                  <a:ext uri="{FF2B5EF4-FFF2-40B4-BE49-F238E27FC236}">
                    <a16:creationId xmlns:a16="http://schemas.microsoft.com/office/drawing/2014/main" id="{2F946F61-35E1-46CE-91C9-54BDE2EAF5B5}"/>
                  </a:ext>
                </a:extLst>
              </p:cNvPr>
              <p:cNvSpPr/>
              <p:nvPr/>
            </p:nvSpPr>
            <p:spPr>
              <a:xfrm>
                <a:off x="6936422" y="4465881"/>
                <a:ext cx="1000447" cy="1000447"/>
              </a:xfrm>
              <a:prstGeom prst="arc">
                <a:avLst>
                  <a:gd name="adj1" fmla="val 13142563"/>
                  <a:gd name="adj2" fmla="val 172888"/>
                </a:avLst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2DE5A08-4730-400A-B4F2-0BA0AA1D3F9F}"/>
                  </a:ext>
                </a:extLst>
              </p:cNvPr>
              <p:cNvSpPr txBox="1"/>
              <p:nvPr/>
            </p:nvSpPr>
            <p:spPr>
              <a:xfrm>
                <a:off x="7403391" y="4457919"/>
                <a:ext cx="5357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153</a:t>
                </a:r>
                <a:endParaRPr lang="sr-Cyrl-ME" dirty="0"/>
              </a:p>
            </p:txBody>
          </p:sp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FEE9346-CF75-46BE-8AA3-FED74B5F6E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60990" y="4505441"/>
              <a:ext cx="512581" cy="42988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3F8DDFE-9B3C-46F9-AA23-D04F701E0496}"/>
                  </a:ext>
                </a:extLst>
              </p:cNvPr>
              <p:cNvSpPr txBox="1"/>
              <p:nvPr/>
            </p:nvSpPr>
            <p:spPr>
              <a:xfrm>
                <a:off x="5030856" y="5869455"/>
                <a:ext cx="4066960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Latn-M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2000" b="0" i="1" smtClean="0">
                              <a:latin typeface="Cambria Math" panose="02040503050406030204" pitchFamily="18" charset="0"/>
                            </a:rPr>
                            <m:t>−27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180°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3,14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𝟒𝟕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𝒓𝒂𝒅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3F8DDFE-9B3C-46F9-AA23-D04F701E04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0856" y="5869455"/>
                <a:ext cx="4066960" cy="6705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C7930B8-B656-4E18-9E63-579D7C4F6081}"/>
                  </a:ext>
                </a:extLst>
              </p:cNvPr>
              <p:cNvSpPr txBox="1"/>
              <p:nvPr/>
            </p:nvSpPr>
            <p:spPr>
              <a:xfrm>
                <a:off x="8653510" y="2053412"/>
                <a:ext cx="288181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d>
                        <m:d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func>
                        <m:funcPr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b="1" i="0" smtClean="0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000" b="1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C7930B8-B656-4E18-9E63-579D7C4F6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510" y="2053412"/>
                <a:ext cx="2881815" cy="307777"/>
              </a:xfrm>
              <a:prstGeom prst="rect">
                <a:avLst/>
              </a:prstGeom>
              <a:blipFill>
                <a:blip r:embed="rId13"/>
                <a:stretch>
                  <a:fillRect l="-847" t="-2000" r="-2966" b="-3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BDDADCE-22C4-46F6-933E-E0C1BF32F77E}"/>
                  </a:ext>
                </a:extLst>
              </p:cNvPr>
              <p:cNvSpPr txBox="1"/>
              <p:nvPr/>
            </p:nvSpPr>
            <p:spPr>
              <a:xfrm>
                <a:off x="8707018" y="2609471"/>
                <a:ext cx="2358787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BDDADCE-22C4-46F6-933E-E0C1BF32F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018" y="2609471"/>
                <a:ext cx="2358787" cy="309637"/>
              </a:xfrm>
              <a:prstGeom prst="rect">
                <a:avLst/>
              </a:prstGeom>
              <a:blipFill>
                <a:blip r:embed="rId14"/>
                <a:stretch>
                  <a:fillRect l="-1809" r="-2326" b="-156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10C546-C48D-4D20-BCFE-69E9B2EC57C5}"/>
                  </a:ext>
                </a:extLst>
              </p:cNvPr>
              <p:cNvSpPr txBox="1"/>
              <p:nvPr/>
            </p:nvSpPr>
            <p:spPr>
              <a:xfrm>
                <a:off x="7403511" y="4158640"/>
                <a:ext cx="46444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d>
                        <m:d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𝐬𝐢𝐧</m:t>
                          </m:r>
                        </m:fName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𝝎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𝟒𝟕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𝒓𝒂𝒅</m:t>
                          </m:r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10C546-C48D-4D20-BCFE-69E9B2EC5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511" y="4158640"/>
                <a:ext cx="4644413" cy="369332"/>
              </a:xfrm>
              <a:prstGeom prst="rect">
                <a:avLst/>
              </a:prstGeom>
              <a:blipFill>
                <a:blip r:embed="rId15"/>
                <a:stretch>
                  <a:fillRect l="-525" r="-1969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053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45" grpId="0"/>
      <p:bldP spid="44" grpId="0"/>
      <p:bldP spid="31" grpId="0"/>
      <p:bldP spid="35" grpId="0"/>
      <p:bldP spid="4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357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Конверзија комплексног облика</vt:lpstr>
      <vt:lpstr>PowerPoint Presentation</vt:lpstr>
      <vt:lpstr>Конверзија у комплексни облик 1:</vt:lpstr>
      <vt:lpstr>Конверзија у комплексни облик 2:</vt:lpstr>
      <vt:lpstr>Конверзија из комплексног облика:</vt:lpstr>
      <vt:lpstr>Конверзија из комплексног облика: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Рад са комплексном представом</dc:title>
  <dc:creator>Блажо Ђуровић</dc:creator>
  <cp:lastModifiedBy>Блажо Ђуровић</cp:lastModifiedBy>
  <cp:revision>1</cp:revision>
  <dcterms:created xsi:type="dcterms:W3CDTF">2021-12-12T20:51:36Z</dcterms:created>
  <dcterms:modified xsi:type="dcterms:W3CDTF">2021-12-12T22:15:08Z</dcterms:modified>
</cp:coreProperties>
</file>