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6D8174-C81B-4ADD-B8EE-CC09D571B5FA}" v="95" dt="2021-10-17T22:10:25.0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7" d="100"/>
          <a:sy n="97" d="100"/>
        </p:scale>
        <p:origin x="90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Блажо Ђуровић" userId="5694572e-f064-495d-ac23-a1610d1060de" providerId="ADAL" clId="{E56D8174-C81B-4ADD-B8EE-CC09D571B5FA}"/>
    <pc:docChg chg="undo custSel addSld modSld">
      <pc:chgData name="Блажо Ђуровић" userId="5694572e-f064-495d-ac23-a1610d1060de" providerId="ADAL" clId="{E56D8174-C81B-4ADD-B8EE-CC09D571B5FA}" dt="2021-10-17T22:10:29.422" v="369" actId="1076"/>
      <pc:docMkLst>
        <pc:docMk/>
      </pc:docMkLst>
      <pc:sldChg chg="modSp">
        <pc:chgData name="Блажо Ђуровић" userId="5694572e-f064-495d-ac23-a1610d1060de" providerId="ADAL" clId="{E56D8174-C81B-4ADD-B8EE-CC09D571B5FA}" dt="2021-10-17T22:04:47.330" v="321" actId="20577"/>
        <pc:sldMkLst>
          <pc:docMk/>
          <pc:sldMk cId="3209046240" sldId="257"/>
        </pc:sldMkLst>
        <pc:spChg chg="mod">
          <ac:chgData name="Блажо Ђуровић" userId="5694572e-f064-495d-ac23-a1610d1060de" providerId="ADAL" clId="{E56D8174-C81B-4ADD-B8EE-CC09D571B5FA}" dt="2021-10-17T22:04:47.330" v="321" actId="20577"/>
          <ac:spMkLst>
            <pc:docMk/>
            <pc:sldMk cId="3209046240" sldId="257"/>
            <ac:spMk id="82" creationId="{C5AC1E7B-2647-4693-9FDC-237E74FB40CD}"/>
          </ac:spMkLst>
        </pc:spChg>
      </pc:sldChg>
      <pc:sldChg chg="addSp delSp modSp new mod delAnim modAnim">
        <pc:chgData name="Блажо Ђуровић" userId="5694572e-f064-495d-ac23-a1610d1060de" providerId="ADAL" clId="{E56D8174-C81B-4ADD-B8EE-CC09D571B5FA}" dt="2021-10-17T22:10:29.422" v="369" actId="1076"/>
        <pc:sldMkLst>
          <pc:docMk/>
          <pc:sldMk cId="3716193417" sldId="258"/>
        </pc:sldMkLst>
        <pc:spChg chg="add mod">
          <ac:chgData name="Блажо Ђуровић" userId="5694572e-f064-495d-ac23-a1610d1060de" providerId="ADAL" clId="{E56D8174-C81B-4ADD-B8EE-CC09D571B5FA}" dt="2021-10-17T21:45:26.501" v="4" actId="1076"/>
          <ac:spMkLst>
            <pc:docMk/>
            <pc:sldMk cId="3716193417" sldId="258"/>
            <ac:spMk id="5" creationId="{54B83364-3601-48AD-9C37-D1394FF7C9B8}"/>
          </ac:spMkLst>
        </pc:spChg>
        <pc:spChg chg="add mod">
          <ac:chgData name="Блажо Ђуровић" userId="5694572e-f064-495d-ac23-a1610d1060de" providerId="ADAL" clId="{E56D8174-C81B-4ADD-B8EE-CC09D571B5FA}" dt="2021-10-17T21:48:35.261" v="28" actId="12788"/>
          <ac:spMkLst>
            <pc:docMk/>
            <pc:sldMk cId="3716193417" sldId="258"/>
            <ac:spMk id="6" creationId="{234939DE-17DC-4A74-BC93-0A748FE43DC8}"/>
          </ac:spMkLst>
        </pc:spChg>
        <pc:spChg chg="add mod">
          <ac:chgData name="Блажо Ђуровић" userId="5694572e-f064-495d-ac23-a1610d1060de" providerId="ADAL" clId="{E56D8174-C81B-4ADD-B8EE-CC09D571B5FA}" dt="2021-10-17T21:46:38.739" v="11" actId="1076"/>
          <ac:spMkLst>
            <pc:docMk/>
            <pc:sldMk cId="3716193417" sldId="258"/>
            <ac:spMk id="8" creationId="{C5E60C03-985C-4F7B-BE2E-903BC84043C0}"/>
          </ac:spMkLst>
        </pc:spChg>
        <pc:spChg chg="add mod">
          <ac:chgData name="Блажо Ђуровић" userId="5694572e-f064-495d-ac23-a1610d1060de" providerId="ADAL" clId="{E56D8174-C81B-4ADD-B8EE-CC09D571B5FA}" dt="2021-10-17T21:48:35.261" v="28" actId="12788"/>
          <ac:spMkLst>
            <pc:docMk/>
            <pc:sldMk cId="3716193417" sldId="258"/>
            <ac:spMk id="9" creationId="{F2679E1E-8B56-4787-BEE8-AF84E40FAB76}"/>
          </ac:spMkLst>
        </pc:spChg>
        <pc:spChg chg="add mod">
          <ac:chgData name="Блажо Ђуровић" userId="5694572e-f064-495d-ac23-a1610d1060de" providerId="ADAL" clId="{E56D8174-C81B-4ADD-B8EE-CC09D571B5FA}" dt="2021-10-17T21:47:55.070" v="21" actId="1076"/>
          <ac:spMkLst>
            <pc:docMk/>
            <pc:sldMk cId="3716193417" sldId="258"/>
            <ac:spMk id="11" creationId="{626204C9-8ACC-4211-BB2E-66D948566935}"/>
          </ac:spMkLst>
        </pc:spChg>
        <pc:spChg chg="add mod">
          <ac:chgData name="Блажо Ђуровић" userId="5694572e-f064-495d-ac23-a1610d1060de" providerId="ADAL" clId="{E56D8174-C81B-4ADD-B8EE-CC09D571B5FA}" dt="2021-10-17T21:48:35.261" v="28" actId="12788"/>
          <ac:spMkLst>
            <pc:docMk/>
            <pc:sldMk cId="3716193417" sldId="258"/>
            <ac:spMk id="12" creationId="{CF603723-64D6-4B68-9FDB-BD53A3343376}"/>
          </ac:spMkLst>
        </pc:spChg>
        <pc:spChg chg="add mod">
          <ac:chgData name="Блажо Ђуровић" userId="5694572e-f064-495d-ac23-a1610d1060de" providerId="ADAL" clId="{E56D8174-C81B-4ADD-B8EE-CC09D571B5FA}" dt="2021-10-17T21:50:02.694" v="43" actId="1076"/>
          <ac:spMkLst>
            <pc:docMk/>
            <pc:sldMk cId="3716193417" sldId="258"/>
            <ac:spMk id="17" creationId="{AF1B2815-B65E-4F7E-BB8C-A7302F24C714}"/>
          </ac:spMkLst>
        </pc:spChg>
        <pc:spChg chg="add mod">
          <ac:chgData name="Блажо Ђуровић" userId="5694572e-f064-495d-ac23-a1610d1060de" providerId="ADAL" clId="{E56D8174-C81B-4ADD-B8EE-CC09D571B5FA}" dt="2021-10-17T21:50:15.660" v="49" actId="1076"/>
          <ac:spMkLst>
            <pc:docMk/>
            <pc:sldMk cId="3716193417" sldId="258"/>
            <ac:spMk id="18" creationId="{C028A1B8-BC89-4251-BD6F-946A668E9AEB}"/>
          </ac:spMkLst>
        </pc:spChg>
        <pc:spChg chg="add mod">
          <ac:chgData name="Блажо Ђуровић" userId="5694572e-f064-495d-ac23-a1610d1060de" providerId="ADAL" clId="{E56D8174-C81B-4ADD-B8EE-CC09D571B5FA}" dt="2021-10-17T21:52:36.355" v="75" actId="1076"/>
          <ac:spMkLst>
            <pc:docMk/>
            <pc:sldMk cId="3716193417" sldId="258"/>
            <ac:spMk id="22" creationId="{EFA99CF2-6F7B-4BA8-90A1-931307B8F2DE}"/>
          </ac:spMkLst>
        </pc:spChg>
        <pc:spChg chg="add mod">
          <ac:chgData name="Блажо Ђуровић" userId="5694572e-f064-495d-ac23-a1610d1060de" providerId="ADAL" clId="{E56D8174-C81B-4ADD-B8EE-CC09D571B5FA}" dt="2021-10-17T21:51:13.601" v="58" actId="1076"/>
          <ac:spMkLst>
            <pc:docMk/>
            <pc:sldMk cId="3716193417" sldId="258"/>
            <ac:spMk id="23" creationId="{2B6DBACF-5AFF-4DC9-8838-ED615A482F57}"/>
          </ac:spMkLst>
        </pc:spChg>
        <pc:spChg chg="add mod">
          <ac:chgData name="Блажо Ђуровић" userId="5694572e-f064-495d-ac23-a1610d1060de" providerId="ADAL" clId="{E56D8174-C81B-4ADD-B8EE-CC09D571B5FA}" dt="2021-10-17T21:51:42.228" v="62" actId="1076"/>
          <ac:spMkLst>
            <pc:docMk/>
            <pc:sldMk cId="3716193417" sldId="258"/>
            <ac:spMk id="24" creationId="{BE8E75EB-4B68-4576-BB15-E0014E5DEA09}"/>
          </ac:spMkLst>
        </pc:spChg>
        <pc:spChg chg="add mod">
          <ac:chgData name="Блажо Ђуровић" userId="5694572e-f064-495d-ac23-a1610d1060de" providerId="ADAL" clId="{E56D8174-C81B-4ADD-B8EE-CC09D571B5FA}" dt="2021-10-17T21:51:57.935" v="67" actId="1076"/>
          <ac:spMkLst>
            <pc:docMk/>
            <pc:sldMk cId="3716193417" sldId="258"/>
            <ac:spMk id="25" creationId="{631B0367-0FEC-440F-A8E7-CDF7D6F248D9}"/>
          </ac:spMkLst>
        </pc:spChg>
        <pc:spChg chg="add mod">
          <ac:chgData name="Блажо Ђуровић" userId="5694572e-f064-495d-ac23-a1610d1060de" providerId="ADAL" clId="{E56D8174-C81B-4ADD-B8EE-CC09D571B5FA}" dt="2021-10-17T21:53:34.198" v="118" actId="1076"/>
          <ac:spMkLst>
            <pc:docMk/>
            <pc:sldMk cId="3716193417" sldId="258"/>
            <ac:spMk id="31" creationId="{260EC2E8-3CA4-40B6-9A85-318162DA7B90}"/>
          </ac:spMkLst>
        </pc:spChg>
        <pc:spChg chg="add mod">
          <ac:chgData name="Блажо Ђуровић" userId="5694572e-f064-495d-ac23-a1610d1060de" providerId="ADAL" clId="{E56D8174-C81B-4ADD-B8EE-CC09D571B5FA}" dt="2021-10-17T21:54:09.015" v="121"/>
          <ac:spMkLst>
            <pc:docMk/>
            <pc:sldMk cId="3716193417" sldId="258"/>
            <ac:spMk id="32" creationId="{20F11FFA-C822-412B-9DD1-9C93F21CA958}"/>
          </ac:spMkLst>
        </pc:spChg>
        <pc:spChg chg="add mod">
          <ac:chgData name="Блажо Ђуровић" userId="5694572e-f064-495d-ac23-a1610d1060de" providerId="ADAL" clId="{E56D8174-C81B-4ADD-B8EE-CC09D571B5FA}" dt="2021-10-17T21:58:55.412" v="215" actId="1038"/>
          <ac:spMkLst>
            <pc:docMk/>
            <pc:sldMk cId="3716193417" sldId="258"/>
            <ac:spMk id="34" creationId="{FFDF1048-4D6A-4655-A002-018766007095}"/>
          </ac:spMkLst>
        </pc:spChg>
        <pc:spChg chg="add mod">
          <ac:chgData name="Блажо Ђуровић" userId="5694572e-f064-495d-ac23-a1610d1060de" providerId="ADAL" clId="{E56D8174-C81B-4ADD-B8EE-CC09D571B5FA}" dt="2021-10-17T21:59:55.118" v="250" actId="1076"/>
          <ac:spMkLst>
            <pc:docMk/>
            <pc:sldMk cId="3716193417" sldId="258"/>
            <ac:spMk id="36" creationId="{15C5807E-A853-4DB1-B76D-53405C508F14}"/>
          </ac:spMkLst>
        </pc:spChg>
        <pc:spChg chg="add mod">
          <ac:chgData name="Блажо Ђуровић" userId="5694572e-f064-495d-ac23-a1610d1060de" providerId="ADAL" clId="{E56D8174-C81B-4ADD-B8EE-CC09D571B5FA}" dt="2021-10-17T21:55:54.537" v="175" actId="1076"/>
          <ac:spMkLst>
            <pc:docMk/>
            <pc:sldMk cId="3716193417" sldId="258"/>
            <ac:spMk id="38" creationId="{853034DF-42AD-4C96-98C2-6C075B5E7B0F}"/>
          </ac:spMkLst>
        </pc:spChg>
        <pc:spChg chg="add mod">
          <ac:chgData name="Блажо Ђуровић" userId="5694572e-f064-495d-ac23-a1610d1060de" providerId="ADAL" clId="{E56D8174-C81B-4ADD-B8EE-CC09D571B5FA}" dt="2021-10-17T21:59:48.704" v="249" actId="1076"/>
          <ac:spMkLst>
            <pc:docMk/>
            <pc:sldMk cId="3716193417" sldId="258"/>
            <ac:spMk id="40" creationId="{57F36E28-0AEB-44E3-8787-8B7ABF34834A}"/>
          </ac:spMkLst>
        </pc:spChg>
        <pc:spChg chg="add mod">
          <ac:chgData name="Блажо Ђуровић" userId="5694572e-f064-495d-ac23-a1610d1060de" providerId="ADAL" clId="{E56D8174-C81B-4ADD-B8EE-CC09D571B5FA}" dt="2021-10-17T22:03:33.283" v="291" actId="1076"/>
          <ac:spMkLst>
            <pc:docMk/>
            <pc:sldMk cId="3716193417" sldId="258"/>
            <ac:spMk id="41" creationId="{31A81038-A954-4205-B440-9AAF3C236FBD}"/>
          </ac:spMkLst>
        </pc:spChg>
        <pc:spChg chg="add mod">
          <ac:chgData name="Блажо Ђуровић" userId="5694572e-f064-495d-ac23-a1610d1060de" providerId="ADAL" clId="{E56D8174-C81B-4ADD-B8EE-CC09D571B5FA}" dt="2021-10-17T22:03:46.797" v="296" actId="1076"/>
          <ac:spMkLst>
            <pc:docMk/>
            <pc:sldMk cId="3716193417" sldId="258"/>
            <ac:spMk id="43" creationId="{E7C72326-B9A5-455E-859A-42B0C1F119E5}"/>
          </ac:spMkLst>
        </pc:spChg>
        <pc:spChg chg="add mod">
          <ac:chgData name="Блажо Ђуровић" userId="5694572e-f064-495d-ac23-a1610d1060de" providerId="ADAL" clId="{E56D8174-C81B-4ADD-B8EE-CC09D571B5FA}" dt="2021-10-17T22:05:26.946" v="329" actId="20577"/>
          <ac:spMkLst>
            <pc:docMk/>
            <pc:sldMk cId="3716193417" sldId="258"/>
            <ac:spMk id="44" creationId="{6F88EE93-15C2-4514-9425-CFFBBA78CDE7}"/>
          </ac:spMkLst>
        </pc:spChg>
        <pc:spChg chg="add del mod">
          <ac:chgData name="Блажо Ђуровић" userId="5694572e-f064-495d-ac23-a1610d1060de" providerId="ADAL" clId="{E56D8174-C81B-4ADD-B8EE-CC09D571B5FA}" dt="2021-10-17T22:09:42.072" v="366" actId="478"/>
          <ac:spMkLst>
            <pc:docMk/>
            <pc:sldMk cId="3716193417" sldId="258"/>
            <ac:spMk id="49" creationId="{304C097F-903B-44AC-9332-0B5C48AD7D95}"/>
          </ac:spMkLst>
        </pc:spChg>
        <pc:spChg chg="add mod">
          <ac:chgData name="Блажо Ђуровић" userId="5694572e-f064-495d-ac23-a1610d1060de" providerId="ADAL" clId="{E56D8174-C81B-4ADD-B8EE-CC09D571B5FA}" dt="2021-10-17T22:05:16.605" v="327" actId="1076"/>
          <ac:spMkLst>
            <pc:docMk/>
            <pc:sldMk cId="3716193417" sldId="258"/>
            <ac:spMk id="55" creationId="{4AFA55ED-B944-4A02-BFCC-C99EC82DB628}"/>
          </ac:spMkLst>
        </pc:spChg>
        <pc:spChg chg="add mod">
          <ac:chgData name="Блажо Ђуровић" userId="5694572e-f064-495d-ac23-a1610d1060de" providerId="ADAL" clId="{E56D8174-C81B-4ADD-B8EE-CC09D571B5FA}" dt="2021-10-17T22:07:32.635" v="343" actId="20577"/>
          <ac:spMkLst>
            <pc:docMk/>
            <pc:sldMk cId="3716193417" sldId="258"/>
            <ac:spMk id="56" creationId="{EFBF4083-C07E-4145-BDA2-C3126CEC31B3}"/>
          </ac:spMkLst>
        </pc:spChg>
        <pc:spChg chg="add mod">
          <ac:chgData name="Блажо Ђуровић" userId="5694572e-f064-495d-ac23-a1610d1060de" providerId="ADAL" clId="{E56D8174-C81B-4ADD-B8EE-CC09D571B5FA}" dt="2021-10-17T22:04:35.110" v="318" actId="1076"/>
          <ac:spMkLst>
            <pc:docMk/>
            <pc:sldMk cId="3716193417" sldId="258"/>
            <ac:spMk id="57" creationId="{3E499ABC-8994-464C-B860-3132A9111CBF}"/>
          </ac:spMkLst>
        </pc:spChg>
        <pc:spChg chg="add mod">
          <ac:chgData name="Блажо Ђуровић" userId="5694572e-f064-495d-ac23-a1610d1060de" providerId="ADAL" clId="{E56D8174-C81B-4ADD-B8EE-CC09D571B5FA}" dt="2021-10-17T22:10:29.422" v="369" actId="1076"/>
          <ac:spMkLst>
            <pc:docMk/>
            <pc:sldMk cId="3716193417" sldId="258"/>
            <ac:spMk id="58" creationId="{28C447CF-6FB1-49F4-AD03-96D43E6EFFC0}"/>
          </ac:spMkLst>
        </pc:spChg>
        <pc:spChg chg="add mod">
          <ac:chgData name="Блажо Ђуровић" userId="5694572e-f064-495d-ac23-a1610d1060de" providerId="ADAL" clId="{E56D8174-C81B-4ADD-B8EE-CC09D571B5FA}" dt="2021-10-17T22:02:00.857" v="261" actId="1076"/>
          <ac:spMkLst>
            <pc:docMk/>
            <pc:sldMk cId="3716193417" sldId="258"/>
            <ac:spMk id="75" creationId="{DA63D5C1-07C6-4B36-823C-BF5DF126CDF6}"/>
          </ac:spMkLst>
        </pc:spChg>
        <pc:grpChg chg="add mod">
          <ac:chgData name="Блажо Ђуровић" userId="5694572e-f064-495d-ac23-a1610d1060de" providerId="ADAL" clId="{E56D8174-C81B-4ADD-B8EE-CC09D571B5FA}" dt="2021-10-17T21:49:29.066" v="37" actId="1037"/>
          <ac:grpSpMkLst>
            <pc:docMk/>
            <pc:sldMk cId="3716193417" sldId="258"/>
            <ac:grpSpMk id="13" creationId="{9EB42115-79C7-4103-A63B-CD583DD684D2}"/>
          </ac:grpSpMkLst>
        </pc:grpChg>
        <pc:grpChg chg="add mod">
          <ac:chgData name="Блажо Ђуровић" userId="5694572e-f064-495d-ac23-a1610d1060de" providerId="ADAL" clId="{E56D8174-C81B-4ADD-B8EE-CC09D571B5FA}" dt="2021-10-17T21:51:36.021" v="61" actId="14100"/>
          <ac:grpSpMkLst>
            <pc:docMk/>
            <pc:sldMk cId="3716193417" sldId="258"/>
            <ac:grpSpMk id="26" creationId="{ECD05674-9BFA-483E-9B40-1CBC6AC83E5E}"/>
          </ac:grpSpMkLst>
        </pc:grpChg>
        <pc:grpChg chg="add del mod">
          <ac:chgData name="Блажо Ђуровић" userId="5694572e-f064-495d-ac23-a1610d1060de" providerId="ADAL" clId="{E56D8174-C81B-4ADD-B8EE-CC09D571B5FA}" dt="2021-10-17T22:09:42.072" v="366" actId="478"/>
          <ac:grpSpMkLst>
            <pc:docMk/>
            <pc:sldMk cId="3716193417" sldId="258"/>
            <ac:grpSpMk id="45" creationId="{7E0A4883-0AA6-4AED-955E-4099DCBA56F0}"/>
          </ac:grpSpMkLst>
        </pc:grpChg>
        <pc:grpChg chg="add mod">
          <ac:chgData name="Блажо Ђуровић" userId="5694572e-f064-495d-ac23-a1610d1060de" providerId="ADAL" clId="{E56D8174-C81B-4ADD-B8EE-CC09D571B5FA}" dt="2021-10-17T22:05:10.531" v="326" actId="14100"/>
          <ac:grpSpMkLst>
            <pc:docMk/>
            <pc:sldMk cId="3716193417" sldId="258"/>
            <ac:grpSpMk id="51" creationId="{BC93F980-09CA-433F-A489-D5E1D4EF9A1B}"/>
          </ac:grpSpMkLst>
        </pc:grpChg>
        <pc:grpChg chg="add mod">
          <ac:chgData name="Блажо Ђуровић" userId="5694572e-f064-495d-ac23-a1610d1060de" providerId="ADAL" clId="{E56D8174-C81B-4ADD-B8EE-CC09D571B5FA}" dt="2021-10-17T22:01:51.175" v="258" actId="14100"/>
          <ac:grpSpMkLst>
            <pc:docMk/>
            <pc:sldMk cId="3716193417" sldId="258"/>
            <ac:grpSpMk id="71" creationId="{1346C796-872B-4053-B27A-9071717E5436}"/>
          </ac:grpSpMkLst>
        </pc:grpChg>
        <pc:picChg chg="add mod">
          <ac:chgData name="Блажо Ђуровић" userId="5694572e-f064-495d-ac23-a1610d1060de" providerId="ADAL" clId="{E56D8174-C81B-4ADD-B8EE-CC09D571B5FA}" dt="2021-10-17T22:03:40.185" v="295" actId="1076"/>
          <ac:picMkLst>
            <pc:docMk/>
            <pc:sldMk cId="3716193417" sldId="258"/>
            <ac:picMk id="3" creationId="{E16B947B-5207-4E19-BB70-CCE43E225ECE}"/>
          </ac:picMkLst>
        </pc:picChg>
        <pc:cxnChg chg="add mod">
          <ac:chgData name="Блажо Ђуровић" userId="5694572e-f064-495d-ac23-a1610d1060de" providerId="ADAL" clId="{E56D8174-C81B-4ADD-B8EE-CC09D571B5FA}" dt="2021-10-17T21:45:19.851" v="3" actId="1076"/>
          <ac:cxnSpMkLst>
            <pc:docMk/>
            <pc:sldMk cId="3716193417" sldId="258"/>
            <ac:cxnSpMk id="4" creationId="{6D80E3CC-B593-429C-9826-D2E6C80C890B}"/>
          </ac:cxnSpMkLst>
        </pc:cxnChg>
        <pc:cxnChg chg="add mod">
          <ac:chgData name="Блажо Ђуровић" userId="5694572e-f064-495d-ac23-a1610d1060de" providerId="ADAL" clId="{E56D8174-C81B-4ADD-B8EE-CC09D571B5FA}" dt="2021-10-17T21:46:30.445" v="10" actId="14100"/>
          <ac:cxnSpMkLst>
            <pc:docMk/>
            <pc:sldMk cId="3716193417" sldId="258"/>
            <ac:cxnSpMk id="7" creationId="{F0393AEB-4D0E-4610-A141-EF5A6D83C6F0}"/>
          </ac:cxnSpMkLst>
        </pc:cxnChg>
        <pc:cxnChg chg="add mod">
          <ac:chgData name="Блажо Ђуровић" userId="5694572e-f064-495d-ac23-a1610d1060de" providerId="ADAL" clId="{E56D8174-C81B-4ADD-B8EE-CC09D571B5FA}" dt="2021-10-17T21:47:49.660" v="20" actId="1036"/>
          <ac:cxnSpMkLst>
            <pc:docMk/>
            <pc:sldMk cId="3716193417" sldId="258"/>
            <ac:cxnSpMk id="10" creationId="{77A43968-E8D9-4A85-A7E9-695B06F41B02}"/>
          </ac:cxnSpMkLst>
        </pc:cxnChg>
        <pc:cxnChg chg="mod">
          <ac:chgData name="Блажо Ђуровић" userId="5694572e-f064-495d-ac23-a1610d1060de" providerId="ADAL" clId="{E56D8174-C81B-4ADD-B8EE-CC09D571B5FA}" dt="2021-10-17T21:49:32.370" v="39" actId="1037"/>
          <ac:cxnSpMkLst>
            <pc:docMk/>
            <pc:sldMk cId="3716193417" sldId="258"/>
            <ac:cxnSpMk id="14" creationId="{320B5CA7-A8D0-4887-8997-AD1E6F54B075}"/>
          </ac:cxnSpMkLst>
        </pc:cxnChg>
        <pc:cxnChg chg="mod">
          <ac:chgData name="Блажо Ђуровић" userId="5694572e-f064-495d-ac23-a1610d1060de" providerId="ADAL" clId="{E56D8174-C81B-4ADD-B8EE-CC09D571B5FA}" dt="2021-10-17T21:44:52.256" v="2"/>
          <ac:cxnSpMkLst>
            <pc:docMk/>
            <pc:sldMk cId="3716193417" sldId="258"/>
            <ac:cxnSpMk id="15" creationId="{DFAFD89E-8454-4A39-B28C-9B3020ABE8EE}"/>
          </ac:cxnSpMkLst>
        </pc:cxnChg>
        <pc:cxnChg chg="mod">
          <ac:chgData name="Блажо Ђуровић" userId="5694572e-f064-495d-ac23-a1610d1060de" providerId="ADAL" clId="{E56D8174-C81B-4ADD-B8EE-CC09D571B5FA}" dt="2021-10-17T21:49:34.858" v="40" actId="1037"/>
          <ac:cxnSpMkLst>
            <pc:docMk/>
            <pc:sldMk cId="3716193417" sldId="258"/>
            <ac:cxnSpMk id="16" creationId="{C187D64F-F6F7-4296-9F02-30C903745B2A}"/>
          </ac:cxnSpMkLst>
        </pc:cxnChg>
        <pc:cxnChg chg="add mod">
          <ac:chgData name="Блажо Ђуровић" userId="5694572e-f064-495d-ac23-a1610d1060de" providerId="ADAL" clId="{E56D8174-C81B-4ADD-B8EE-CC09D571B5FA}" dt="2021-10-17T21:50:40.736" v="50" actId="1076"/>
          <ac:cxnSpMkLst>
            <pc:docMk/>
            <pc:sldMk cId="3716193417" sldId="258"/>
            <ac:cxnSpMk id="19" creationId="{F791F526-54FE-42BC-851C-65461D551A16}"/>
          </ac:cxnSpMkLst>
        </pc:cxnChg>
        <pc:cxnChg chg="add mod">
          <ac:chgData name="Блажо Ђуровић" userId="5694572e-f064-495d-ac23-a1610d1060de" providerId="ADAL" clId="{E56D8174-C81B-4ADD-B8EE-CC09D571B5FA}" dt="2021-10-17T21:50:46.408" v="51" actId="1076"/>
          <ac:cxnSpMkLst>
            <pc:docMk/>
            <pc:sldMk cId="3716193417" sldId="258"/>
            <ac:cxnSpMk id="20" creationId="{9C9EEF44-0579-4AB7-BB1F-BED091B0BAB9}"/>
          </ac:cxnSpMkLst>
        </pc:cxnChg>
        <pc:cxnChg chg="add mod">
          <ac:chgData name="Блажо Ђуровић" userId="5694572e-f064-495d-ac23-a1610d1060de" providerId="ADAL" clId="{E56D8174-C81B-4ADD-B8EE-CC09D571B5FA}" dt="2021-10-17T21:50:49.109" v="52" actId="14100"/>
          <ac:cxnSpMkLst>
            <pc:docMk/>
            <pc:sldMk cId="3716193417" sldId="258"/>
            <ac:cxnSpMk id="21" creationId="{8BE76566-1233-42F7-A1F5-24077FC5FAC9}"/>
          </ac:cxnSpMkLst>
        </pc:cxnChg>
        <pc:cxnChg chg="mod">
          <ac:chgData name="Блажо Ђуровић" userId="5694572e-f064-495d-ac23-a1610d1060de" providerId="ADAL" clId="{E56D8174-C81B-4ADD-B8EE-CC09D571B5FA}" dt="2021-10-17T21:44:52.256" v="2"/>
          <ac:cxnSpMkLst>
            <pc:docMk/>
            <pc:sldMk cId="3716193417" sldId="258"/>
            <ac:cxnSpMk id="27" creationId="{B1579575-8BD6-4330-9994-56F5167651E3}"/>
          </ac:cxnSpMkLst>
        </pc:cxnChg>
        <pc:cxnChg chg="mod">
          <ac:chgData name="Блажо Ђуровић" userId="5694572e-f064-495d-ac23-a1610d1060de" providerId="ADAL" clId="{E56D8174-C81B-4ADD-B8EE-CC09D571B5FA}" dt="2021-10-17T21:44:52.256" v="2"/>
          <ac:cxnSpMkLst>
            <pc:docMk/>
            <pc:sldMk cId="3716193417" sldId="258"/>
            <ac:cxnSpMk id="28" creationId="{CF2B914D-8820-4C21-957D-F0F0B795F68A}"/>
          </ac:cxnSpMkLst>
        </pc:cxnChg>
        <pc:cxnChg chg="mod">
          <ac:chgData name="Блажо Ђуровић" userId="5694572e-f064-495d-ac23-a1610d1060de" providerId="ADAL" clId="{E56D8174-C81B-4ADD-B8EE-CC09D571B5FA}" dt="2021-10-17T21:44:52.256" v="2"/>
          <ac:cxnSpMkLst>
            <pc:docMk/>
            <pc:sldMk cId="3716193417" sldId="258"/>
            <ac:cxnSpMk id="29" creationId="{E68D5E85-12BC-42A3-8B1F-16ADF7DDF40C}"/>
          </ac:cxnSpMkLst>
        </pc:cxnChg>
        <pc:cxnChg chg="add mod">
          <ac:chgData name="Блажо Ђуровић" userId="5694572e-f064-495d-ac23-a1610d1060de" providerId="ADAL" clId="{E56D8174-C81B-4ADD-B8EE-CC09D571B5FA}" dt="2021-10-17T21:53:34.198" v="118" actId="1076"/>
          <ac:cxnSpMkLst>
            <pc:docMk/>
            <pc:sldMk cId="3716193417" sldId="258"/>
            <ac:cxnSpMk id="30" creationId="{C52097B3-A19D-47A8-8757-EEF639EDEBCC}"/>
          </ac:cxnSpMkLst>
        </pc:cxnChg>
        <pc:cxnChg chg="add mod">
          <ac:chgData name="Блажо Ђуровић" userId="5694572e-f064-495d-ac23-a1610d1060de" providerId="ADAL" clId="{E56D8174-C81B-4ADD-B8EE-CC09D571B5FA}" dt="2021-10-17T21:58:55.412" v="215" actId="1038"/>
          <ac:cxnSpMkLst>
            <pc:docMk/>
            <pc:sldMk cId="3716193417" sldId="258"/>
            <ac:cxnSpMk id="33" creationId="{D03FB07A-E536-4155-97DB-B383FD6CA8C5}"/>
          </ac:cxnSpMkLst>
        </pc:cxnChg>
        <pc:cxnChg chg="add mod">
          <ac:chgData name="Блажо Ђуровић" userId="5694572e-f064-495d-ac23-a1610d1060de" providerId="ADAL" clId="{E56D8174-C81B-4ADD-B8EE-CC09D571B5FA}" dt="2021-10-17T21:59:20.692" v="241" actId="14100"/>
          <ac:cxnSpMkLst>
            <pc:docMk/>
            <pc:sldMk cId="3716193417" sldId="258"/>
            <ac:cxnSpMk id="35" creationId="{FF2980AB-36FF-4D7B-A16B-85AFDDC8B28E}"/>
          </ac:cxnSpMkLst>
        </pc:cxnChg>
        <pc:cxnChg chg="add mod">
          <ac:chgData name="Блажо Ђуровић" userId="5694572e-f064-495d-ac23-a1610d1060de" providerId="ADAL" clId="{E56D8174-C81B-4ADD-B8EE-CC09D571B5FA}" dt="2021-10-17T21:56:01.356" v="183" actId="14100"/>
          <ac:cxnSpMkLst>
            <pc:docMk/>
            <pc:sldMk cId="3716193417" sldId="258"/>
            <ac:cxnSpMk id="37" creationId="{A7467F22-B139-4C5C-B078-5DA7F8CA933C}"/>
          </ac:cxnSpMkLst>
        </pc:cxnChg>
        <pc:cxnChg chg="add mod">
          <ac:chgData name="Блажо Ђуровић" userId="5694572e-f064-495d-ac23-a1610d1060de" providerId="ADAL" clId="{E56D8174-C81B-4ADD-B8EE-CC09D571B5FA}" dt="2021-10-17T21:56:20.695" v="185" actId="14100"/>
          <ac:cxnSpMkLst>
            <pc:docMk/>
            <pc:sldMk cId="3716193417" sldId="258"/>
            <ac:cxnSpMk id="39" creationId="{462E440A-0B3B-4B0F-9D4D-4BA05253C5CD}"/>
          </ac:cxnSpMkLst>
        </pc:cxnChg>
        <pc:cxnChg chg="add mod">
          <ac:chgData name="Блажо Ђуровић" userId="5694572e-f064-495d-ac23-a1610d1060de" providerId="ADAL" clId="{E56D8174-C81B-4ADD-B8EE-CC09D571B5FA}" dt="2021-10-17T22:03:53.248" v="308" actId="1037"/>
          <ac:cxnSpMkLst>
            <pc:docMk/>
            <pc:sldMk cId="3716193417" sldId="258"/>
            <ac:cxnSpMk id="42" creationId="{1CC2C6A3-301F-4819-94B5-1D40026012E0}"/>
          </ac:cxnSpMkLst>
        </pc:cxnChg>
        <pc:cxnChg chg="mod">
          <ac:chgData name="Блажо Ђуровић" userId="5694572e-f064-495d-ac23-a1610d1060de" providerId="ADAL" clId="{E56D8174-C81B-4ADD-B8EE-CC09D571B5FA}" dt="2021-10-17T21:44:52.256" v="2"/>
          <ac:cxnSpMkLst>
            <pc:docMk/>
            <pc:sldMk cId="3716193417" sldId="258"/>
            <ac:cxnSpMk id="46" creationId="{00D00CA5-D57C-43C2-8D15-DAFE1580519A}"/>
          </ac:cxnSpMkLst>
        </pc:cxnChg>
        <pc:cxnChg chg="mod">
          <ac:chgData name="Блажо Ђуровић" userId="5694572e-f064-495d-ac23-a1610d1060de" providerId="ADAL" clId="{E56D8174-C81B-4ADD-B8EE-CC09D571B5FA}" dt="2021-10-17T21:44:52.256" v="2"/>
          <ac:cxnSpMkLst>
            <pc:docMk/>
            <pc:sldMk cId="3716193417" sldId="258"/>
            <ac:cxnSpMk id="47" creationId="{B07FD7CB-D682-4AE3-B70A-857F4D4FBF16}"/>
          </ac:cxnSpMkLst>
        </pc:cxnChg>
        <pc:cxnChg chg="mod">
          <ac:chgData name="Блажо Ђуровић" userId="5694572e-f064-495d-ac23-a1610d1060de" providerId="ADAL" clId="{E56D8174-C81B-4ADD-B8EE-CC09D571B5FA}" dt="2021-10-17T21:44:52.256" v="2"/>
          <ac:cxnSpMkLst>
            <pc:docMk/>
            <pc:sldMk cId="3716193417" sldId="258"/>
            <ac:cxnSpMk id="48" creationId="{391D4CE1-41BE-4952-93D7-11EEC39AE684}"/>
          </ac:cxnSpMkLst>
        </pc:cxnChg>
        <pc:cxnChg chg="add mod">
          <ac:chgData name="Блажо Ђуровић" userId="5694572e-f064-495d-ac23-a1610d1060de" providerId="ADAL" clId="{E56D8174-C81B-4ADD-B8EE-CC09D571B5FA}" dt="2021-10-17T22:04:11.217" v="314" actId="1035"/>
          <ac:cxnSpMkLst>
            <pc:docMk/>
            <pc:sldMk cId="3716193417" sldId="258"/>
            <ac:cxnSpMk id="50" creationId="{7DEE03D1-A878-4B6B-B69C-FF374B319F8E}"/>
          </ac:cxnSpMkLst>
        </pc:cxnChg>
        <pc:cxnChg chg="mod">
          <ac:chgData name="Блажо Ђуровић" userId="5694572e-f064-495d-ac23-a1610d1060de" providerId="ADAL" clId="{E56D8174-C81B-4ADD-B8EE-CC09D571B5FA}" dt="2021-10-17T21:44:52.256" v="2"/>
          <ac:cxnSpMkLst>
            <pc:docMk/>
            <pc:sldMk cId="3716193417" sldId="258"/>
            <ac:cxnSpMk id="52" creationId="{09F9D507-3C74-45A8-AB03-458F457F1102}"/>
          </ac:cxnSpMkLst>
        </pc:cxnChg>
        <pc:cxnChg chg="mod">
          <ac:chgData name="Блажо Ђуровић" userId="5694572e-f064-495d-ac23-a1610d1060de" providerId="ADAL" clId="{E56D8174-C81B-4ADD-B8EE-CC09D571B5FA}" dt="2021-10-17T21:44:52.256" v="2"/>
          <ac:cxnSpMkLst>
            <pc:docMk/>
            <pc:sldMk cId="3716193417" sldId="258"/>
            <ac:cxnSpMk id="53" creationId="{7529E1C0-521F-4AAA-8ACF-4255B619955D}"/>
          </ac:cxnSpMkLst>
        </pc:cxnChg>
        <pc:cxnChg chg="mod">
          <ac:chgData name="Блажо Ђуровић" userId="5694572e-f064-495d-ac23-a1610d1060de" providerId="ADAL" clId="{E56D8174-C81B-4ADD-B8EE-CC09D571B5FA}" dt="2021-10-17T21:44:52.256" v="2"/>
          <ac:cxnSpMkLst>
            <pc:docMk/>
            <pc:sldMk cId="3716193417" sldId="258"/>
            <ac:cxnSpMk id="54" creationId="{B3227EB0-40A7-41EB-9313-103B59613F02}"/>
          </ac:cxnSpMkLst>
        </pc:cxnChg>
        <pc:cxnChg chg="add mod">
          <ac:chgData name="Блажо Ђуровић" userId="5694572e-f064-495d-ac23-a1610d1060de" providerId="ADAL" clId="{E56D8174-C81B-4ADD-B8EE-CC09D571B5FA}" dt="2021-10-17T22:08:24.265" v="365" actId="1036"/>
          <ac:cxnSpMkLst>
            <pc:docMk/>
            <pc:sldMk cId="3716193417" sldId="258"/>
            <ac:cxnSpMk id="59" creationId="{73E1CD9E-5FEE-412F-8CB1-FFBF4A7032F1}"/>
          </ac:cxnSpMkLst>
        </pc:cxnChg>
        <pc:cxnChg chg="add mod">
          <ac:chgData name="Блажо Ђуровић" userId="5694572e-f064-495d-ac23-a1610d1060de" providerId="ADAL" clId="{E56D8174-C81B-4ADD-B8EE-CC09D571B5FA}" dt="2021-10-17T21:53:12.583" v="102" actId="14100"/>
          <ac:cxnSpMkLst>
            <pc:docMk/>
            <pc:sldMk cId="3716193417" sldId="258"/>
            <ac:cxnSpMk id="62" creationId="{DB801827-BCE8-48E7-8AFD-30620C093E3A}"/>
          </ac:cxnSpMkLst>
        </pc:cxnChg>
        <pc:cxnChg chg="mod">
          <ac:chgData name="Блажо Ђуровић" userId="5694572e-f064-495d-ac23-a1610d1060de" providerId="ADAL" clId="{E56D8174-C81B-4ADD-B8EE-CC09D571B5FA}" dt="2021-10-17T22:00:17.622" v="251"/>
          <ac:cxnSpMkLst>
            <pc:docMk/>
            <pc:sldMk cId="3716193417" sldId="258"/>
            <ac:cxnSpMk id="72" creationId="{30EE15C7-C88D-46C2-B1EA-D94C07BCCAD1}"/>
          </ac:cxnSpMkLst>
        </pc:cxnChg>
        <pc:cxnChg chg="mod">
          <ac:chgData name="Блажо Ђуровић" userId="5694572e-f064-495d-ac23-a1610d1060de" providerId="ADAL" clId="{E56D8174-C81B-4ADD-B8EE-CC09D571B5FA}" dt="2021-10-17T22:00:17.622" v="251"/>
          <ac:cxnSpMkLst>
            <pc:docMk/>
            <pc:sldMk cId="3716193417" sldId="258"/>
            <ac:cxnSpMk id="73" creationId="{56C25264-F2F0-4AA8-AB38-974C0D85F597}"/>
          </ac:cxnSpMkLst>
        </pc:cxnChg>
        <pc:cxnChg chg="mod">
          <ac:chgData name="Блажо Ђуровић" userId="5694572e-f064-495d-ac23-a1610d1060de" providerId="ADAL" clId="{E56D8174-C81B-4ADD-B8EE-CC09D571B5FA}" dt="2021-10-17T22:00:17.622" v="251"/>
          <ac:cxnSpMkLst>
            <pc:docMk/>
            <pc:sldMk cId="3716193417" sldId="258"/>
            <ac:cxnSpMk id="74" creationId="{F647667A-54E9-4444-9070-EB00E8D92C74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10B6A-4382-461A-BDE2-BC1891CA41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BC34D2-4AD7-492F-AE8F-E664C35F0D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C7BBBC-FA84-4CA0-9AEE-9582A8813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34EBD-767A-4586-80F0-E095A8350BDF}" type="datetimeFigureOut">
              <a:rPr lang="sr-Cyrl-ME" smtClean="0"/>
              <a:t>17.10.2021.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E5B86E-23A5-4B0F-B0F6-4222DCCA0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0A5E85-FCF8-4043-8B14-54C9DEFB7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1397D-A8AD-44A8-BFAF-778865AEFCCA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901162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723BB-1F45-4333-86A5-668FE36EF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10B1FC-444A-48C7-964C-8D7673FB2E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06F6E4-3512-4E07-AEB3-7D28FC31F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34EBD-767A-4586-80F0-E095A8350BDF}" type="datetimeFigureOut">
              <a:rPr lang="sr-Cyrl-ME" smtClean="0"/>
              <a:t>17.10.2021.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D3032A-9FC2-4B31-AEF5-8C608D8F7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82B8AB-AE6D-4423-BD1C-350A15004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1397D-A8AD-44A8-BFAF-778865AEFCCA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112522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A8C40-0DE2-4244-BBEB-03A705773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C185F1-0BD5-448C-8C99-23F7793E23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91BFD8-3D02-45B7-8BA8-C2FF995F6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34EBD-767A-4586-80F0-E095A8350BDF}" type="datetimeFigureOut">
              <a:rPr lang="sr-Cyrl-ME" smtClean="0"/>
              <a:t>17.10.2021.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EBFA0E-9051-47D1-A1FA-A932F23B9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F9FB97-751D-4A3B-BDD1-FBFF3D3A2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1397D-A8AD-44A8-BFAF-778865AEFCCA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309037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360F7-3CA4-47D2-B534-F3E248BD0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D173EF-CDF0-4AF2-86F2-A0F2AA9108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F11C4B-8C7F-4FCC-BD20-71A113C009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6577FC-2840-4C75-BF77-21AFBFAB1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34EBD-767A-4586-80F0-E095A8350BDF}" type="datetimeFigureOut">
              <a:rPr lang="sr-Cyrl-ME" smtClean="0"/>
              <a:t>17.10.2021.</a:t>
            </a:fld>
            <a:endParaRPr lang="sr-Cyrl-M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8BC7D3-3254-4895-9860-A495FA7B3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14A17C-291C-4AEB-BEB1-652DB4643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1397D-A8AD-44A8-BFAF-778865AEFCCA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164141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5464E-36EF-4AD0-AACE-C346D3054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8896E4-675B-4797-8E09-389F87C36D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EF4CE6-574A-4E95-BBA5-328F0A69FE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05E5B9-AA33-4EFA-B4AA-D15DB4725E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01B637-805E-46CD-BBE3-F80918456C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F27BC9-030C-4AA6-A23F-3395D3C43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34EBD-767A-4586-80F0-E095A8350BDF}" type="datetimeFigureOut">
              <a:rPr lang="sr-Cyrl-ME" smtClean="0"/>
              <a:t>17.10.2021.</a:t>
            </a:fld>
            <a:endParaRPr lang="sr-Cyrl-M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13165B-2B99-4596-9768-BBDEF4542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E8F2848-D3F4-451C-83B4-883163B7E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1397D-A8AD-44A8-BFAF-778865AEFCCA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119426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626F5-A3A9-4CF0-90E0-6B98B557F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B09696-B16B-4EF4-A11F-965AFDC73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34EBD-767A-4586-80F0-E095A8350BDF}" type="datetimeFigureOut">
              <a:rPr lang="sr-Cyrl-ME" smtClean="0"/>
              <a:t>17.10.2021.</a:t>
            </a:fld>
            <a:endParaRPr lang="sr-Cyrl-M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AE9B2E-061E-4501-9077-3757ADA4B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8935BB-0BDE-41B6-B19F-897115E8E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1397D-A8AD-44A8-BFAF-778865AEFCCA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545246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0C965B-D952-4160-A7D0-58E35B000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34EBD-767A-4586-80F0-E095A8350BDF}" type="datetimeFigureOut">
              <a:rPr lang="sr-Cyrl-ME" smtClean="0"/>
              <a:t>17.10.2021.</a:t>
            </a:fld>
            <a:endParaRPr lang="sr-Cyrl-M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B0A65A-5FD2-4D17-B8B3-F932F3204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17A2AA-50DD-4A34-B5BB-0F5D1FE98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1397D-A8AD-44A8-BFAF-778865AEFCCA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001795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FC012-4745-4C94-AEB8-E760C894C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C90CD7-D1CD-4D30-B68D-F06344B4C0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5CB190-BA3E-4E4D-8E57-E9C66A3BEF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89C4B5-0505-4DFE-AF6B-59544CB42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34EBD-767A-4586-80F0-E095A8350BDF}" type="datetimeFigureOut">
              <a:rPr lang="sr-Cyrl-ME" smtClean="0"/>
              <a:t>17.10.2021.</a:t>
            </a:fld>
            <a:endParaRPr lang="sr-Cyrl-M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A5BFFE-1F3F-4D7F-8301-981C832AF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5925E6-7FA7-480B-9FC8-7235ACBE4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1397D-A8AD-44A8-BFAF-778865AEFCCA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238069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22A69-F271-4755-A72B-9093C15DC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6AEEAE-2219-480A-ADFD-32BEC1421F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Cyrl-M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121AD1-5C8A-4356-84E3-C614A47C21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EB4807-A895-4CA7-87B4-F799CB57B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34EBD-767A-4586-80F0-E095A8350BDF}" type="datetimeFigureOut">
              <a:rPr lang="sr-Cyrl-ME" smtClean="0"/>
              <a:t>17.10.2021.</a:t>
            </a:fld>
            <a:endParaRPr lang="sr-Cyrl-M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4BC55B-7C1A-4C85-9BA3-EE27E313E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31BDE9-CAF2-4826-8425-4C4330CA7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1397D-A8AD-44A8-BFAF-778865AEFCCA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626804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21810-F0E2-4453-9B98-DE8C190BA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72CBE0-3FDF-4DBB-9D4E-C1B2A64381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405E4A-5CA3-4B6A-A67B-27A42AC4C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34EBD-767A-4586-80F0-E095A8350BDF}" type="datetimeFigureOut">
              <a:rPr lang="sr-Cyrl-ME" smtClean="0"/>
              <a:t>17.10.2021.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6BA912-A32E-4CF7-A5F5-476F5F5B8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6EAE57-D03B-4035-BA8F-53FCDA519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1397D-A8AD-44A8-BFAF-778865AEFCCA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464125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F2B8D4-45E6-47D1-8F63-1783194378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8CAE47-3082-42A8-B676-992291923B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51348F-AD0B-4E54-97B4-DD075D4AA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34EBD-767A-4586-80F0-E095A8350BDF}" type="datetimeFigureOut">
              <a:rPr lang="sr-Cyrl-ME" smtClean="0"/>
              <a:t>17.10.2021.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0F9338-E09D-472C-9E28-C66438173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44378E-8E8A-4387-A0B7-142C53650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1397D-A8AD-44A8-BFAF-778865AEFCCA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292999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9EFFBB-E336-4AFA-9D36-3B86F1BEB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037FCF-FBC6-492C-AE1B-8B52F8613C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5F94AD-D781-438B-80E6-BC32376AAA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34EBD-767A-4586-80F0-E095A8350BDF}" type="datetimeFigureOut">
              <a:rPr lang="sr-Cyrl-ME" smtClean="0"/>
              <a:t>17.10.2021.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835C3A-43DD-46A4-8DA9-62D23ED1CC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ABC89E-040E-470C-94F6-B56B5F2705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21397D-A8AD-44A8-BFAF-778865AEFCCA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642863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image" Target="../media/image16.png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02BB2-C5C9-47EA-A4BA-99A1A1E5F0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ME" dirty="0"/>
              <a:t>Исправка вјежбе из временског дијаграма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EBD9A3-3F07-452D-884B-5A2A7F834B8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Cyrl-ME" dirty="0"/>
          </a:p>
        </p:txBody>
      </p:sp>
    </p:spTree>
    <p:extLst>
      <p:ext uri="{BB962C8B-B14F-4D97-AF65-F5344CB8AC3E}">
        <p14:creationId xmlns:p14="http://schemas.microsoft.com/office/powerpoint/2010/main" val="966587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6489E58-E546-45BE-A037-6C86FA1CC4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896"/>
          <a:stretch/>
        </p:blipFill>
        <p:spPr>
          <a:xfrm>
            <a:off x="44082" y="0"/>
            <a:ext cx="10914578" cy="6858000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20DBBE6-8432-4CB6-8E2F-2E2AC18F1569}"/>
              </a:ext>
            </a:extLst>
          </p:cNvPr>
          <p:cNvCxnSpPr/>
          <p:nvPr/>
        </p:nvCxnSpPr>
        <p:spPr>
          <a:xfrm flipH="1">
            <a:off x="2220686" y="507501"/>
            <a:ext cx="600891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3A65E59-42DF-463D-A037-BF1A4427F660}"/>
                  </a:ext>
                </a:extLst>
              </p:cNvPr>
              <p:cNvSpPr txBox="1"/>
              <p:nvPr/>
            </p:nvSpPr>
            <p:spPr>
              <a:xfrm>
                <a:off x="1561998" y="369001"/>
                <a:ext cx="41992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3A65E59-42DF-463D-A037-BF1A4427F6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1998" y="369001"/>
                <a:ext cx="419922" cy="276999"/>
              </a:xfrm>
              <a:prstGeom prst="rect">
                <a:avLst/>
              </a:prstGeom>
              <a:blipFill>
                <a:blip r:embed="rId3"/>
                <a:stretch>
                  <a:fillRect l="-11594" r="-7246" b="-17778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7CD0C4FC-8F6D-4848-AB29-BB3D3DC14815}"/>
              </a:ext>
            </a:extLst>
          </p:cNvPr>
          <p:cNvSpPr txBox="1"/>
          <p:nvPr/>
        </p:nvSpPr>
        <p:spPr>
          <a:xfrm>
            <a:off x="9705926" y="276668"/>
            <a:ext cx="862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b="1" dirty="0">
                <a:solidFill>
                  <a:srgbClr val="0070C0"/>
                </a:solidFill>
              </a:rPr>
              <a:t>450mA</a:t>
            </a:r>
            <a:endParaRPr lang="sr-Cyrl-ME" b="1" dirty="0">
              <a:solidFill>
                <a:srgbClr val="0070C0"/>
              </a:solidFill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7842640-1CB0-4E95-A3DA-B36DC46D5789}"/>
              </a:ext>
            </a:extLst>
          </p:cNvPr>
          <p:cNvCxnSpPr>
            <a:cxnSpLocks/>
          </p:cNvCxnSpPr>
          <p:nvPr/>
        </p:nvCxnSpPr>
        <p:spPr>
          <a:xfrm flipH="1">
            <a:off x="2127926" y="1230700"/>
            <a:ext cx="1332000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4472F5D-944D-4AC7-AB64-1E7E17F1C44E}"/>
                  </a:ext>
                </a:extLst>
              </p:cNvPr>
              <p:cNvSpPr txBox="1"/>
              <p:nvPr/>
            </p:nvSpPr>
            <p:spPr>
              <a:xfrm>
                <a:off x="1561997" y="1012693"/>
                <a:ext cx="41992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4472F5D-944D-4AC7-AB64-1E7E17F1C4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1997" y="1012693"/>
                <a:ext cx="419923" cy="276999"/>
              </a:xfrm>
              <a:prstGeom prst="rect">
                <a:avLst/>
              </a:prstGeom>
              <a:blipFill>
                <a:blip r:embed="rId4"/>
                <a:stretch>
                  <a:fillRect l="-11594" r="-7246" b="-1521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8E7B7FD9-7545-48CB-8010-3AD108D1E8F8}"/>
              </a:ext>
            </a:extLst>
          </p:cNvPr>
          <p:cNvSpPr txBox="1"/>
          <p:nvPr/>
        </p:nvSpPr>
        <p:spPr>
          <a:xfrm>
            <a:off x="9705925" y="646000"/>
            <a:ext cx="862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b="1" dirty="0">
                <a:solidFill>
                  <a:srgbClr val="0070C0"/>
                </a:solidFill>
              </a:rPr>
              <a:t>300mA</a:t>
            </a:r>
            <a:endParaRPr lang="sr-Cyrl-ME" b="1" dirty="0">
              <a:solidFill>
                <a:srgbClr val="0070C0"/>
              </a:solidFill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419F8CD-534F-441C-B333-080B1F529BC0}"/>
              </a:ext>
            </a:extLst>
          </p:cNvPr>
          <p:cNvCxnSpPr>
            <a:cxnSpLocks/>
          </p:cNvCxnSpPr>
          <p:nvPr/>
        </p:nvCxnSpPr>
        <p:spPr>
          <a:xfrm flipH="1">
            <a:off x="1501169" y="1706365"/>
            <a:ext cx="684000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BACF732-FC0A-41D5-BB54-5A9154C36C46}"/>
                  </a:ext>
                </a:extLst>
              </p:cNvPr>
              <p:cNvSpPr txBox="1"/>
              <p:nvPr/>
            </p:nvSpPr>
            <p:spPr>
              <a:xfrm>
                <a:off x="2365010" y="1567865"/>
                <a:ext cx="41992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BACF732-FC0A-41D5-BB54-5A9154C36C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5010" y="1567865"/>
                <a:ext cx="419923" cy="276999"/>
              </a:xfrm>
              <a:prstGeom prst="rect">
                <a:avLst/>
              </a:prstGeom>
              <a:blipFill>
                <a:blip r:embed="rId5"/>
                <a:stretch>
                  <a:fillRect l="-13043" r="-7246" b="-1521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7F961533-3134-4FDF-9F2A-394A1021379E}"/>
              </a:ext>
            </a:extLst>
          </p:cNvPr>
          <p:cNvSpPr txBox="1"/>
          <p:nvPr/>
        </p:nvSpPr>
        <p:spPr>
          <a:xfrm>
            <a:off x="9705925" y="1033175"/>
            <a:ext cx="862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b="1" dirty="0">
                <a:solidFill>
                  <a:srgbClr val="0070C0"/>
                </a:solidFill>
              </a:rPr>
              <a:t>200mA</a:t>
            </a:r>
            <a:endParaRPr lang="sr-Cyrl-ME" b="1" dirty="0">
              <a:solidFill>
                <a:srgbClr val="0070C0"/>
              </a:solidFill>
            </a:endParaRP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89907FBD-B869-404D-A019-CB9676FE0D8C}"/>
              </a:ext>
            </a:extLst>
          </p:cNvPr>
          <p:cNvGrpSpPr/>
          <p:nvPr/>
        </p:nvGrpSpPr>
        <p:grpSpPr>
          <a:xfrm>
            <a:off x="2194694" y="1765813"/>
            <a:ext cx="2551471" cy="893810"/>
            <a:chOff x="2194694" y="2231917"/>
            <a:chExt cx="2551471" cy="427706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BDBB2A0-AE91-4E0B-BF62-206FA61D6158}"/>
                </a:ext>
              </a:extLst>
            </p:cNvPr>
            <p:cNvCxnSpPr/>
            <p:nvPr/>
          </p:nvCxnSpPr>
          <p:spPr>
            <a:xfrm>
              <a:off x="2194694" y="2231917"/>
              <a:ext cx="0" cy="422787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2118DEAD-9B96-47F4-B6EB-51F8A511CBA4}"/>
                </a:ext>
              </a:extLst>
            </p:cNvPr>
            <p:cNvCxnSpPr/>
            <p:nvPr/>
          </p:nvCxnSpPr>
          <p:spPr>
            <a:xfrm>
              <a:off x="4746165" y="2236836"/>
              <a:ext cx="0" cy="422787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C0D1A68E-067F-4773-8127-18DA2286D609}"/>
                </a:ext>
              </a:extLst>
            </p:cNvPr>
            <p:cNvCxnSpPr/>
            <p:nvPr/>
          </p:nvCxnSpPr>
          <p:spPr>
            <a:xfrm>
              <a:off x="2194694" y="2359742"/>
              <a:ext cx="2551471" cy="0"/>
            </a:xfrm>
            <a:prstGeom prst="line">
              <a:avLst/>
            </a:prstGeom>
            <a:ln w="28575"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F6B1A4D-75F4-4595-AEFB-5C2F9A34D9CB}"/>
                  </a:ext>
                </a:extLst>
              </p:cNvPr>
              <p:cNvSpPr txBox="1"/>
              <p:nvPr/>
            </p:nvSpPr>
            <p:spPr>
              <a:xfrm>
                <a:off x="3073244" y="1745579"/>
                <a:ext cx="30771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F6B1A4D-75F4-4595-AEFB-5C2F9A34D9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3244" y="1745579"/>
                <a:ext cx="307712" cy="276999"/>
              </a:xfrm>
              <a:prstGeom prst="rect">
                <a:avLst/>
              </a:prstGeom>
              <a:blipFill>
                <a:blip r:embed="rId6"/>
                <a:stretch>
                  <a:fillRect l="-17647" r="-7843" b="-1521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>
            <a:extLst>
              <a:ext uri="{FF2B5EF4-FFF2-40B4-BE49-F238E27FC236}">
                <a16:creationId xmlns:a16="http://schemas.microsoft.com/office/drawing/2014/main" id="{D4BB4BA1-2B84-4B4B-B1AB-AF3DBC6CA156}"/>
              </a:ext>
            </a:extLst>
          </p:cNvPr>
          <p:cNvSpPr txBox="1"/>
          <p:nvPr/>
        </p:nvSpPr>
        <p:spPr>
          <a:xfrm>
            <a:off x="9788479" y="1967529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b="1" dirty="0">
                <a:solidFill>
                  <a:srgbClr val="0070C0"/>
                </a:solidFill>
              </a:rPr>
              <a:t>40ms</a:t>
            </a:r>
            <a:endParaRPr lang="sr-Cyrl-ME" b="1" dirty="0">
              <a:solidFill>
                <a:srgbClr val="0070C0"/>
              </a:solidFill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9A2762A-B4AC-4793-8284-638CE38091E7}"/>
              </a:ext>
            </a:extLst>
          </p:cNvPr>
          <p:cNvCxnSpPr/>
          <p:nvPr/>
        </p:nvCxnSpPr>
        <p:spPr>
          <a:xfrm>
            <a:off x="3460904" y="808059"/>
            <a:ext cx="0" cy="42278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10855DB-375B-4723-B665-0AD9B52477A7}"/>
              </a:ext>
            </a:extLst>
          </p:cNvPr>
          <p:cNvCxnSpPr/>
          <p:nvPr/>
        </p:nvCxnSpPr>
        <p:spPr>
          <a:xfrm>
            <a:off x="6012375" y="812978"/>
            <a:ext cx="0" cy="42278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6BAAF32-7CAC-4D10-9465-BE2892BF1AE8}"/>
              </a:ext>
            </a:extLst>
          </p:cNvPr>
          <p:cNvCxnSpPr/>
          <p:nvPr/>
        </p:nvCxnSpPr>
        <p:spPr>
          <a:xfrm>
            <a:off x="3460904" y="935884"/>
            <a:ext cx="2551471" cy="0"/>
          </a:xfrm>
          <a:prstGeom prst="line">
            <a:avLst/>
          </a:prstGeom>
          <a:ln w="28575"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2C2023EA-0AB2-4300-925C-728870D26823}"/>
                  </a:ext>
                </a:extLst>
              </p:cNvPr>
              <p:cNvSpPr txBox="1"/>
              <p:nvPr/>
            </p:nvSpPr>
            <p:spPr>
              <a:xfrm>
                <a:off x="4358147" y="636004"/>
                <a:ext cx="30771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2C2023EA-0AB2-4300-925C-728870D268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8147" y="636004"/>
                <a:ext cx="307712" cy="276999"/>
              </a:xfrm>
              <a:prstGeom prst="rect">
                <a:avLst/>
              </a:prstGeom>
              <a:blipFill>
                <a:blip r:embed="rId7"/>
                <a:stretch>
                  <a:fillRect l="-20000" r="-10000" b="-1521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>
            <a:extLst>
              <a:ext uri="{FF2B5EF4-FFF2-40B4-BE49-F238E27FC236}">
                <a16:creationId xmlns:a16="http://schemas.microsoft.com/office/drawing/2014/main" id="{8CB2B813-15EC-48D8-BB39-4C209F98D576}"/>
              </a:ext>
            </a:extLst>
          </p:cNvPr>
          <p:cNvSpPr txBox="1"/>
          <p:nvPr/>
        </p:nvSpPr>
        <p:spPr>
          <a:xfrm>
            <a:off x="9788478" y="2359742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b="1" dirty="0">
                <a:solidFill>
                  <a:srgbClr val="0070C0"/>
                </a:solidFill>
              </a:rPr>
              <a:t>40ms</a:t>
            </a:r>
            <a:endParaRPr lang="sr-Cyrl-ME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D5EAD4E8-28FB-40BD-91E5-88402A9CC4B3}"/>
                  </a:ext>
                </a:extLst>
              </p:cNvPr>
              <p:cNvSpPr txBox="1"/>
              <p:nvPr/>
            </p:nvSpPr>
            <p:spPr>
              <a:xfrm>
                <a:off x="2793002" y="2889294"/>
                <a:ext cx="30771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D5EAD4E8-28FB-40BD-91E5-88402A9CC4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3002" y="2889294"/>
                <a:ext cx="307712" cy="276999"/>
              </a:xfrm>
              <a:prstGeom prst="rect">
                <a:avLst/>
              </a:prstGeom>
              <a:blipFill>
                <a:blip r:embed="rId8"/>
                <a:stretch>
                  <a:fillRect l="-17647" r="-7843" b="-17778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36">
            <a:extLst>
              <a:ext uri="{FF2B5EF4-FFF2-40B4-BE49-F238E27FC236}">
                <a16:creationId xmlns:a16="http://schemas.microsoft.com/office/drawing/2014/main" id="{7CC65651-02A5-4C2B-B603-1675BACB69EB}"/>
              </a:ext>
            </a:extLst>
          </p:cNvPr>
          <p:cNvSpPr txBox="1"/>
          <p:nvPr/>
        </p:nvSpPr>
        <p:spPr>
          <a:xfrm>
            <a:off x="9788477" y="2751955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b="1" dirty="0">
                <a:solidFill>
                  <a:srgbClr val="0070C0"/>
                </a:solidFill>
              </a:rPr>
              <a:t>60ms</a:t>
            </a:r>
            <a:endParaRPr lang="sr-Cyrl-ME" b="1" dirty="0">
              <a:solidFill>
                <a:srgbClr val="0070C0"/>
              </a:solidFill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DD6EC54-6B64-4318-8AC0-791CE51AA548}"/>
              </a:ext>
            </a:extLst>
          </p:cNvPr>
          <p:cNvGrpSpPr/>
          <p:nvPr/>
        </p:nvGrpSpPr>
        <p:grpSpPr>
          <a:xfrm flipV="1">
            <a:off x="944950" y="2933748"/>
            <a:ext cx="3791689" cy="404329"/>
            <a:chOff x="2127926" y="4697332"/>
            <a:chExt cx="2551471" cy="427706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170DF4C8-71CC-4985-88A6-A7E36A5000F0}"/>
                </a:ext>
              </a:extLst>
            </p:cNvPr>
            <p:cNvCxnSpPr/>
            <p:nvPr/>
          </p:nvCxnSpPr>
          <p:spPr>
            <a:xfrm>
              <a:off x="2127926" y="4697332"/>
              <a:ext cx="0" cy="422787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DA5EDC63-7642-4A72-9D26-64698B7068FA}"/>
                </a:ext>
              </a:extLst>
            </p:cNvPr>
            <p:cNvCxnSpPr/>
            <p:nvPr/>
          </p:nvCxnSpPr>
          <p:spPr>
            <a:xfrm>
              <a:off x="4679397" y="4702251"/>
              <a:ext cx="0" cy="422787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1E23A8C4-313C-4845-94D1-1DC68F1BE344}"/>
                </a:ext>
              </a:extLst>
            </p:cNvPr>
            <p:cNvCxnSpPr/>
            <p:nvPr/>
          </p:nvCxnSpPr>
          <p:spPr>
            <a:xfrm>
              <a:off x="2127926" y="4825157"/>
              <a:ext cx="2551471" cy="0"/>
            </a:xfrm>
            <a:prstGeom prst="line">
              <a:avLst/>
            </a:prstGeom>
            <a:ln w="28575"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E056185C-A15B-44DF-8937-BC7CF10425CF}"/>
              </a:ext>
            </a:extLst>
          </p:cNvPr>
          <p:cNvCxnSpPr/>
          <p:nvPr/>
        </p:nvCxnSpPr>
        <p:spPr>
          <a:xfrm flipV="1">
            <a:off x="2840794" y="507500"/>
            <a:ext cx="0" cy="2147204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>
            <a:extLst>
              <a:ext uri="{FF2B5EF4-FFF2-40B4-BE49-F238E27FC236}">
                <a16:creationId xmlns:a16="http://schemas.microsoft.com/office/drawing/2014/main" id="{26862964-3212-42B3-BD4D-0B33FDC4D425}"/>
              </a:ext>
            </a:extLst>
          </p:cNvPr>
          <p:cNvSpPr/>
          <p:nvPr/>
        </p:nvSpPr>
        <p:spPr>
          <a:xfrm>
            <a:off x="2784933" y="463153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7563D0F-55DE-4F28-B8DC-D6D31E20051B}"/>
              </a:ext>
            </a:extLst>
          </p:cNvPr>
          <p:cNvSpPr txBox="1"/>
          <p:nvPr/>
        </p:nvSpPr>
        <p:spPr>
          <a:xfrm>
            <a:off x="10054735" y="3945587"/>
            <a:ext cx="862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b="1" dirty="0">
                <a:solidFill>
                  <a:srgbClr val="0070C0"/>
                </a:solidFill>
              </a:rPr>
              <a:t>450mA</a:t>
            </a:r>
            <a:endParaRPr lang="sr-Cyrl-ME" b="1" dirty="0">
              <a:solidFill>
                <a:srgbClr val="0070C0"/>
              </a:solidFill>
            </a:endParaRP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F63104EC-17E6-4A24-B74B-80DD9B619942}"/>
              </a:ext>
            </a:extLst>
          </p:cNvPr>
          <p:cNvCxnSpPr/>
          <p:nvPr/>
        </p:nvCxnSpPr>
        <p:spPr>
          <a:xfrm>
            <a:off x="7266039" y="2654704"/>
            <a:ext cx="0" cy="144000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Oval 53">
            <a:extLst>
              <a:ext uri="{FF2B5EF4-FFF2-40B4-BE49-F238E27FC236}">
                <a16:creationId xmlns:a16="http://schemas.microsoft.com/office/drawing/2014/main" id="{80A6112D-9B8C-4BFA-944D-A5AEE2BF44D3}"/>
              </a:ext>
            </a:extLst>
          </p:cNvPr>
          <p:cNvSpPr/>
          <p:nvPr/>
        </p:nvSpPr>
        <p:spPr>
          <a:xfrm>
            <a:off x="7212039" y="4022253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EEEBD6D8-DD21-464C-99F0-428555BA83FE}"/>
              </a:ext>
            </a:extLst>
          </p:cNvPr>
          <p:cNvCxnSpPr>
            <a:cxnSpLocks/>
          </p:cNvCxnSpPr>
          <p:nvPr/>
        </p:nvCxnSpPr>
        <p:spPr>
          <a:xfrm flipH="1">
            <a:off x="2185169" y="4086085"/>
            <a:ext cx="5026870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7D65BBAD-B98C-4476-8F00-F475FA28A7F5}"/>
              </a:ext>
            </a:extLst>
          </p:cNvPr>
          <p:cNvSpPr txBox="1"/>
          <p:nvPr/>
        </p:nvSpPr>
        <p:spPr>
          <a:xfrm>
            <a:off x="10019468" y="4360681"/>
            <a:ext cx="933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b="1" dirty="0">
                <a:solidFill>
                  <a:srgbClr val="0070C0"/>
                </a:solidFill>
              </a:rPr>
              <a:t>-300mA</a:t>
            </a:r>
            <a:endParaRPr lang="sr-Cyrl-ME" b="1" dirty="0">
              <a:solidFill>
                <a:srgbClr val="0070C0"/>
              </a:solidFill>
            </a:endParaRPr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94425BAA-2BEF-48CE-A7AC-9F4F3037712F}"/>
              </a:ext>
            </a:extLst>
          </p:cNvPr>
          <p:cNvCxnSpPr>
            <a:cxnSpLocks/>
          </p:cNvCxnSpPr>
          <p:nvPr/>
        </p:nvCxnSpPr>
        <p:spPr>
          <a:xfrm>
            <a:off x="7142944" y="2654704"/>
            <a:ext cx="0" cy="737334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Oval 58">
            <a:extLst>
              <a:ext uri="{FF2B5EF4-FFF2-40B4-BE49-F238E27FC236}">
                <a16:creationId xmlns:a16="http://schemas.microsoft.com/office/drawing/2014/main" id="{DC265295-1794-4224-BD55-DD2A42969F57}"/>
              </a:ext>
            </a:extLst>
          </p:cNvPr>
          <p:cNvSpPr/>
          <p:nvPr/>
        </p:nvSpPr>
        <p:spPr>
          <a:xfrm>
            <a:off x="7088944" y="3319587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28A3AB33-C4C9-4E29-98FE-F00F7D17C2A9}"/>
              </a:ext>
            </a:extLst>
          </p:cNvPr>
          <p:cNvCxnSpPr>
            <a:cxnSpLocks/>
          </p:cNvCxnSpPr>
          <p:nvPr/>
        </p:nvCxnSpPr>
        <p:spPr>
          <a:xfrm flipH="1">
            <a:off x="2185169" y="3383419"/>
            <a:ext cx="4903775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3552E06C-D0C9-47D1-A013-0A0114EFA177}"/>
              </a:ext>
            </a:extLst>
          </p:cNvPr>
          <p:cNvSpPr txBox="1"/>
          <p:nvPr/>
        </p:nvSpPr>
        <p:spPr>
          <a:xfrm>
            <a:off x="10043942" y="4733810"/>
            <a:ext cx="933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b="1" dirty="0">
                <a:solidFill>
                  <a:srgbClr val="0070C0"/>
                </a:solidFill>
              </a:rPr>
              <a:t>-150mA</a:t>
            </a:r>
            <a:endParaRPr lang="sr-Cyrl-ME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412AC45F-8023-4EC7-8A3D-5369FB149713}"/>
                  </a:ext>
                </a:extLst>
              </p:cNvPr>
              <p:cNvSpPr txBox="1"/>
              <p:nvPr/>
            </p:nvSpPr>
            <p:spPr>
              <a:xfrm>
                <a:off x="5805791" y="5401653"/>
                <a:ext cx="2211375" cy="5204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𝑚𝑠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40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𝑚𝑠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360°=0°</m:t>
                      </m:r>
                    </m:oMath>
                  </m:oMathPara>
                </a14:m>
                <a:endParaRPr lang="sr-Cyrl-ME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412AC45F-8023-4EC7-8A3D-5369FB1497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5791" y="5401653"/>
                <a:ext cx="2211375" cy="52046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18501E2F-A3EF-4BE8-80D9-742703A744E6}"/>
              </a:ext>
            </a:extLst>
          </p:cNvPr>
          <p:cNvCxnSpPr/>
          <p:nvPr/>
        </p:nvCxnSpPr>
        <p:spPr>
          <a:xfrm>
            <a:off x="992575" y="5344503"/>
            <a:ext cx="0" cy="125632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CB68B49D-0F3C-4BD4-85A3-0930175BC5C4}"/>
                  </a:ext>
                </a:extLst>
              </p:cNvPr>
              <p:cNvSpPr txBox="1"/>
              <p:nvPr/>
            </p:nvSpPr>
            <p:spPr>
              <a:xfrm>
                <a:off x="3815222" y="5438481"/>
                <a:ext cx="27732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CB68B49D-0F3C-4BD4-85A3-0930175BC5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5222" y="5438481"/>
                <a:ext cx="277320" cy="276999"/>
              </a:xfrm>
              <a:prstGeom prst="rect">
                <a:avLst/>
              </a:prstGeom>
              <a:blipFill>
                <a:blip r:embed="rId10"/>
                <a:stretch>
                  <a:fillRect l="-22222" r="-20000" b="-65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06D1B6D4-C5F9-42BE-A351-C6E97AF3752A}"/>
                  </a:ext>
                </a:extLst>
              </p:cNvPr>
              <p:cNvSpPr txBox="1"/>
              <p:nvPr/>
            </p:nvSpPr>
            <p:spPr>
              <a:xfrm>
                <a:off x="5729591" y="6045022"/>
                <a:ext cx="2646302" cy="5204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𝑚𝑠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40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𝑚𝑠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360°=−90°</m:t>
                      </m:r>
                    </m:oMath>
                  </m:oMathPara>
                </a14:m>
                <a:endParaRPr lang="sr-Cyrl-ME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06D1B6D4-C5F9-42BE-A351-C6E97AF375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9591" y="6045022"/>
                <a:ext cx="2646302" cy="52046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1" name="Group 70">
            <a:extLst>
              <a:ext uri="{FF2B5EF4-FFF2-40B4-BE49-F238E27FC236}">
                <a16:creationId xmlns:a16="http://schemas.microsoft.com/office/drawing/2014/main" id="{2D5E396D-84D4-4168-8803-2995D917180F}"/>
              </a:ext>
            </a:extLst>
          </p:cNvPr>
          <p:cNvGrpSpPr/>
          <p:nvPr/>
        </p:nvGrpSpPr>
        <p:grpSpPr>
          <a:xfrm>
            <a:off x="2194693" y="2247356"/>
            <a:ext cx="646101" cy="420792"/>
            <a:chOff x="2194694" y="2231917"/>
            <a:chExt cx="2551471" cy="427706"/>
          </a:xfrm>
        </p:grpSpPr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36FAA618-DE3F-4C08-8454-AC4D9F2279F2}"/>
                </a:ext>
              </a:extLst>
            </p:cNvPr>
            <p:cNvCxnSpPr/>
            <p:nvPr/>
          </p:nvCxnSpPr>
          <p:spPr>
            <a:xfrm>
              <a:off x="2194694" y="2231917"/>
              <a:ext cx="0" cy="422787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23A948A7-D8CC-4C07-BE8E-4D6363DA3E0D}"/>
                </a:ext>
              </a:extLst>
            </p:cNvPr>
            <p:cNvCxnSpPr/>
            <p:nvPr/>
          </p:nvCxnSpPr>
          <p:spPr>
            <a:xfrm>
              <a:off x="4746165" y="2236836"/>
              <a:ext cx="0" cy="422787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E53AF6AA-433A-4C3F-9496-42E3FCC3417F}"/>
                </a:ext>
              </a:extLst>
            </p:cNvPr>
            <p:cNvCxnSpPr/>
            <p:nvPr/>
          </p:nvCxnSpPr>
          <p:spPr>
            <a:xfrm>
              <a:off x="2194694" y="2359742"/>
              <a:ext cx="2551471" cy="0"/>
            </a:xfrm>
            <a:prstGeom prst="line">
              <a:avLst/>
            </a:prstGeom>
            <a:ln w="28575"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01DE72F5-C0B5-454A-8E81-D7D56EA50042}"/>
                  </a:ext>
                </a:extLst>
              </p:cNvPr>
              <p:cNvSpPr txBox="1"/>
              <p:nvPr/>
            </p:nvSpPr>
            <p:spPr>
              <a:xfrm>
                <a:off x="2392172" y="2021153"/>
                <a:ext cx="28046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𝝉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01DE72F5-C0B5-454A-8E81-D7D56EA500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2172" y="2021153"/>
                <a:ext cx="280461" cy="276999"/>
              </a:xfrm>
              <a:prstGeom prst="rect">
                <a:avLst/>
              </a:prstGeom>
              <a:blipFill>
                <a:blip r:embed="rId12"/>
                <a:stretch>
                  <a:fillRect l="-13043" r="-8696" b="-17778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CD374A99-9254-4DCC-B697-AAEC2AA5D9A8}"/>
              </a:ext>
            </a:extLst>
          </p:cNvPr>
          <p:cNvCxnSpPr/>
          <p:nvPr/>
        </p:nvCxnSpPr>
        <p:spPr>
          <a:xfrm>
            <a:off x="611575" y="5438481"/>
            <a:ext cx="0" cy="1256322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7" name="Group 76">
            <a:extLst>
              <a:ext uri="{FF2B5EF4-FFF2-40B4-BE49-F238E27FC236}">
                <a16:creationId xmlns:a16="http://schemas.microsoft.com/office/drawing/2014/main" id="{1537B347-69D1-4AA7-8DF4-8F2C21390EFB}"/>
              </a:ext>
            </a:extLst>
          </p:cNvPr>
          <p:cNvGrpSpPr/>
          <p:nvPr/>
        </p:nvGrpSpPr>
        <p:grpSpPr>
          <a:xfrm>
            <a:off x="944951" y="2235733"/>
            <a:ext cx="1240134" cy="425688"/>
            <a:chOff x="2194694" y="2231917"/>
            <a:chExt cx="2551471" cy="427706"/>
          </a:xfrm>
        </p:grpSpPr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69446906-932E-471A-A299-25D6EC2EE3E0}"/>
                </a:ext>
              </a:extLst>
            </p:cNvPr>
            <p:cNvCxnSpPr/>
            <p:nvPr/>
          </p:nvCxnSpPr>
          <p:spPr>
            <a:xfrm>
              <a:off x="2194694" y="2231917"/>
              <a:ext cx="0" cy="422787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5ED1937F-1F32-48E4-A072-3FEFFEAC91FC}"/>
                </a:ext>
              </a:extLst>
            </p:cNvPr>
            <p:cNvCxnSpPr/>
            <p:nvPr/>
          </p:nvCxnSpPr>
          <p:spPr>
            <a:xfrm>
              <a:off x="4746165" y="2236836"/>
              <a:ext cx="0" cy="422787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A2CA24F6-DC59-421E-82FE-509D1CF12ABC}"/>
                </a:ext>
              </a:extLst>
            </p:cNvPr>
            <p:cNvCxnSpPr/>
            <p:nvPr/>
          </p:nvCxnSpPr>
          <p:spPr>
            <a:xfrm>
              <a:off x="2194694" y="2359742"/>
              <a:ext cx="2551471" cy="0"/>
            </a:xfrm>
            <a:prstGeom prst="line">
              <a:avLst/>
            </a:prstGeom>
            <a:ln w="28575"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76F8A39A-6CA1-48DA-BD47-CAC3503072FB}"/>
                  </a:ext>
                </a:extLst>
              </p:cNvPr>
              <p:cNvSpPr txBox="1"/>
              <p:nvPr/>
            </p:nvSpPr>
            <p:spPr>
              <a:xfrm>
                <a:off x="1487752" y="2046919"/>
                <a:ext cx="28046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𝝉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76F8A39A-6CA1-48DA-BD47-CAC3503072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7752" y="2046919"/>
                <a:ext cx="280461" cy="276999"/>
              </a:xfrm>
              <a:prstGeom prst="rect">
                <a:avLst/>
              </a:prstGeom>
              <a:blipFill>
                <a:blip r:embed="rId13"/>
                <a:stretch>
                  <a:fillRect l="-13043" r="-8696" b="-17778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C5AC1E7B-2647-4693-9FDC-237E74FB40CD}"/>
                  </a:ext>
                </a:extLst>
              </p:cNvPr>
              <p:cNvSpPr txBox="1"/>
              <p:nvPr/>
            </p:nvSpPr>
            <p:spPr>
              <a:xfrm>
                <a:off x="8553123" y="5578821"/>
                <a:ext cx="2495747" cy="10480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sr-Cyrl-ME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−(−20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𝑚𝑠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60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𝑚𝑠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360°=</m:t>
                      </m:r>
                    </m:oMath>
                  </m:oMathPara>
                </a14:m>
                <a:endParaRPr lang="en-US" b="0" i="1" dirty="0">
                  <a:solidFill>
                    <a:srgbClr val="0070C0"/>
                  </a:solidFill>
                  <a:latin typeface="Cambria Math" panose="02040503050406030204" pitchFamily="18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60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360°=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120°</m:t>
                      </m:r>
                    </m:oMath>
                  </m:oMathPara>
                </a14:m>
                <a:endParaRPr lang="sr-Cyrl-ME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C5AC1E7B-2647-4693-9FDC-237E74FB40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3123" y="5578821"/>
                <a:ext cx="2495747" cy="104804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EA756C98-63B4-49C2-BD8F-5D9F797DB79D}"/>
                  </a:ext>
                </a:extLst>
              </p:cNvPr>
              <p:cNvSpPr txBox="1"/>
              <p:nvPr/>
            </p:nvSpPr>
            <p:spPr>
              <a:xfrm>
                <a:off x="3701974" y="5906522"/>
                <a:ext cx="503815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𝟗𝟎</m:t>
                      </m:r>
                      <m:r>
                        <a:rPr lang="en-US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EA756C98-63B4-49C2-BD8F-5D9F797DB7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1974" y="5906522"/>
                <a:ext cx="503815" cy="276999"/>
              </a:xfrm>
              <a:prstGeom prst="rect">
                <a:avLst/>
              </a:prstGeom>
              <a:blipFill>
                <a:blip r:embed="rId15"/>
                <a:stretch>
                  <a:fillRect l="-7229" r="-22892" b="-666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7DDC0B7E-533C-4DCB-B9EA-B7B947413F2B}"/>
                  </a:ext>
                </a:extLst>
              </p:cNvPr>
              <p:cNvSpPr txBox="1"/>
              <p:nvPr/>
            </p:nvSpPr>
            <p:spPr>
              <a:xfrm>
                <a:off x="3763381" y="6349866"/>
                <a:ext cx="503817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b="1" dirty="0">
                    <a:solidFill>
                      <a:srgbClr val="0070C0"/>
                    </a:solidFill>
                  </a:rPr>
                  <a:t>12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7DDC0B7E-533C-4DCB-B9EA-B7B947413F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3381" y="6349866"/>
                <a:ext cx="503817" cy="276999"/>
              </a:xfrm>
              <a:prstGeom prst="rect">
                <a:avLst/>
              </a:prstGeom>
              <a:blipFill>
                <a:blip r:embed="rId16"/>
                <a:stretch>
                  <a:fillRect l="-27711" t="-28889" r="-7229" b="-51111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87718BAF-663C-47E7-9BCA-15D751AE75E4}"/>
              </a:ext>
            </a:extLst>
          </p:cNvPr>
          <p:cNvCxnSpPr/>
          <p:nvPr/>
        </p:nvCxnSpPr>
        <p:spPr>
          <a:xfrm>
            <a:off x="1627982" y="5344503"/>
            <a:ext cx="0" cy="125632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9046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5" grpId="0"/>
      <p:bldP spid="16" grpId="0"/>
      <p:bldP spid="19" grpId="0"/>
      <p:bldP spid="20" grpId="0"/>
      <p:bldP spid="26" grpId="0"/>
      <p:bldP spid="27" grpId="0"/>
      <p:bldP spid="31" grpId="0"/>
      <p:bldP spid="32" grpId="0"/>
      <p:bldP spid="36" grpId="0"/>
      <p:bldP spid="37" grpId="0"/>
      <p:bldP spid="50" grpId="0" animBg="1"/>
      <p:bldP spid="51" grpId="0"/>
      <p:bldP spid="54" grpId="0" animBg="1"/>
      <p:bldP spid="57" grpId="0"/>
      <p:bldP spid="59" grpId="0" animBg="1"/>
      <p:bldP spid="63" grpId="0"/>
      <p:bldP spid="64" grpId="0"/>
      <p:bldP spid="68" grpId="0"/>
      <p:bldP spid="69" grpId="0"/>
      <p:bldP spid="75" grpId="0"/>
      <p:bldP spid="81" grpId="0"/>
      <p:bldP spid="82" grpId="0"/>
      <p:bldP spid="83" grpId="0"/>
      <p:bldP spid="8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16B947B-5207-4E19-BB70-CCE43E225E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680" y="0"/>
            <a:ext cx="10734639" cy="685800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D80E3CC-B593-429C-9826-D2E6C80C890B}"/>
              </a:ext>
            </a:extLst>
          </p:cNvPr>
          <p:cNvCxnSpPr/>
          <p:nvPr/>
        </p:nvCxnSpPr>
        <p:spPr>
          <a:xfrm flipH="1">
            <a:off x="2938141" y="444854"/>
            <a:ext cx="600891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4B83364-3601-48AD-9C37-D1394FF7C9B8}"/>
                  </a:ext>
                </a:extLst>
              </p:cNvPr>
              <p:cNvSpPr txBox="1"/>
              <p:nvPr/>
            </p:nvSpPr>
            <p:spPr>
              <a:xfrm>
                <a:off x="2794399" y="135209"/>
                <a:ext cx="41992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4B83364-3601-48AD-9C37-D1394FF7C9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4399" y="135209"/>
                <a:ext cx="419922" cy="276999"/>
              </a:xfrm>
              <a:prstGeom prst="rect">
                <a:avLst/>
              </a:prstGeom>
              <a:blipFill>
                <a:blip r:embed="rId3"/>
                <a:stretch>
                  <a:fillRect l="-11594" r="-7246" b="-1521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234939DE-17DC-4A74-BC93-0A748FE43DC8}"/>
              </a:ext>
            </a:extLst>
          </p:cNvPr>
          <p:cNvSpPr txBox="1"/>
          <p:nvPr/>
        </p:nvSpPr>
        <p:spPr>
          <a:xfrm>
            <a:off x="10161552" y="340617"/>
            <a:ext cx="740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b="1" dirty="0">
                <a:solidFill>
                  <a:srgbClr val="0070C0"/>
                </a:solidFill>
              </a:rPr>
              <a:t>72 </a:t>
            </a:r>
            <a:r>
              <a:rPr lang="el-GR" b="1" dirty="0">
                <a:solidFill>
                  <a:srgbClr val="0070C0"/>
                </a:solidFill>
              </a:rPr>
              <a:t>μ</a:t>
            </a:r>
            <a:r>
              <a:rPr lang="sr-Latn-ME" b="1" dirty="0">
                <a:solidFill>
                  <a:srgbClr val="0070C0"/>
                </a:solidFill>
              </a:rPr>
              <a:t>A</a:t>
            </a:r>
            <a:endParaRPr lang="sr-Cyrl-ME" b="1" dirty="0">
              <a:solidFill>
                <a:srgbClr val="0070C0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0393AEB-4D0E-4610-A141-EF5A6D83C6F0}"/>
              </a:ext>
            </a:extLst>
          </p:cNvPr>
          <p:cNvCxnSpPr>
            <a:cxnSpLocks/>
          </p:cNvCxnSpPr>
          <p:nvPr/>
        </p:nvCxnSpPr>
        <p:spPr>
          <a:xfrm flipH="1">
            <a:off x="3286125" y="1088547"/>
            <a:ext cx="938808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5E60C03-985C-4F7B-BE2E-903BC84043C0}"/>
                  </a:ext>
                </a:extLst>
              </p:cNvPr>
              <p:cNvSpPr txBox="1"/>
              <p:nvPr/>
            </p:nvSpPr>
            <p:spPr>
              <a:xfrm>
                <a:off x="2838361" y="964139"/>
                <a:ext cx="41992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5E60C03-985C-4F7B-BE2E-903BC84043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8361" y="964139"/>
                <a:ext cx="419923" cy="276999"/>
              </a:xfrm>
              <a:prstGeom prst="rect">
                <a:avLst/>
              </a:prstGeom>
              <a:blipFill>
                <a:blip r:embed="rId4"/>
                <a:stretch>
                  <a:fillRect l="-13235" r="-8824" b="-1521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F2679E1E-8B56-4787-BEE8-AF84E40FAB76}"/>
              </a:ext>
            </a:extLst>
          </p:cNvPr>
          <p:cNvSpPr txBox="1"/>
          <p:nvPr/>
        </p:nvSpPr>
        <p:spPr>
          <a:xfrm>
            <a:off x="10161552" y="733306"/>
            <a:ext cx="740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b="1" dirty="0">
                <a:solidFill>
                  <a:srgbClr val="0070C0"/>
                </a:solidFill>
              </a:rPr>
              <a:t>50</a:t>
            </a:r>
            <a:r>
              <a:rPr lang="el-GR" b="1" dirty="0">
                <a:solidFill>
                  <a:srgbClr val="0070C0"/>
                </a:solidFill>
              </a:rPr>
              <a:t> μ</a:t>
            </a:r>
            <a:r>
              <a:rPr lang="sr-Latn-ME" b="1" dirty="0">
                <a:solidFill>
                  <a:srgbClr val="0070C0"/>
                </a:solidFill>
              </a:rPr>
              <a:t>A</a:t>
            </a:r>
            <a:endParaRPr lang="sr-Cyrl-ME" b="1" dirty="0">
              <a:solidFill>
                <a:srgbClr val="0070C0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7A43968-E8D9-4A85-A7E9-695B06F41B02}"/>
              </a:ext>
            </a:extLst>
          </p:cNvPr>
          <p:cNvCxnSpPr>
            <a:cxnSpLocks/>
          </p:cNvCxnSpPr>
          <p:nvPr/>
        </p:nvCxnSpPr>
        <p:spPr>
          <a:xfrm flipH="1">
            <a:off x="2597063" y="1678147"/>
            <a:ext cx="684000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26204C9-8ACC-4211-BB2E-66D948566935}"/>
                  </a:ext>
                </a:extLst>
              </p:cNvPr>
              <p:cNvSpPr txBox="1"/>
              <p:nvPr/>
            </p:nvSpPr>
            <p:spPr>
              <a:xfrm>
                <a:off x="2838361" y="1378261"/>
                <a:ext cx="41992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26204C9-8ACC-4211-BB2E-66D9485669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8361" y="1378261"/>
                <a:ext cx="419923" cy="276999"/>
              </a:xfrm>
              <a:prstGeom prst="rect">
                <a:avLst/>
              </a:prstGeom>
              <a:blipFill>
                <a:blip r:embed="rId5"/>
                <a:stretch>
                  <a:fillRect l="-13235" r="-8824" b="-1521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CF603723-64D6-4B68-9FDB-BD53A3343376}"/>
              </a:ext>
            </a:extLst>
          </p:cNvPr>
          <p:cNvSpPr txBox="1"/>
          <p:nvPr/>
        </p:nvSpPr>
        <p:spPr>
          <a:xfrm>
            <a:off x="10161552" y="1122518"/>
            <a:ext cx="740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b="1" dirty="0">
                <a:solidFill>
                  <a:srgbClr val="0070C0"/>
                </a:solidFill>
              </a:rPr>
              <a:t>30</a:t>
            </a:r>
            <a:r>
              <a:rPr lang="el-GR" b="1" dirty="0">
                <a:solidFill>
                  <a:srgbClr val="0070C0"/>
                </a:solidFill>
              </a:rPr>
              <a:t> μ</a:t>
            </a:r>
            <a:r>
              <a:rPr lang="sr-Latn-ME" b="1" dirty="0">
                <a:solidFill>
                  <a:srgbClr val="0070C0"/>
                </a:solidFill>
              </a:rPr>
              <a:t>A</a:t>
            </a:r>
            <a:endParaRPr lang="sr-Cyrl-ME" b="1" dirty="0">
              <a:solidFill>
                <a:srgbClr val="0070C0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EB42115-79C7-4103-A63B-CD583DD684D2}"/>
              </a:ext>
            </a:extLst>
          </p:cNvPr>
          <p:cNvGrpSpPr/>
          <p:nvPr/>
        </p:nvGrpSpPr>
        <p:grpSpPr>
          <a:xfrm flipV="1">
            <a:off x="5058611" y="444852"/>
            <a:ext cx="1770814" cy="520463"/>
            <a:chOff x="2166948" y="2231917"/>
            <a:chExt cx="2579217" cy="427706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20B5CA7-A8D0-4887-8997-AD1E6F54B075}"/>
                </a:ext>
              </a:extLst>
            </p:cNvPr>
            <p:cNvCxnSpPr/>
            <p:nvPr/>
          </p:nvCxnSpPr>
          <p:spPr>
            <a:xfrm>
              <a:off x="2166948" y="2231917"/>
              <a:ext cx="0" cy="422787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FAFD89E-8454-4A39-B28C-9B3020ABE8EE}"/>
                </a:ext>
              </a:extLst>
            </p:cNvPr>
            <p:cNvCxnSpPr/>
            <p:nvPr/>
          </p:nvCxnSpPr>
          <p:spPr>
            <a:xfrm>
              <a:off x="4746165" y="2236836"/>
              <a:ext cx="0" cy="422787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C187D64F-F6F7-4296-9F02-30C903745B2A}"/>
                </a:ext>
              </a:extLst>
            </p:cNvPr>
            <p:cNvCxnSpPr/>
            <p:nvPr/>
          </p:nvCxnSpPr>
          <p:spPr>
            <a:xfrm>
              <a:off x="2180821" y="2359742"/>
              <a:ext cx="2551470" cy="0"/>
            </a:xfrm>
            <a:prstGeom prst="line">
              <a:avLst/>
            </a:prstGeom>
            <a:ln w="28575"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F1B2815-B65E-4F7E-BB8C-A7302F24C714}"/>
                  </a:ext>
                </a:extLst>
              </p:cNvPr>
              <p:cNvSpPr txBox="1"/>
              <p:nvPr/>
            </p:nvSpPr>
            <p:spPr>
              <a:xfrm>
                <a:off x="5831621" y="507770"/>
                <a:ext cx="30771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F1B2815-B65E-4F7E-BB8C-A7302F24C7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1621" y="507770"/>
                <a:ext cx="307712" cy="276999"/>
              </a:xfrm>
              <a:prstGeom prst="rect">
                <a:avLst/>
              </a:prstGeom>
              <a:blipFill>
                <a:blip r:embed="rId6"/>
                <a:stretch>
                  <a:fillRect l="-20000" r="-10000" b="-1521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C028A1B8-BC89-4251-BD6F-946A668E9AEB}"/>
              </a:ext>
            </a:extLst>
          </p:cNvPr>
          <p:cNvSpPr txBox="1"/>
          <p:nvPr/>
        </p:nvSpPr>
        <p:spPr>
          <a:xfrm>
            <a:off x="10085192" y="2021153"/>
            <a:ext cx="867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b="1" dirty="0">
                <a:solidFill>
                  <a:srgbClr val="0070C0"/>
                </a:solidFill>
              </a:rPr>
              <a:t>150 </a:t>
            </a:r>
            <a:r>
              <a:rPr lang="sr-Latn-ME" b="1" dirty="0">
                <a:solidFill>
                  <a:srgbClr val="0070C0"/>
                </a:solidFill>
              </a:rPr>
              <a:t>ms</a:t>
            </a:r>
            <a:endParaRPr lang="sr-Cyrl-ME" b="1" dirty="0">
              <a:solidFill>
                <a:srgbClr val="0070C0"/>
              </a:solidFill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791F526-54FE-42BC-851C-65461D551A16}"/>
              </a:ext>
            </a:extLst>
          </p:cNvPr>
          <p:cNvCxnSpPr/>
          <p:nvPr/>
        </p:nvCxnSpPr>
        <p:spPr>
          <a:xfrm>
            <a:off x="3280150" y="2121965"/>
            <a:ext cx="0" cy="42278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C9EEF44-0579-4AB7-BB1F-BED091B0BAB9}"/>
              </a:ext>
            </a:extLst>
          </p:cNvPr>
          <p:cNvCxnSpPr/>
          <p:nvPr/>
        </p:nvCxnSpPr>
        <p:spPr>
          <a:xfrm>
            <a:off x="6831746" y="2107544"/>
            <a:ext cx="0" cy="42278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BE76566-1233-42F7-A1F5-24077FC5FAC9}"/>
              </a:ext>
            </a:extLst>
          </p:cNvPr>
          <p:cNvCxnSpPr>
            <a:cxnSpLocks/>
          </p:cNvCxnSpPr>
          <p:nvPr/>
        </p:nvCxnSpPr>
        <p:spPr>
          <a:xfrm>
            <a:off x="3280150" y="2249790"/>
            <a:ext cx="3539750" cy="0"/>
          </a:xfrm>
          <a:prstGeom prst="line">
            <a:avLst/>
          </a:prstGeom>
          <a:ln w="28575"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EFA99CF2-6F7B-4BA8-90A1-931307B8F2DE}"/>
                  </a:ext>
                </a:extLst>
              </p:cNvPr>
              <p:cNvSpPr txBox="1"/>
              <p:nvPr/>
            </p:nvSpPr>
            <p:spPr>
              <a:xfrm>
                <a:off x="4291645" y="1958734"/>
                <a:ext cx="30771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EFA99CF2-6F7B-4BA8-90A1-931307B8F2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1645" y="1958734"/>
                <a:ext cx="307712" cy="276999"/>
              </a:xfrm>
              <a:prstGeom prst="rect">
                <a:avLst/>
              </a:prstGeom>
              <a:blipFill>
                <a:blip r:embed="rId7"/>
                <a:stretch>
                  <a:fillRect l="-18000" r="-10000" b="-1521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2B6DBACF-5AFF-4DC9-8838-ED615A482F57}"/>
              </a:ext>
            </a:extLst>
          </p:cNvPr>
          <p:cNvSpPr txBox="1"/>
          <p:nvPr/>
        </p:nvSpPr>
        <p:spPr>
          <a:xfrm>
            <a:off x="10076803" y="2386554"/>
            <a:ext cx="867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b="1" dirty="0">
                <a:solidFill>
                  <a:srgbClr val="0070C0"/>
                </a:solidFill>
              </a:rPr>
              <a:t>30</a:t>
            </a:r>
            <a:r>
              <a:rPr lang="sr-Latn-ME" b="1" dirty="0">
                <a:solidFill>
                  <a:srgbClr val="0070C0"/>
                </a:solidFill>
              </a:rPr>
              <a:t>0</a:t>
            </a:r>
            <a:r>
              <a:rPr lang="sr-Cyrl-ME" b="1" dirty="0">
                <a:solidFill>
                  <a:srgbClr val="0070C0"/>
                </a:solidFill>
              </a:rPr>
              <a:t> </a:t>
            </a:r>
            <a:r>
              <a:rPr lang="sr-Latn-ME" b="1" dirty="0">
                <a:solidFill>
                  <a:srgbClr val="0070C0"/>
                </a:solidFill>
              </a:rPr>
              <a:t>ms</a:t>
            </a:r>
            <a:endParaRPr lang="sr-Cyrl-ME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E8E75EB-4B68-4576-BB15-E0014E5DEA09}"/>
                  </a:ext>
                </a:extLst>
              </p:cNvPr>
              <p:cNvSpPr txBox="1"/>
              <p:nvPr/>
            </p:nvSpPr>
            <p:spPr>
              <a:xfrm>
                <a:off x="3853780" y="2823016"/>
                <a:ext cx="30771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e>
                        <m:sub>
                          <m:r>
                            <a:rPr lang="sr-Latn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E8E75EB-4B68-4576-BB15-E0014E5DEA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3780" y="2823016"/>
                <a:ext cx="307712" cy="276999"/>
              </a:xfrm>
              <a:prstGeom prst="rect">
                <a:avLst/>
              </a:prstGeom>
              <a:blipFill>
                <a:blip r:embed="rId8"/>
                <a:stretch>
                  <a:fillRect l="-17647" r="-7843" b="-1521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631B0367-0FEC-440F-A8E7-CDF7D6F248D9}"/>
              </a:ext>
            </a:extLst>
          </p:cNvPr>
          <p:cNvSpPr txBox="1"/>
          <p:nvPr/>
        </p:nvSpPr>
        <p:spPr>
          <a:xfrm>
            <a:off x="10076802" y="2819687"/>
            <a:ext cx="867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b="1" dirty="0">
                <a:solidFill>
                  <a:srgbClr val="0070C0"/>
                </a:solidFill>
              </a:rPr>
              <a:t>40</a:t>
            </a:r>
            <a:r>
              <a:rPr lang="sr-Latn-ME" b="1" dirty="0">
                <a:solidFill>
                  <a:srgbClr val="0070C0"/>
                </a:solidFill>
              </a:rPr>
              <a:t>0</a:t>
            </a:r>
            <a:r>
              <a:rPr lang="sr-Cyrl-ME" b="1" dirty="0">
                <a:solidFill>
                  <a:srgbClr val="0070C0"/>
                </a:solidFill>
              </a:rPr>
              <a:t> </a:t>
            </a:r>
            <a:r>
              <a:rPr lang="sr-Latn-ME" b="1" dirty="0">
                <a:solidFill>
                  <a:srgbClr val="0070C0"/>
                </a:solidFill>
              </a:rPr>
              <a:t>ms</a:t>
            </a:r>
            <a:endParaRPr lang="sr-Cyrl-ME" b="1" dirty="0">
              <a:solidFill>
                <a:srgbClr val="0070C0"/>
              </a:solidFill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CD05674-9BFA-483E-9B40-1CBC6AC83E5E}"/>
              </a:ext>
            </a:extLst>
          </p:cNvPr>
          <p:cNvGrpSpPr/>
          <p:nvPr/>
        </p:nvGrpSpPr>
        <p:grpSpPr>
          <a:xfrm flipV="1">
            <a:off x="1487752" y="2819770"/>
            <a:ext cx="4741598" cy="404329"/>
            <a:chOff x="2127926" y="4697332"/>
            <a:chExt cx="2551471" cy="427706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1579575-8BD6-4330-9994-56F5167651E3}"/>
                </a:ext>
              </a:extLst>
            </p:cNvPr>
            <p:cNvCxnSpPr/>
            <p:nvPr/>
          </p:nvCxnSpPr>
          <p:spPr>
            <a:xfrm>
              <a:off x="2127926" y="4697332"/>
              <a:ext cx="0" cy="422787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CF2B914D-8820-4C21-957D-F0F0B795F68A}"/>
                </a:ext>
              </a:extLst>
            </p:cNvPr>
            <p:cNvCxnSpPr/>
            <p:nvPr/>
          </p:nvCxnSpPr>
          <p:spPr>
            <a:xfrm>
              <a:off x="4679397" y="4702251"/>
              <a:ext cx="0" cy="422787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68D5E85-12BC-42A3-8B1F-16ADF7DDF40C}"/>
                </a:ext>
              </a:extLst>
            </p:cNvPr>
            <p:cNvCxnSpPr/>
            <p:nvPr/>
          </p:nvCxnSpPr>
          <p:spPr>
            <a:xfrm>
              <a:off x="2127926" y="4825157"/>
              <a:ext cx="2551471" cy="0"/>
            </a:xfrm>
            <a:prstGeom prst="line">
              <a:avLst/>
            </a:prstGeom>
            <a:ln w="28575"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52097B3-A19D-47A8-8757-EEF639EDEBCC}"/>
              </a:ext>
            </a:extLst>
          </p:cNvPr>
          <p:cNvCxnSpPr/>
          <p:nvPr/>
        </p:nvCxnSpPr>
        <p:spPr>
          <a:xfrm flipV="1">
            <a:off x="5058611" y="428045"/>
            <a:ext cx="0" cy="2147204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l 30">
            <a:extLst>
              <a:ext uri="{FF2B5EF4-FFF2-40B4-BE49-F238E27FC236}">
                <a16:creationId xmlns:a16="http://schemas.microsoft.com/office/drawing/2014/main" id="{260EC2E8-3CA4-40B6-9A85-318162DA7B90}"/>
              </a:ext>
            </a:extLst>
          </p:cNvPr>
          <p:cNvSpPr/>
          <p:nvPr/>
        </p:nvSpPr>
        <p:spPr>
          <a:xfrm>
            <a:off x="5002750" y="383698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0F11FFA-C822-412B-9DD1-9C93F21CA958}"/>
              </a:ext>
            </a:extLst>
          </p:cNvPr>
          <p:cNvSpPr txBox="1"/>
          <p:nvPr/>
        </p:nvSpPr>
        <p:spPr>
          <a:xfrm>
            <a:off x="10532006" y="4022253"/>
            <a:ext cx="740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b="1" dirty="0">
                <a:solidFill>
                  <a:srgbClr val="0070C0"/>
                </a:solidFill>
              </a:rPr>
              <a:t>72 </a:t>
            </a:r>
            <a:r>
              <a:rPr lang="el-GR" b="1" dirty="0">
                <a:solidFill>
                  <a:srgbClr val="0070C0"/>
                </a:solidFill>
              </a:rPr>
              <a:t>μ</a:t>
            </a:r>
            <a:r>
              <a:rPr lang="sr-Latn-ME" b="1" dirty="0">
                <a:solidFill>
                  <a:srgbClr val="0070C0"/>
                </a:solidFill>
              </a:rPr>
              <a:t>A</a:t>
            </a:r>
            <a:endParaRPr lang="sr-Cyrl-ME" b="1" dirty="0">
              <a:solidFill>
                <a:srgbClr val="0070C0"/>
              </a:solidFill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03FB07A-E536-4155-97DB-B383FD6CA8C5}"/>
              </a:ext>
            </a:extLst>
          </p:cNvPr>
          <p:cNvCxnSpPr>
            <a:cxnSpLocks/>
            <a:stCxn id="34" idx="0"/>
          </p:cNvCxnSpPr>
          <p:nvPr/>
        </p:nvCxnSpPr>
        <p:spPr>
          <a:xfrm flipH="1">
            <a:off x="2807502" y="1631386"/>
            <a:ext cx="9856" cy="954123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>
            <a:extLst>
              <a:ext uri="{FF2B5EF4-FFF2-40B4-BE49-F238E27FC236}">
                <a16:creationId xmlns:a16="http://schemas.microsoft.com/office/drawing/2014/main" id="{FFDF1048-4D6A-4655-A002-018766007095}"/>
              </a:ext>
            </a:extLst>
          </p:cNvPr>
          <p:cNvSpPr/>
          <p:nvPr/>
        </p:nvSpPr>
        <p:spPr>
          <a:xfrm>
            <a:off x="2763358" y="1631386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FF2980AB-36FF-4D7B-A16B-85AFDDC8B28E}"/>
              </a:ext>
            </a:extLst>
          </p:cNvPr>
          <p:cNvCxnSpPr>
            <a:cxnSpLocks/>
          </p:cNvCxnSpPr>
          <p:nvPr/>
        </p:nvCxnSpPr>
        <p:spPr>
          <a:xfrm flipH="1">
            <a:off x="2810604" y="1697199"/>
            <a:ext cx="508859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15C5807E-A853-4DB1-B76D-53405C508F14}"/>
              </a:ext>
            </a:extLst>
          </p:cNvPr>
          <p:cNvSpPr txBox="1"/>
          <p:nvPr/>
        </p:nvSpPr>
        <p:spPr>
          <a:xfrm>
            <a:off x="10532006" y="4370252"/>
            <a:ext cx="740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b="1" dirty="0">
                <a:solidFill>
                  <a:srgbClr val="0070C0"/>
                </a:solidFill>
              </a:rPr>
              <a:t>20</a:t>
            </a:r>
            <a:r>
              <a:rPr lang="el-GR" b="1" dirty="0">
                <a:solidFill>
                  <a:srgbClr val="0070C0"/>
                </a:solidFill>
              </a:rPr>
              <a:t> μ</a:t>
            </a:r>
            <a:r>
              <a:rPr lang="sr-Latn-ME" b="1" dirty="0">
                <a:solidFill>
                  <a:srgbClr val="0070C0"/>
                </a:solidFill>
              </a:rPr>
              <a:t>A</a:t>
            </a:r>
            <a:endParaRPr lang="sr-Cyrl-ME" b="1" dirty="0">
              <a:solidFill>
                <a:srgbClr val="0070C0"/>
              </a:solidFill>
            </a:endParaRP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A7467F22-B139-4C5C-B078-5DA7F8CA933C}"/>
              </a:ext>
            </a:extLst>
          </p:cNvPr>
          <p:cNvCxnSpPr>
            <a:cxnSpLocks/>
          </p:cNvCxnSpPr>
          <p:nvPr/>
        </p:nvCxnSpPr>
        <p:spPr>
          <a:xfrm>
            <a:off x="8375893" y="1925393"/>
            <a:ext cx="0" cy="645827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>
            <a:extLst>
              <a:ext uri="{FF2B5EF4-FFF2-40B4-BE49-F238E27FC236}">
                <a16:creationId xmlns:a16="http://schemas.microsoft.com/office/drawing/2014/main" id="{853034DF-42AD-4C96-98C2-6C075B5E7B0F}"/>
              </a:ext>
            </a:extLst>
          </p:cNvPr>
          <p:cNvSpPr/>
          <p:nvPr/>
        </p:nvSpPr>
        <p:spPr>
          <a:xfrm>
            <a:off x="8321893" y="1904734"/>
            <a:ext cx="108000" cy="1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62E440A-0B3B-4B0F-9D4D-4BA05253C5CD}"/>
              </a:ext>
            </a:extLst>
          </p:cNvPr>
          <p:cNvCxnSpPr>
            <a:cxnSpLocks/>
          </p:cNvCxnSpPr>
          <p:nvPr/>
        </p:nvCxnSpPr>
        <p:spPr>
          <a:xfrm flipH="1">
            <a:off x="3258284" y="1958734"/>
            <a:ext cx="5063610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57F36E28-0AEB-44E3-8787-8B7ABF34834A}"/>
              </a:ext>
            </a:extLst>
          </p:cNvPr>
          <p:cNvSpPr txBox="1"/>
          <p:nvPr/>
        </p:nvSpPr>
        <p:spPr>
          <a:xfrm>
            <a:off x="10560393" y="4773108"/>
            <a:ext cx="740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b="1" dirty="0">
                <a:solidFill>
                  <a:srgbClr val="0070C0"/>
                </a:solidFill>
              </a:rPr>
              <a:t>29 </a:t>
            </a:r>
            <a:r>
              <a:rPr lang="el-GR" b="1" dirty="0">
                <a:solidFill>
                  <a:srgbClr val="0070C0"/>
                </a:solidFill>
              </a:rPr>
              <a:t>μ</a:t>
            </a:r>
            <a:r>
              <a:rPr lang="sr-Latn-ME" b="1" dirty="0">
                <a:solidFill>
                  <a:srgbClr val="0070C0"/>
                </a:solidFill>
              </a:rPr>
              <a:t>A</a:t>
            </a:r>
            <a:endParaRPr lang="sr-Cyrl-ME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31A81038-A954-4205-B440-9AAF3C236FBD}"/>
                  </a:ext>
                </a:extLst>
              </p:cNvPr>
              <p:cNvSpPr txBox="1"/>
              <p:nvPr/>
            </p:nvSpPr>
            <p:spPr>
              <a:xfrm>
                <a:off x="5351803" y="5651653"/>
                <a:ext cx="3913764" cy="5276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sr-Cyrl-ME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(−37,5 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𝑚𝑠</m:t>
                          </m:r>
                          <m:r>
                            <a:rPr lang="sr-Cyrl-ME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sr-Cyrl-ME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sr-Cyrl-ME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𝑚𝑠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360°=</m:t>
                      </m:r>
                      <m:f>
                        <m:fPr>
                          <m:ctrlPr>
                            <a:rPr lang="sr-Cyrl-ME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r-Cyrl-ME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sr-Cyrl-ME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sr-Cyrl-ME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360=9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0°</m:t>
                      </m:r>
                    </m:oMath>
                  </m:oMathPara>
                </a14:m>
                <a:endParaRPr lang="sr-Cyrl-ME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31A81038-A954-4205-B440-9AAF3C236F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1803" y="5651653"/>
                <a:ext cx="3913764" cy="52764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1CC2C6A3-301F-4819-94B5-1D40026012E0}"/>
              </a:ext>
            </a:extLst>
          </p:cNvPr>
          <p:cNvCxnSpPr/>
          <p:nvPr/>
        </p:nvCxnSpPr>
        <p:spPr>
          <a:xfrm>
            <a:off x="2034794" y="5289856"/>
            <a:ext cx="0" cy="125632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E7C72326-B9A5-455E-859A-42B0C1F119E5}"/>
                  </a:ext>
                </a:extLst>
              </p:cNvPr>
              <p:cNvSpPr txBox="1"/>
              <p:nvPr/>
            </p:nvSpPr>
            <p:spPr>
              <a:xfrm>
                <a:off x="4414125" y="5513153"/>
                <a:ext cx="41517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Cyrl-ME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𝟗𝟎</m:t>
                      </m:r>
                      <m:r>
                        <a:rPr lang="en-US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E7C72326-B9A5-455E-859A-42B0C1F119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4125" y="5513153"/>
                <a:ext cx="415178" cy="276999"/>
              </a:xfrm>
              <a:prstGeom prst="rect">
                <a:avLst/>
              </a:prstGeom>
              <a:blipFill>
                <a:blip r:embed="rId10"/>
                <a:stretch>
                  <a:fillRect l="-11765" r="-14706" b="-65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6F88EE93-15C2-4514-9425-CFFBBA78CDE7}"/>
                  </a:ext>
                </a:extLst>
              </p:cNvPr>
              <p:cNvSpPr txBox="1"/>
              <p:nvPr/>
            </p:nvSpPr>
            <p:spPr>
              <a:xfrm>
                <a:off x="5729591" y="6285947"/>
                <a:ext cx="2300053" cy="5204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sr-Cyrl-ME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𝑚𝑠</m:t>
                          </m:r>
                        </m:num>
                        <m:den>
                          <m:r>
                            <a:rPr lang="sr-Cyrl-ME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30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𝑚𝑠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360°=0°</m:t>
                      </m:r>
                    </m:oMath>
                  </m:oMathPara>
                </a14:m>
                <a:endParaRPr lang="sr-Cyrl-ME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6F88EE93-15C2-4514-9425-CFFBBA78CD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9591" y="6285947"/>
                <a:ext cx="2300053" cy="52046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7DEE03D1-A878-4B6B-B69C-FF374B319F8E}"/>
              </a:ext>
            </a:extLst>
          </p:cNvPr>
          <p:cNvCxnSpPr/>
          <p:nvPr/>
        </p:nvCxnSpPr>
        <p:spPr>
          <a:xfrm>
            <a:off x="1653794" y="5350879"/>
            <a:ext cx="0" cy="1256322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Group 50">
            <a:extLst>
              <a:ext uri="{FF2B5EF4-FFF2-40B4-BE49-F238E27FC236}">
                <a16:creationId xmlns:a16="http://schemas.microsoft.com/office/drawing/2014/main" id="{BC93F980-09CA-433F-A489-D5E1D4EF9A1B}"/>
              </a:ext>
            </a:extLst>
          </p:cNvPr>
          <p:cNvGrpSpPr/>
          <p:nvPr/>
        </p:nvGrpSpPr>
        <p:grpSpPr>
          <a:xfrm>
            <a:off x="1497608" y="2151516"/>
            <a:ext cx="1780263" cy="383551"/>
            <a:chOff x="2194694" y="2231917"/>
            <a:chExt cx="2551471" cy="427706"/>
          </a:xfrm>
        </p:grpSpPr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09F9D507-3C74-45A8-AB03-458F457F1102}"/>
                </a:ext>
              </a:extLst>
            </p:cNvPr>
            <p:cNvCxnSpPr/>
            <p:nvPr/>
          </p:nvCxnSpPr>
          <p:spPr>
            <a:xfrm>
              <a:off x="2194694" y="2231917"/>
              <a:ext cx="0" cy="422787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7529E1C0-521F-4AAA-8ACF-4255B619955D}"/>
                </a:ext>
              </a:extLst>
            </p:cNvPr>
            <p:cNvCxnSpPr/>
            <p:nvPr/>
          </p:nvCxnSpPr>
          <p:spPr>
            <a:xfrm>
              <a:off x="4746165" y="2236836"/>
              <a:ext cx="0" cy="422787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B3227EB0-40A7-41EB-9313-103B59613F02}"/>
                </a:ext>
              </a:extLst>
            </p:cNvPr>
            <p:cNvCxnSpPr/>
            <p:nvPr/>
          </p:nvCxnSpPr>
          <p:spPr>
            <a:xfrm>
              <a:off x="2194694" y="2359742"/>
              <a:ext cx="2551471" cy="0"/>
            </a:xfrm>
            <a:prstGeom prst="line">
              <a:avLst/>
            </a:prstGeom>
            <a:ln w="28575"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4AFA55ED-B944-4A02-BFCC-C99EC82DB628}"/>
                  </a:ext>
                </a:extLst>
              </p:cNvPr>
              <p:cNvSpPr txBox="1"/>
              <p:nvPr/>
            </p:nvSpPr>
            <p:spPr>
              <a:xfrm>
                <a:off x="2282992" y="1949171"/>
                <a:ext cx="28046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𝝉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4AFA55ED-B944-4A02-BFCC-C99EC82DB6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2992" y="1949171"/>
                <a:ext cx="280461" cy="276999"/>
              </a:xfrm>
              <a:prstGeom prst="rect">
                <a:avLst/>
              </a:prstGeom>
              <a:blipFill>
                <a:blip r:embed="rId12"/>
                <a:stretch>
                  <a:fillRect l="-13043" r="-8696" b="-17778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EFBF4083-C07E-4145-BDA2-C3126CEC31B3}"/>
                  </a:ext>
                </a:extLst>
              </p:cNvPr>
              <p:cNvSpPr txBox="1"/>
              <p:nvPr/>
            </p:nvSpPr>
            <p:spPr>
              <a:xfrm>
                <a:off x="9345445" y="5482980"/>
                <a:ext cx="2558136" cy="10480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sr-Cyrl-ME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−(−</m:t>
                          </m:r>
                          <m:r>
                            <a:rPr lang="sr-Cyrl-ME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𝑚𝑠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sr-Cyrl-ME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40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𝑚𝑠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360°=</m:t>
                      </m:r>
                    </m:oMath>
                  </m:oMathPara>
                </a14:m>
                <a:endParaRPr lang="en-US" b="0" i="1" dirty="0">
                  <a:solidFill>
                    <a:srgbClr val="0070C0"/>
                  </a:solidFill>
                  <a:latin typeface="Cambria Math" panose="02040503050406030204" pitchFamily="18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r-Cyrl-ME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sr-Cyrl-ME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360°=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sr-Cyrl-ME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35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sr-Cyrl-ME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EFBF4083-C07E-4145-BDA2-C3126CEC31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5445" y="5482980"/>
                <a:ext cx="2558136" cy="104804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3E499ABC-8994-464C-B860-3132A9111CBF}"/>
                  </a:ext>
                </a:extLst>
              </p:cNvPr>
              <p:cNvSpPr txBox="1"/>
              <p:nvPr/>
            </p:nvSpPr>
            <p:spPr>
              <a:xfrm>
                <a:off x="4345223" y="5938474"/>
                <a:ext cx="503815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Cyrl-ME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3E499ABC-8994-464C-B860-3132A9111C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5223" y="5938474"/>
                <a:ext cx="503815" cy="276999"/>
              </a:xfrm>
              <a:prstGeom prst="rect">
                <a:avLst/>
              </a:prstGeom>
              <a:blipFill>
                <a:blip r:embed="rId14"/>
                <a:stretch>
                  <a:fillRect b="-65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28C447CF-6FB1-49F4-AD03-96D43E6EFFC0}"/>
                  </a:ext>
                </a:extLst>
              </p:cNvPr>
              <p:cNvSpPr txBox="1"/>
              <p:nvPr/>
            </p:nvSpPr>
            <p:spPr>
              <a:xfrm>
                <a:off x="4369805" y="6388328"/>
                <a:ext cx="503817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b="1" dirty="0">
                    <a:solidFill>
                      <a:srgbClr val="0070C0"/>
                    </a:solidFill>
                  </a:rPr>
                  <a:t>1</a:t>
                </a:r>
                <a:r>
                  <a:rPr lang="sr-Cyrl-ME" b="1" dirty="0">
                    <a:solidFill>
                      <a:srgbClr val="0070C0"/>
                    </a:solidFill>
                  </a:rPr>
                  <a:t>3</a:t>
                </a:r>
                <a14:m>
                  <m:oMath xmlns:m="http://schemas.openxmlformats.org/officeDocument/2006/math">
                    <m:r>
                      <a:rPr lang="sr-Cyrl-ME" b="1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𝟓</m:t>
                    </m:r>
                    <m:r>
                      <a:rPr lang="en-US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28C447CF-6FB1-49F4-AD03-96D43E6EFF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9805" y="6388328"/>
                <a:ext cx="503817" cy="276999"/>
              </a:xfrm>
              <a:prstGeom prst="rect">
                <a:avLst/>
              </a:prstGeom>
              <a:blipFill>
                <a:blip r:embed="rId15"/>
                <a:stretch>
                  <a:fillRect l="-29268" t="-28889" r="-7317" b="-51111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73E1CD9E-5FEE-412F-8CB1-FFBF4A7032F1}"/>
              </a:ext>
            </a:extLst>
          </p:cNvPr>
          <p:cNvCxnSpPr/>
          <p:nvPr/>
        </p:nvCxnSpPr>
        <p:spPr>
          <a:xfrm>
            <a:off x="2233832" y="5307625"/>
            <a:ext cx="0" cy="125632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DB801827-BCE8-48E7-8AFD-30620C093E3A}"/>
              </a:ext>
            </a:extLst>
          </p:cNvPr>
          <p:cNvCxnSpPr>
            <a:cxnSpLocks/>
          </p:cNvCxnSpPr>
          <p:nvPr/>
        </p:nvCxnSpPr>
        <p:spPr>
          <a:xfrm flipH="1" flipV="1">
            <a:off x="3277871" y="444853"/>
            <a:ext cx="1800000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1" name="Group 70">
            <a:extLst>
              <a:ext uri="{FF2B5EF4-FFF2-40B4-BE49-F238E27FC236}">
                <a16:creationId xmlns:a16="http://schemas.microsoft.com/office/drawing/2014/main" id="{1346C796-872B-4053-B27A-9071717E5436}"/>
              </a:ext>
            </a:extLst>
          </p:cNvPr>
          <p:cNvGrpSpPr/>
          <p:nvPr/>
        </p:nvGrpSpPr>
        <p:grpSpPr>
          <a:xfrm flipV="1">
            <a:off x="2838361" y="2547997"/>
            <a:ext cx="441789" cy="369332"/>
            <a:chOff x="2194694" y="2231917"/>
            <a:chExt cx="2551471" cy="427706"/>
          </a:xfrm>
        </p:grpSpPr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30EE15C7-C88D-46C2-B1EA-D94C07BCCAD1}"/>
                </a:ext>
              </a:extLst>
            </p:cNvPr>
            <p:cNvCxnSpPr/>
            <p:nvPr/>
          </p:nvCxnSpPr>
          <p:spPr>
            <a:xfrm>
              <a:off x="2194694" y="2231917"/>
              <a:ext cx="0" cy="422787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56C25264-F2F0-4AA8-AB38-974C0D85F597}"/>
                </a:ext>
              </a:extLst>
            </p:cNvPr>
            <p:cNvCxnSpPr/>
            <p:nvPr/>
          </p:nvCxnSpPr>
          <p:spPr>
            <a:xfrm>
              <a:off x="4746165" y="2236836"/>
              <a:ext cx="0" cy="422787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F647667A-54E9-4444-9070-EB00E8D92C74}"/>
                </a:ext>
              </a:extLst>
            </p:cNvPr>
            <p:cNvCxnSpPr/>
            <p:nvPr/>
          </p:nvCxnSpPr>
          <p:spPr>
            <a:xfrm>
              <a:off x="2194694" y="2359742"/>
              <a:ext cx="2551471" cy="0"/>
            </a:xfrm>
            <a:prstGeom prst="line">
              <a:avLst/>
            </a:prstGeom>
            <a:ln w="28575"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DA63D5C1-07C6-4B36-823C-BF5DF126CDF6}"/>
                  </a:ext>
                </a:extLst>
              </p:cNvPr>
              <p:cNvSpPr txBox="1"/>
              <p:nvPr/>
            </p:nvSpPr>
            <p:spPr>
              <a:xfrm>
                <a:off x="2932649" y="2505707"/>
                <a:ext cx="28046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𝝉</m:t>
                          </m:r>
                        </m:e>
                        <m:sub>
                          <m:r>
                            <a:rPr lang="sr-Cyrl-ME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DA63D5C1-07C6-4B36-823C-BF5DF126CD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2649" y="2505707"/>
                <a:ext cx="280461" cy="276999"/>
              </a:xfrm>
              <a:prstGeom prst="rect">
                <a:avLst/>
              </a:prstGeom>
              <a:blipFill>
                <a:blip r:embed="rId16"/>
                <a:stretch>
                  <a:fillRect l="-13043" r="-8696" b="-17778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16193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1" grpId="0"/>
      <p:bldP spid="12" grpId="0"/>
      <p:bldP spid="17" grpId="0"/>
      <p:bldP spid="18" grpId="0"/>
      <p:bldP spid="22" grpId="0"/>
      <p:bldP spid="23" grpId="0"/>
      <p:bldP spid="24" grpId="0"/>
      <p:bldP spid="25" grpId="0"/>
      <p:bldP spid="31" grpId="0" animBg="1"/>
      <p:bldP spid="32" grpId="0"/>
      <p:bldP spid="34" grpId="0" animBg="1"/>
      <p:bldP spid="36" grpId="0"/>
      <p:bldP spid="38" grpId="0" animBg="1"/>
      <p:bldP spid="40" grpId="0"/>
      <p:bldP spid="41" grpId="0"/>
      <p:bldP spid="43" grpId="0"/>
      <p:bldP spid="44" grpId="0"/>
      <p:bldP spid="55" grpId="0"/>
      <p:bldP spid="56" grpId="0"/>
      <p:bldP spid="57" grpId="0"/>
      <p:bldP spid="58" grpId="0"/>
      <p:bldP spid="7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128</Words>
  <Application>Microsoft Office PowerPoint</Application>
  <PresentationFormat>Widescreen</PresentationFormat>
  <Paragraphs>49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Office Theme</vt:lpstr>
      <vt:lpstr>Исправка вјежбе из временског дијаграма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Исправка вјежбе из временског дијаграма</dc:title>
  <dc:creator>Блажо Ђуровић</dc:creator>
  <cp:lastModifiedBy>Блажо Ђуровић</cp:lastModifiedBy>
  <cp:revision>1</cp:revision>
  <dcterms:created xsi:type="dcterms:W3CDTF">2021-10-17T21:07:06Z</dcterms:created>
  <dcterms:modified xsi:type="dcterms:W3CDTF">2021-10-17T22:10:35Z</dcterms:modified>
</cp:coreProperties>
</file>