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F07C7-233D-4918-B07F-5A33CB72128E}" v="231" dt="2022-11-29T20:03:30.276"/>
    <p1510:client id="{B24B4A4C-8302-4174-9607-5A3EF1315B79}" v="475" dt="2022-11-30T10:21:56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8" y="2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67FF07C7-233D-4918-B07F-5A33CB72128E}"/>
    <pc:docChg chg="custSel addSld modSld">
      <pc:chgData name="Блажо Ђуровић" userId="5694572e-f064-495d-ac23-a1610d1060de" providerId="ADAL" clId="{67FF07C7-233D-4918-B07F-5A33CB72128E}" dt="2022-11-29T20:21:53.484" v="343" actId="14100"/>
      <pc:docMkLst>
        <pc:docMk/>
      </pc:docMkLst>
      <pc:sldChg chg="modAnim">
        <pc:chgData name="Блажо Ђуровић" userId="5694572e-f064-495d-ac23-a1610d1060de" providerId="ADAL" clId="{67FF07C7-233D-4918-B07F-5A33CB72128E}" dt="2022-11-29T19:41:02.078" v="24"/>
        <pc:sldMkLst>
          <pc:docMk/>
          <pc:sldMk cId="2611914645" sldId="259"/>
        </pc:sldMkLst>
      </pc:sldChg>
      <pc:sldChg chg="addSp delSp modSp mod delAnim modAnim">
        <pc:chgData name="Блажо Ђуровић" userId="5694572e-f064-495d-ac23-a1610d1060de" providerId="ADAL" clId="{67FF07C7-233D-4918-B07F-5A33CB72128E}" dt="2022-11-29T20:11:02.732" v="336" actId="1076"/>
        <pc:sldMkLst>
          <pc:docMk/>
          <pc:sldMk cId="3962359836" sldId="260"/>
        </pc:sldMkLst>
        <pc:spChg chg="mod">
          <ac:chgData name="Блажо Ђуровић" userId="5694572e-f064-495d-ac23-a1610d1060de" providerId="ADAL" clId="{67FF07C7-233D-4918-B07F-5A33CB72128E}" dt="2022-11-29T19:36:38.475" v="0"/>
          <ac:spMkLst>
            <pc:docMk/>
            <pc:sldMk cId="3962359836" sldId="260"/>
            <ac:spMk id="22" creationId="{CE5C4EF6-2FFA-7617-915F-90BE04A396B4}"/>
          </ac:spMkLst>
        </pc:spChg>
        <pc:spChg chg="mod">
          <ac:chgData name="Блажо Ђуровић" userId="5694572e-f064-495d-ac23-a1610d1060de" providerId="ADAL" clId="{67FF07C7-233D-4918-B07F-5A33CB72128E}" dt="2022-11-29T20:11:02.732" v="336" actId="1076"/>
          <ac:spMkLst>
            <pc:docMk/>
            <pc:sldMk cId="3962359836" sldId="260"/>
            <ac:spMk id="26" creationId="{A53DD5DA-2795-C917-4733-6592CC24D762}"/>
          </ac:spMkLst>
        </pc:spChg>
        <pc:spChg chg="mod">
          <ac:chgData name="Блажо Ђуровић" userId="5694572e-f064-495d-ac23-a1610d1060de" providerId="ADAL" clId="{67FF07C7-233D-4918-B07F-5A33CB72128E}" dt="2022-11-29T19:48:12.973" v="92" actId="1076"/>
          <ac:spMkLst>
            <pc:docMk/>
            <pc:sldMk cId="3962359836" sldId="260"/>
            <ac:spMk id="35" creationId="{700F59D8-B399-E61E-48FF-A4C723D2AE48}"/>
          </ac:spMkLst>
        </pc:spChg>
        <pc:spChg chg="mod">
          <ac:chgData name="Блажо Ђуровић" userId="5694572e-f064-495d-ac23-a1610d1060de" providerId="ADAL" clId="{67FF07C7-233D-4918-B07F-5A33CB72128E}" dt="2022-11-29T19:48:20.044" v="93" actId="1076"/>
          <ac:spMkLst>
            <pc:docMk/>
            <pc:sldMk cId="3962359836" sldId="260"/>
            <ac:spMk id="36" creationId="{9CA31834-B8E2-27D1-53AE-A42BB4AFE465}"/>
          </ac:spMkLst>
        </pc:spChg>
        <pc:spChg chg="mod">
          <ac:chgData name="Блажо Ђуровић" userId="5694572e-f064-495d-ac23-a1610d1060de" providerId="ADAL" clId="{67FF07C7-233D-4918-B07F-5A33CB72128E}" dt="2022-11-29T19:50:49.869" v="127" actId="1076"/>
          <ac:spMkLst>
            <pc:docMk/>
            <pc:sldMk cId="3962359836" sldId="260"/>
            <ac:spMk id="42" creationId="{6FF43655-3590-AB87-CBAF-6C3C65727347}"/>
          </ac:spMkLst>
        </pc:spChg>
        <pc:spChg chg="mod">
          <ac:chgData name="Блажо Ђуровић" userId="5694572e-f064-495d-ac23-a1610d1060de" providerId="ADAL" clId="{67FF07C7-233D-4918-B07F-5A33CB72128E}" dt="2022-11-29T19:51:00.278" v="134" actId="1076"/>
          <ac:spMkLst>
            <pc:docMk/>
            <pc:sldMk cId="3962359836" sldId="260"/>
            <ac:spMk id="43" creationId="{D24050A9-08B7-4C1B-4CD2-71B1B2EFD79A}"/>
          </ac:spMkLst>
        </pc:spChg>
        <pc:spChg chg="mod">
          <ac:chgData name="Блажо Ђуровић" userId="5694572e-f064-495d-ac23-a1610d1060de" providerId="ADAL" clId="{67FF07C7-233D-4918-B07F-5A33CB72128E}" dt="2022-11-29T19:48:25.827" v="94" actId="1076"/>
          <ac:spMkLst>
            <pc:docMk/>
            <pc:sldMk cId="3962359836" sldId="260"/>
            <ac:spMk id="45" creationId="{1841FCB5-DD91-EF6F-A3AE-51EFB64473F0}"/>
          </ac:spMkLst>
        </pc:spChg>
        <pc:spChg chg="mod">
          <ac:chgData name="Блажо Ђуровић" userId="5694572e-f064-495d-ac23-a1610d1060de" providerId="ADAL" clId="{67FF07C7-233D-4918-B07F-5A33CB72128E}" dt="2022-11-29T19:48:25.827" v="94" actId="1076"/>
          <ac:spMkLst>
            <pc:docMk/>
            <pc:sldMk cId="3962359836" sldId="260"/>
            <ac:spMk id="46" creationId="{324D6A97-C5D3-B764-439E-CDBC1286C968}"/>
          </ac:spMkLst>
        </pc:spChg>
        <pc:spChg chg="add mod">
          <ac:chgData name="Блажо Ђуровић" userId="5694572e-f064-495d-ac23-a1610d1060de" providerId="ADAL" clId="{67FF07C7-233D-4918-B07F-5A33CB72128E}" dt="2022-11-29T19:44:28.091" v="41" actId="1076"/>
          <ac:spMkLst>
            <pc:docMk/>
            <pc:sldMk cId="3962359836" sldId="260"/>
            <ac:spMk id="47" creationId="{3C5E998B-7F26-7F94-D79C-A67F387AF929}"/>
          </ac:spMkLst>
        </pc:spChg>
        <pc:spChg chg="mod">
          <ac:chgData name="Блажо Ђуровић" userId="5694572e-f064-495d-ac23-a1610d1060de" providerId="ADAL" clId="{67FF07C7-233D-4918-B07F-5A33CB72128E}" dt="2022-11-29T19:48:51.527" v="97" actId="1076"/>
          <ac:spMkLst>
            <pc:docMk/>
            <pc:sldMk cId="3962359836" sldId="260"/>
            <ac:spMk id="50" creationId="{7C04B2F5-F859-2E49-13F3-FBFB661D8703}"/>
          </ac:spMkLst>
        </pc:spChg>
        <pc:spChg chg="mod">
          <ac:chgData name="Блажо Ђуровић" userId="5694572e-f064-495d-ac23-a1610d1060de" providerId="ADAL" clId="{67FF07C7-233D-4918-B07F-5A33CB72128E}" dt="2022-11-29T19:48:35.784" v="95" actId="1076"/>
          <ac:spMkLst>
            <pc:docMk/>
            <pc:sldMk cId="3962359836" sldId="260"/>
            <ac:spMk id="54" creationId="{989F6CB7-6501-6363-B8AA-721980A7B809}"/>
          </ac:spMkLst>
        </pc:spChg>
        <pc:spChg chg="mod">
          <ac:chgData name="Блажо Ђуровић" userId="5694572e-f064-495d-ac23-a1610d1060de" providerId="ADAL" clId="{67FF07C7-233D-4918-B07F-5A33CB72128E}" dt="2022-11-29T19:49:05.405" v="100" actId="1076"/>
          <ac:spMkLst>
            <pc:docMk/>
            <pc:sldMk cId="3962359836" sldId="260"/>
            <ac:spMk id="58" creationId="{05AD4582-0547-FE91-D3D6-39A4E671BA9D}"/>
          </ac:spMkLst>
        </pc:spChg>
        <pc:spChg chg="mod">
          <ac:chgData name="Блажо Ђуровић" userId="5694572e-f064-495d-ac23-a1610d1060de" providerId="ADAL" clId="{67FF07C7-233D-4918-B07F-5A33CB72128E}" dt="2022-11-29T19:49:08.724" v="101" actId="1076"/>
          <ac:spMkLst>
            <pc:docMk/>
            <pc:sldMk cId="3962359836" sldId="260"/>
            <ac:spMk id="59" creationId="{208FB95D-D452-EC00-C016-EECCD7DA794B}"/>
          </ac:spMkLst>
        </pc:spChg>
        <pc:spChg chg="add mod">
          <ac:chgData name="Блажо Ђуровић" userId="5694572e-f064-495d-ac23-a1610d1060de" providerId="ADAL" clId="{67FF07C7-233D-4918-B07F-5A33CB72128E}" dt="2022-11-29T19:46:57.678" v="83" actId="164"/>
          <ac:spMkLst>
            <pc:docMk/>
            <pc:sldMk cId="3962359836" sldId="260"/>
            <ac:spMk id="61" creationId="{9C736BF1-1ED4-7F16-D931-1345A170C11D}"/>
          </ac:spMkLst>
        </pc:spChg>
        <pc:spChg chg="mod">
          <ac:chgData name="Блажо Ђуровић" userId="5694572e-f064-495d-ac23-a1610d1060de" providerId="ADAL" clId="{67FF07C7-233D-4918-B07F-5A33CB72128E}" dt="2022-11-29T19:47:13.867" v="88" actId="20577"/>
          <ac:spMkLst>
            <pc:docMk/>
            <pc:sldMk cId="3962359836" sldId="260"/>
            <ac:spMk id="65" creationId="{83EB14C5-5798-FEBA-10E8-E164A2434756}"/>
          </ac:spMkLst>
        </pc:spChg>
        <pc:spChg chg="mod">
          <ac:chgData name="Блажо Ђуровић" userId="5694572e-f064-495d-ac23-a1610d1060de" providerId="ADAL" clId="{67FF07C7-233D-4918-B07F-5A33CB72128E}" dt="2022-11-29T19:49:39.946" v="104"/>
          <ac:spMkLst>
            <pc:docMk/>
            <pc:sldMk cId="3962359836" sldId="260"/>
            <ac:spMk id="70" creationId="{E02F2D35-657D-8A2C-7F6A-F27DEB0AFBAA}"/>
          </ac:spMkLst>
        </pc:spChg>
        <pc:spChg chg="mod">
          <ac:chgData name="Блажо Ђуровић" userId="5694572e-f064-495d-ac23-a1610d1060de" providerId="ADAL" clId="{67FF07C7-233D-4918-B07F-5A33CB72128E}" dt="2022-11-29T19:49:39.946" v="104"/>
          <ac:spMkLst>
            <pc:docMk/>
            <pc:sldMk cId="3962359836" sldId="260"/>
            <ac:spMk id="71" creationId="{1A0B63B6-FCA1-0BCE-C460-E274DB1439F1}"/>
          </ac:spMkLst>
        </pc:spChg>
        <pc:spChg chg="add mod">
          <ac:chgData name="Блажо Ђуровић" userId="5694572e-f064-495d-ac23-a1610d1060de" providerId="ADAL" clId="{67FF07C7-233D-4918-B07F-5A33CB72128E}" dt="2022-11-29T19:51:48.082" v="142" actId="164"/>
          <ac:spMkLst>
            <pc:docMk/>
            <pc:sldMk cId="3962359836" sldId="260"/>
            <ac:spMk id="76" creationId="{23130C92-5820-10CD-A909-82B9BFFA9EB6}"/>
          </ac:spMkLst>
        </pc:spChg>
        <pc:spChg chg="add mod">
          <ac:chgData name="Блажо Ђуровић" userId="5694572e-f064-495d-ac23-a1610d1060de" providerId="ADAL" clId="{67FF07C7-233D-4918-B07F-5A33CB72128E}" dt="2022-11-29T19:51:48.082" v="142" actId="164"/>
          <ac:spMkLst>
            <pc:docMk/>
            <pc:sldMk cId="3962359836" sldId="260"/>
            <ac:spMk id="77" creationId="{DB81027E-C5AC-3B12-637D-FB4F0AC9225B}"/>
          </ac:spMkLst>
        </pc:spChg>
        <pc:spChg chg="add mod">
          <ac:chgData name="Блажо Ђуровић" userId="5694572e-f064-495d-ac23-a1610d1060de" providerId="ADAL" clId="{67FF07C7-233D-4918-B07F-5A33CB72128E}" dt="2022-11-29T19:52:24.628" v="146" actId="1076"/>
          <ac:spMkLst>
            <pc:docMk/>
            <pc:sldMk cId="3962359836" sldId="260"/>
            <ac:spMk id="80" creationId="{7F425B89-4A4A-41B1-14F2-47C6FC543B25}"/>
          </ac:spMkLst>
        </pc:spChg>
        <pc:spChg chg="add mod">
          <ac:chgData name="Блажо Ђуровић" userId="5694572e-f064-495d-ac23-a1610d1060de" providerId="ADAL" clId="{67FF07C7-233D-4918-B07F-5A33CB72128E}" dt="2022-11-29T19:52:13.396" v="144" actId="1076"/>
          <ac:spMkLst>
            <pc:docMk/>
            <pc:sldMk cId="3962359836" sldId="260"/>
            <ac:spMk id="81" creationId="{AE0B2E0D-1F4B-B40F-69A5-1CF8C5BFC307}"/>
          </ac:spMkLst>
        </pc:spChg>
        <pc:spChg chg="add del mod">
          <ac:chgData name="Блажо Ђуровић" userId="5694572e-f064-495d-ac23-a1610d1060de" providerId="ADAL" clId="{67FF07C7-233D-4918-B07F-5A33CB72128E}" dt="2022-11-29T19:52:39.057" v="153"/>
          <ac:spMkLst>
            <pc:docMk/>
            <pc:sldMk cId="3962359836" sldId="260"/>
            <ac:spMk id="83" creationId="{CBD4E562-3F01-C595-2205-25E51519D471}"/>
          </ac:spMkLst>
        </pc:spChg>
        <pc:spChg chg="add del mod">
          <ac:chgData name="Блажо Ђуровић" userId="5694572e-f064-495d-ac23-a1610d1060de" providerId="ADAL" clId="{67FF07C7-233D-4918-B07F-5A33CB72128E}" dt="2022-11-29T19:52:39.056" v="151" actId="478"/>
          <ac:spMkLst>
            <pc:docMk/>
            <pc:sldMk cId="3962359836" sldId="260"/>
            <ac:spMk id="85" creationId="{08B56BB6-C609-CCC8-D3FA-12F5F661E5BD}"/>
          </ac:spMkLst>
        </pc:spChg>
        <pc:spChg chg="add mod">
          <ac:chgData name="Блажо Ђуровић" userId="5694572e-f064-495d-ac23-a1610d1060de" providerId="ADAL" clId="{67FF07C7-233D-4918-B07F-5A33CB72128E}" dt="2022-11-29T20:10:59.772" v="335" actId="1076"/>
          <ac:spMkLst>
            <pc:docMk/>
            <pc:sldMk cId="3962359836" sldId="260"/>
            <ac:spMk id="86" creationId="{69FCD19F-6971-8C85-2EBA-0FFCE25EA9C2}"/>
          </ac:spMkLst>
        </pc:spChg>
        <pc:spChg chg="add mod">
          <ac:chgData name="Блажо Ђуровић" userId="5694572e-f064-495d-ac23-a1610d1060de" providerId="ADAL" clId="{67FF07C7-233D-4918-B07F-5A33CB72128E}" dt="2022-11-29T19:56:28.630" v="239" actId="20577"/>
          <ac:spMkLst>
            <pc:docMk/>
            <pc:sldMk cId="3962359836" sldId="260"/>
            <ac:spMk id="87" creationId="{49DC2B49-1526-121D-6708-141E91EB0266}"/>
          </ac:spMkLst>
        </pc:spChg>
        <pc:spChg chg="add mod">
          <ac:chgData name="Блажо Ђуровић" userId="5694572e-f064-495d-ac23-a1610d1060de" providerId="ADAL" clId="{67FF07C7-233D-4918-B07F-5A33CB72128E}" dt="2022-11-29T19:57:05.899" v="246" actId="1076"/>
          <ac:spMkLst>
            <pc:docMk/>
            <pc:sldMk cId="3962359836" sldId="260"/>
            <ac:spMk id="88" creationId="{5154C0D9-458B-5AE8-80F5-BDBD996E6646}"/>
          </ac:spMkLst>
        </pc:spChg>
        <pc:spChg chg="add mod">
          <ac:chgData name="Блажо Ђуровић" userId="5694572e-f064-495d-ac23-a1610d1060de" providerId="ADAL" clId="{67FF07C7-233D-4918-B07F-5A33CB72128E}" dt="2022-11-29T20:00:11.651" v="318" actId="1076"/>
          <ac:spMkLst>
            <pc:docMk/>
            <pc:sldMk cId="3962359836" sldId="260"/>
            <ac:spMk id="89" creationId="{E276980F-F2A4-4C99-E391-02EF697C9A34}"/>
          </ac:spMkLst>
        </pc:spChg>
        <pc:spChg chg="add mod">
          <ac:chgData name="Блажо Ђуровић" userId="5694572e-f064-495d-ac23-a1610d1060de" providerId="ADAL" clId="{67FF07C7-233D-4918-B07F-5A33CB72128E}" dt="2022-11-29T20:00:39.834" v="324" actId="20577"/>
          <ac:spMkLst>
            <pc:docMk/>
            <pc:sldMk cId="3962359836" sldId="260"/>
            <ac:spMk id="90" creationId="{4589E7A5-C173-DFD4-4D74-CFA76E29FF4B}"/>
          </ac:spMkLst>
        </pc:spChg>
        <pc:grpChg chg="add mod">
          <ac:chgData name="Блажо Ђуровић" userId="5694572e-f064-495d-ac23-a1610d1060de" providerId="ADAL" clId="{67FF07C7-233D-4918-B07F-5A33CB72128E}" dt="2022-11-29T20:10:59.772" v="335" actId="1076"/>
          <ac:grpSpMkLst>
            <pc:docMk/>
            <pc:sldMk cId="3962359836" sldId="260"/>
            <ac:grpSpMk id="19" creationId="{3503F39C-6057-2E64-10A0-D69AB3FACD34}"/>
          </ac:grpSpMkLst>
        </pc:grpChg>
        <pc:grpChg chg="mod">
          <ac:chgData name="Блажо Ђуровић" userId="5694572e-f064-495d-ac23-a1610d1060de" providerId="ADAL" clId="{67FF07C7-233D-4918-B07F-5A33CB72128E}" dt="2022-11-29T20:10:59.772" v="335" actId="1076"/>
          <ac:grpSpMkLst>
            <pc:docMk/>
            <pc:sldMk cId="3962359836" sldId="260"/>
            <ac:grpSpMk id="28" creationId="{7F45D256-4880-A226-9052-2EB0CFE05C52}"/>
          </ac:grpSpMkLst>
        </pc:grpChg>
        <pc:grpChg chg="mod">
          <ac:chgData name="Блажо Ђуровић" userId="5694572e-f064-495d-ac23-a1610d1060de" providerId="ADAL" clId="{67FF07C7-233D-4918-B07F-5A33CB72128E}" dt="2022-11-29T20:10:59.772" v="335" actId="1076"/>
          <ac:grpSpMkLst>
            <pc:docMk/>
            <pc:sldMk cId="3962359836" sldId="260"/>
            <ac:grpSpMk id="31" creationId="{691B5F37-84F5-D964-369E-CDD66604F8C5}"/>
          </ac:grpSpMkLst>
        </pc:grpChg>
        <pc:grpChg chg="add mod">
          <ac:chgData name="Блажо Ђуровић" userId="5694572e-f064-495d-ac23-a1610d1060de" providerId="ADAL" clId="{67FF07C7-233D-4918-B07F-5A33CB72128E}" dt="2022-11-29T19:46:00.940" v="51" actId="164"/>
          <ac:grpSpMkLst>
            <pc:docMk/>
            <pc:sldMk cId="3962359836" sldId="260"/>
            <ac:grpSpMk id="34" creationId="{2B52FB00-031C-415F-D242-F0DD5EA00A8D}"/>
          </ac:grpSpMkLst>
        </pc:grpChg>
        <pc:grpChg chg="mod">
          <ac:chgData name="Блажо Ђуровић" userId="5694572e-f064-495d-ac23-a1610d1060de" providerId="ADAL" clId="{67FF07C7-233D-4918-B07F-5A33CB72128E}" dt="2022-11-29T20:10:59.772" v="335" actId="1076"/>
          <ac:grpSpMkLst>
            <pc:docMk/>
            <pc:sldMk cId="3962359836" sldId="260"/>
            <ac:grpSpMk id="37" creationId="{D54937F7-7CF5-6535-79E2-AE422902766B}"/>
          </ac:grpSpMkLst>
        </pc:grpChg>
        <pc:grpChg chg="mod">
          <ac:chgData name="Блажо Ђуровић" userId="5694572e-f064-495d-ac23-a1610d1060de" providerId="ADAL" clId="{67FF07C7-233D-4918-B07F-5A33CB72128E}" dt="2022-11-29T20:10:59.772" v="335" actId="1076"/>
          <ac:grpSpMkLst>
            <pc:docMk/>
            <pc:sldMk cId="3962359836" sldId="260"/>
            <ac:grpSpMk id="40" creationId="{2CAB2B07-2C9A-94A2-B0A9-1937CA850F1F}"/>
          </ac:grpSpMkLst>
        </pc:grpChg>
        <pc:grpChg chg="add mod">
          <ac:chgData name="Блажо Ђуровић" userId="5694572e-f064-495d-ac23-a1610d1060de" providerId="ADAL" clId="{67FF07C7-233D-4918-B07F-5A33CB72128E}" dt="2022-11-29T19:46:00.940" v="51" actId="164"/>
          <ac:grpSpMkLst>
            <pc:docMk/>
            <pc:sldMk cId="3962359836" sldId="260"/>
            <ac:grpSpMk id="44" creationId="{30A16544-9A4E-EAE6-8E7E-F6E160D5F580}"/>
          </ac:grpSpMkLst>
        </pc:grpChg>
        <pc:grpChg chg="add mod">
          <ac:chgData name="Блажо Ђуровић" userId="5694572e-f064-495d-ac23-a1610d1060de" providerId="ADAL" clId="{67FF07C7-233D-4918-B07F-5A33CB72128E}" dt="2022-11-29T19:46:00.940" v="51" actId="164"/>
          <ac:grpSpMkLst>
            <pc:docMk/>
            <pc:sldMk cId="3962359836" sldId="260"/>
            <ac:grpSpMk id="48" creationId="{4F9DCEF3-71A8-1135-A873-3631E75E116D}"/>
          </ac:grpSpMkLst>
        </pc:grpChg>
        <pc:grpChg chg="add mod">
          <ac:chgData name="Блажо Ђуровић" userId="5694572e-f064-495d-ac23-a1610d1060de" providerId="ADAL" clId="{67FF07C7-233D-4918-B07F-5A33CB72128E}" dt="2022-11-29T19:46:00.940" v="51" actId="164"/>
          <ac:grpSpMkLst>
            <pc:docMk/>
            <pc:sldMk cId="3962359836" sldId="260"/>
            <ac:grpSpMk id="52" creationId="{C8F0CBCA-4436-0429-C75B-BCF0EDDE42E5}"/>
          </ac:grpSpMkLst>
        </pc:grpChg>
        <pc:grpChg chg="add mod">
          <ac:chgData name="Блажо Ђуровић" userId="5694572e-f064-495d-ac23-a1610d1060de" providerId="ADAL" clId="{67FF07C7-233D-4918-B07F-5A33CB72128E}" dt="2022-11-29T19:46:00.940" v="51" actId="164"/>
          <ac:grpSpMkLst>
            <pc:docMk/>
            <pc:sldMk cId="3962359836" sldId="260"/>
            <ac:grpSpMk id="55" creationId="{EB6E56A9-AD03-754E-F4C1-80E3B3471500}"/>
          </ac:grpSpMkLst>
        </pc:grpChg>
        <pc:grpChg chg="add mod">
          <ac:chgData name="Блажо Ђуровић" userId="5694572e-f064-495d-ac23-a1610d1060de" providerId="ADAL" clId="{67FF07C7-233D-4918-B07F-5A33CB72128E}" dt="2022-11-29T19:46:14.928" v="54" actId="1076"/>
          <ac:grpSpMkLst>
            <pc:docMk/>
            <pc:sldMk cId="3962359836" sldId="260"/>
            <ac:grpSpMk id="56" creationId="{EB1A8C4F-9C85-16BE-2BEE-25330DDE11B2}"/>
          </ac:grpSpMkLst>
        </pc:grpChg>
        <pc:grpChg chg="add mod">
          <ac:chgData name="Блажо Ђуровић" userId="5694572e-f064-495d-ac23-a1610d1060de" providerId="ADAL" clId="{67FF07C7-233D-4918-B07F-5A33CB72128E}" dt="2022-11-29T19:49:27.233" v="103" actId="1076"/>
          <ac:grpSpMkLst>
            <pc:docMk/>
            <pc:sldMk cId="3962359836" sldId="260"/>
            <ac:grpSpMk id="62" creationId="{554FD86A-932F-D551-37C3-45674B48B2D6}"/>
          </ac:grpSpMkLst>
        </pc:grpChg>
        <pc:grpChg chg="add mod">
          <ac:chgData name="Блажо Ђуровић" userId="5694572e-f064-495d-ac23-a1610d1060de" providerId="ADAL" clId="{67FF07C7-233D-4918-B07F-5A33CB72128E}" dt="2022-11-29T19:49:20.878" v="102" actId="1076"/>
          <ac:grpSpMkLst>
            <pc:docMk/>
            <pc:sldMk cId="3962359836" sldId="260"/>
            <ac:grpSpMk id="63" creationId="{BE934243-EF49-7400-B30D-A5CAE8EAECF7}"/>
          </ac:grpSpMkLst>
        </pc:grpChg>
        <pc:grpChg chg="add del mod">
          <ac:chgData name="Блажо Ђуровић" userId="5694572e-f064-495d-ac23-a1610d1060de" providerId="ADAL" clId="{67FF07C7-233D-4918-B07F-5A33CB72128E}" dt="2022-11-29T19:49:52.231" v="106" actId="478"/>
          <ac:grpSpMkLst>
            <pc:docMk/>
            <pc:sldMk cId="3962359836" sldId="260"/>
            <ac:grpSpMk id="68" creationId="{6A933EE0-BAF7-9347-C919-AC0FBC0D5EC7}"/>
          </ac:grpSpMkLst>
        </pc:grpChg>
        <pc:grpChg chg="add mod">
          <ac:chgData name="Блажо Ђуровић" userId="5694572e-f064-495d-ac23-a1610d1060de" providerId="ADAL" clId="{67FF07C7-233D-4918-B07F-5A33CB72128E}" dt="2022-11-29T19:51:48.082" v="142" actId="164"/>
          <ac:grpSpMkLst>
            <pc:docMk/>
            <pc:sldMk cId="3962359836" sldId="260"/>
            <ac:grpSpMk id="72" creationId="{C1FED388-4463-3B44-48E5-E3338817F996}"/>
          </ac:grpSpMkLst>
        </pc:grpChg>
        <pc:grpChg chg="add mod">
          <ac:chgData name="Блажо Ђуровић" userId="5694572e-f064-495d-ac23-a1610d1060de" providerId="ADAL" clId="{67FF07C7-233D-4918-B07F-5A33CB72128E}" dt="2022-11-29T20:10:59.772" v="335" actId="1076"/>
          <ac:grpSpMkLst>
            <pc:docMk/>
            <pc:sldMk cId="3962359836" sldId="260"/>
            <ac:grpSpMk id="78" creationId="{5007CB23-D3D6-8E5E-67E5-016FB8E22793}"/>
          </ac:grpSpMkLst>
        </pc:grpChg>
        <pc:picChg chg="add mod">
          <ac:chgData name="Блажо Ђуровић" userId="5694572e-f064-495d-ac23-a1610d1060de" providerId="ADAL" clId="{67FF07C7-233D-4918-B07F-5A33CB72128E}" dt="2022-11-29T19:48:01.471" v="91" actId="1076"/>
          <ac:picMkLst>
            <pc:docMk/>
            <pc:sldMk cId="3962359836" sldId="260"/>
            <ac:picMk id="23" creationId="{9FA391E4-77EA-0F48-6C98-CDFE279E6D50}"/>
          </ac:picMkLst>
        </pc:picChg>
        <pc:picChg chg="mod">
          <ac:chgData name="Блажо Ђуровић" userId="5694572e-f064-495d-ac23-a1610d1060de" providerId="ADAL" clId="{67FF07C7-233D-4918-B07F-5A33CB72128E}" dt="2022-11-29T20:10:59.772" v="335" actId="1076"/>
          <ac:picMkLst>
            <pc:docMk/>
            <pc:sldMk cId="3962359836" sldId="260"/>
            <ac:picMk id="27" creationId="{26DBCA30-87B1-5FAC-EBDC-A17E166984F5}"/>
          </ac:picMkLst>
        </pc:picChg>
        <pc:cxnChg chg="mod">
          <ac:chgData name="Блажо Ђуровић" userId="5694572e-f064-495d-ac23-a1610d1060de" providerId="ADAL" clId="{67FF07C7-233D-4918-B07F-5A33CB72128E}" dt="2022-11-29T19:36:38.475" v="0"/>
          <ac:cxnSpMkLst>
            <pc:docMk/>
            <pc:sldMk cId="3962359836" sldId="260"/>
            <ac:cxnSpMk id="21" creationId="{3A7B2E65-B5EB-F856-FA72-714CD610EF9A}"/>
          </ac:cxnSpMkLst>
        </pc:cxnChg>
        <pc:cxnChg chg="mod">
          <ac:chgData name="Блажо Ђуровић" userId="5694572e-f064-495d-ac23-a1610d1060de" providerId="ADAL" clId="{67FF07C7-233D-4918-B07F-5A33CB72128E}" dt="2022-11-29T19:48:51.527" v="97" actId="1076"/>
          <ac:cxnSpMkLst>
            <pc:docMk/>
            <pc:sldMk cId="3962359836" sldId="260"/>
            <ac:cxnSpMk id="49" creationId="{4BA50A8E-022B-3559-580E-1DE3E8901209}"/>
          </ac:cxnSpMkLst>
        </pc:cxnChg>
        <pc:cxnChg chg="mod">
          <ac:chgData name="Блажо Ђуровић" userId="5694572e-f064-495d-ac23-a1610d1060de" providerId="ADAL" clId="{67FF07C7-233D-4918-B07F-5A33CB72128E}" dt="2022-11-29T19:48:35.784" v="95" actId="1076"/>
          <ac:cxnSpMkLst>
            <pc:docMk/>
            <pc:sldMk cId="3962359836" sldId="260"/>
            <ac:cxnSpMk id="53" creationId="{B08A6556-4C65-9EA1-5247-1B56B13D846B}"/>
          </ac:cxnSpMkLst>
        </pc:cxnChg>
        <pc:cxnChg chg="mod">
          <ac:chgData name="Блажо Ђуровић" userId="5694572e-f064-495d-ac23-a1610d1060de" providerId="ADAL" clId="{67FF07C7-233D-4918-B07F-5A33CB72128E}" dt="2022-11-29T19:49:05.405" v="100" actId="1076"/>
          <ac:cxnSpMkLst>
            <pc:docMk/>
            <pc:sldMk cId="3962359836" sldId="260"/>
            <ac:cxnSpMk id="57" creationId="{329D843A-414A-4373-C318-8CB56C45C0CD}"/>
          </ac:cxnSpMkLst>
        </pc:cxnChg>
        <pc:cxnChg chg="add mod">
          <ac:chgData name="Блажо Ђуровић" userId="5694572e-f064-495d-ac23-a1610d1060de" providerId="ADAL" clId="{67FF07C7-233D-4918-B07F-5A33CB72128E}" dt="2022-11-29T19:46:57.678" v="83" actId="164"/>
          <ac:cxnSpMkLst>
            <pc:docMk/>
            <pc:sldMk cId="3962359836" sldId="260"/>
            <ac:cxnSpMk id="60" creationId="{A93EF18B-E543-064A-C0D2-23A68B4E6367}"/>
          </ac:cxnSpMkLst>
        </pc:cxnChg>
        <pc:cxnChg chg="mod">
          <ac:chgData name="Блажо Ђуровић" userId="5694572e-f064-495d-ac23-a1610d1060de" providerId="ADAL" clId="{67FF07C7-233D-4918-B07F-5A33CB72128E}" dt="2022-11-29T19:47:13.867" v="88" actId="20577"/>
          <ac:cxnSpMkLst>
            <pc:docMk/>
            <pc:sldMk cId="3962359836" sldId="260"/>
            <ac:cxnSpMk id="64" creationId="{28997841-5863-AE83-4E4E-428A9EED2E96}"/>
          </ac:cxnSpMkLst>
        </pc:cxnChg>
        <pc:cxnChg chg="mod">
          <ac:chgData name="Блажо Ђуровић" userId="5694572e-f064-495d-ac23-a1610d1060de" providerId="ADAL" clId="{67FF07C7-233D-4918-B07F-5A33CB72128E}" dt="2022-11-29T19:49:39.946" v="104"/>
          <ac:cxnSpMkLst>
            <pc:docMk/>
            <pc:sldMk cId="3962359836" sldId="260"/>
            <ac:cxnSpMk id="69" creationId="{80C75642-ECE2-8953-5C7F-5CBDA6FFD151}"/>
          </ac:cxnSpMkLst>
        </pc:cxnChg>
        <pc:cxnChg chg="mod">
          <ac:chgData name="Блажо Ђуровић" userId="5694572e-f064-495d-ac23-a1610d1060de" providerId="ADAL" clId="{67FF07C7-233D-4918-B07F-5A33CB72128E}" dt="2022-11-29T19:50:44.172" v="126" actId="1035"/>
          <ac:cxnSpMkLst>
            <pc:docMk/>
            <pc:sldMk cId="3962359836" sldId="260"/>
            <ac:cxnSpMk id="73" creationId="{5C92BD0A-7E56-F3DA-755B-EA5CDBCDD1DC}"/>
          </ac:cxnSpMkLst>
        </pc:cxnChg>
        <pc:cxnChg chg="mod">
          <ac:chgData name="Блажо Ђуровић" userId="5694572e-f064-495d-ac23-a1610d1060de" providerId="ADAL" clId="{67FF07C7-233D-4918-B07F-5A33CB72128E}" dt="2022-11-29T19:50:44.172" v="126" actId="1035"/>
          <ac:cxnSpMkLst>
            <pc:docMk/>
            <pc:sldMk cId="3962359836" sldId="260"/>
            <ac:cxnSpMk id="74" creationId="{BE3AFD37-91E0-278F-036D-226A8B024ABA}"/>
          </ac:cxnSpMkLst>
        </pc:cxnChg>
        <pc:cxnChg chg="mod">
          <ac:chgData name="Блажо Ђуровић" userId="5694572e-f064-495d-ac23-a1610d1060de" providerId="ADAL" clId="{67FF07C7-233D-4918-B07F-5A33CB72128E}" dt="2022-11-29T19:50:16.652" v="107"/>
          <ac:cxnSpMkLst>
            <pc:docMk/>
            <pc:sldMk cId="3962359836" sldId="260"/>
            <ac:cxnSpMk id="75" creationId="{A3116FE0-1442-0147-AC22-5B5AA75F4FC5}"/>
          </ac:cxnSpMkLst>
        </pc:cxnChg>
        <pc:cxnChg chg="add mod">
          <ac:chgData name="Блажо Ђуровић" userId="5694572e-f064-495d-ac23-a1610d1060de" providerId="ADAL" clId="{67FF07C7-233D-4918-B07F-5A33CB72128E}" dt="2022-11-29T19:52:18.447" v="145" actId="14100"/>
          <ac:cxnSpMkLst>
            <pc:docMk/>
            <pc:sldMk cId="3962359836" sldId="260"/>
            <ac:cxnSpMk id="79" creationId="{7FD88260-1BF7-4A83-C50E-C786551419B9}"/>
          </ac:cxnSpMkLst>
        </pc:cxnChg>
      </pc:sldChg>
      <pc:sldChg chg="addSp delSp modSp new mod modClrScheme chgLayout">
        <pc:chgData name="Блажо Ђуровић" userId="5694572e-f064-495d-ac23-a1610d1060de" providerId="ADAL" clId="{67FF07C7-233D-4918-B07F-5A33CB72128E}" dt="2022-11-29T20:21:53.484" v="343" actId="14100"/>
        <pc:sldMkLst>
          <pc:docMk/>
          <pc:sldMk cId="2771837599" sldId="261"/>
        </pc:sldMkLst>
        <pc:spChg chg="del">
          <ac:chgData name="Блажо Ђуровић" userId="5694572e-f064-495d-ac23-a1610d1060de" providerId="ADAL" clId="{67FF07C7-233D-4918-B07F-5A33CB72128E}" dt="2022-11-29T20:21:29.355" v="339" actId="700"/>
          <ac:spMkLst>
            <pc:docMk/>
            <pc:sldMk cId="2771837599" sldId="261"/>
            <ac:spMk id="2" creationId="{CBB90EC0-B908-25F3-74F6-BE04E1967931}"/>
          </ac:spMkLst>
        </pc:spChg>
        <pc:picChg chg="add mod">
          <ac:chgData name="Блажо Ђуровић" userId="5694572e-f064-495d-ac23-a1610d1060de" providerId="ADAL" clId="{67FF07C7-233D-4918-B07F-5A33CB72128E}" dt="2022-11-29T20:21:53.484" v="343" actId="14100"/>
          <ac:picMkLst>
            <pc:docMk/>
            <pc:sldMk cId="2771837599" sldId="261"/>
            <ac:picMk id="4" creationId="{0DD2C51F-CA9E-11E9-774A-CF6AE1257B46}"/>
          </ac:picMkLst>
        </pc:picChg>
      </pc:sldChg>
    </pc:docChg>
  </pc:docChgLst>
  <pc:docChgLst>
    <pc:chgData name="Блажо Ђуровић" userId="5694572e-f064-495d-ac23-a1610d1060de" providerId="ADAL" clId="{B24B4A4C-8302-4174-9607-5A3EF1315B79}"/>
    <pc:docChg chg="undo custSel addSld modSld">
      <pc:chgData name="Блажо Ђуровић" userId="5694572e-f064-495d-ac23-a1610d1060de" providerId="ADAL" clId="{B24B4A4C-8302-4174-9607-5A3EF1315B79}" dt="2022-11-30T10:21:56.453" v="899"/>
      <pc:docMkLst>
        <pc:docMk/>
      </pc:docMkLst>
      <pc:sldChg chg="modSp">
        <pc:chgData name="Блажо Ђуровић" userId="5694572e-f064-495d-ac23-a1610d1060de" providerId="ADAL" clId="{B24B4A4C-8302-4174-9607-5A3EF1315B79}" dt="2022-11-30T08:56:19.974" v="3" actId="20577"/>
        <pc:sldMkLst>
          <pc:docMk/>
          <pc:sldMk cId="3793314978" sldId="257"/>
        </pc:sldMkLst>
        <pc:spChg chg="mod">
          <ac:chgData name="Блажо Ђуровић" userId="5694572e-f064-495d-ac23-a1610d1060de" providerId="ADAL" clId="{B24B4A4C-8302-4174-9607-5A3EF1315B79}" dt="2022-11-30T08:56:19.974" v="3" actId="20577"/>
          <ac:spMkLst>
            <pc:docMk/>
            <pc:sldMk cId="3793314978" sldId="257"/>
            <ac:spMk id="4" creationId="{CCAECDEF-D66C-F0E1-8D77-88F4E9D44572}"/>
          </ac:spMkLst>
        </pc:spChg>
      </pc:sldChg>
      <pc:sldChg chg="addSp delSp modSp mod modAnim">
        <pc:chgData name="Блажо Ђуровић" userId="5694572e-f064-495d-ac23-a1610d1060de" providerId="ADAL" clId="{B24B4A4C-8302-4174-9607-5A3EF1315B79}" dt="2022-11-30T10:21:56.453" v="899"/>
        <pc:sldMkLst>
          <pc:docMk/>
          <pc:sldMk cId="2611914645" sldId="259"/>
        </pc:sldMkLst>
        <pc:spChg chg="mod">
          <ac:chgData name="Блажо Ђуровић" userId="5694572e-f064-495d-ac23-a1610d1060de" providerId="ADAL" clId="{B24B4A4C-8302-4174-9607-5A3EF1315B79}" dt="2022-11-30T10:18:48.930" v="869" actId="1076"/>
          <ac:spMkLst>
            <pc:docMk/>
            <pc:sldMk cId="2611914645" sldId="259"/>
            <ac:spMk id="7" creationId="{F4C79FBC-2DB1-AC7E-67D4-C0015DC25BC6}"/>
          </ac:spMkLst>
        </pc:spChg>
        <pc:spChg chg="mod">
          <ac:chgData name="Блажо Ђуровић" userId="5694572e-f064-495d-ac23-a1610d1060de" providerId="ADAL" clId="{B24B4A4C-8302-4174-9607-5A3EF1315B79}" dt="2022-11-30T10:18:01.562" v="865" actId="1076"/>
          <ac:spMkLst>
            <pc:docMk/>
            <pc:sldMk cId="2611914645" sldId="259"/>
            <ac:spMk id="8" creationId="{F8DD9AFC-C853-3332-C9EC-64AF13EE3B07}"/>
          </ac:spMkLst>
        </pc:spChg>
        <pc:spChg chg="add mod">
          <ac:chgData name="Блажо Ђуровић" userId="5694572e-f064-495d-ac23-a1610d1060de" providerId="ADAL" clId="{B24B4A4C-8302-4174-9607-5A3EF1315B79}" dt="2022-11-30T10:16:00.910" v="837" actId="403"/>
          <ac:spMkLst>
            <pc:docMk/>
            <pc:sldMk cId="2611914645" sldId="259"/>
            <ac:spMk id="10" creationId="{541401A0-9B8D-9B41-CE19-E1F7502E8416}"/>
          </ac:spMkLst>
        </pc:spChg>
        <pc:spChg chg="mod">
          <ac:chgData name="Блажо Ђуровић" userId="5694572e-f064-495d-ac23-a1610d1060de" providerId="ADAL" clId="{B24B4A4C-8302-4174-9607-5A3EF1315B79}" dt="2022-11-30T10:18:42.954" v="867" actId="1076"/>
          <ac:spMkLst>
            <pc:docMk/>
            <pc:sldMk cId="2611914645" sldId="259"/>
            <ac:spMk id="17" creationId="{A594C941-0C31-173F-3215-0FE0F212A0C0}"/>
          </ac:spMkLst>
        </pc:spChg>
        <pc:spChg chg="mod">
          <ac:chgData name="Блажо Ђуровић" userId="5694572e-f064-495d-ac23-a1610d1060de" providerId="ADAL" clId="{B24B4A4C-8302-4174-9607-5A3EF1315B79}" dt="2022-11-30T10:20:06.818" v="883" actId="14100"/>
          <ac:spMkLst>
            <pc:docMk/>
            <pc:sldMk cId="2611914645" sldId="259"/>
            <ac:spMk id="19" creationId="{CBC27B9F-BF33-B3CA-616C-03D234080FF1}"/>
          </ac:spMkLst>
        </pc:spChg>
        <pc:spChg chg="mod">
          <ac:chgData name="Блажо Ђуровић" userId="5694572e-f064-495d-ac23-a1610d1060de" providerId="ADAL" clId="{B24B4A4C-8302-4174-9607-5A3EF1315B79}" dt="2022-11-30T10:17:09.187" v="856" actId="1076"/>
          <ac:spMkLst>
            <pc:docMk/>
            <pc:sldMk cId="2611914645" sldId="259"/>
            <ac:spMk id="20" creationId="{B5E6F4BA-5BDB-86EB-9B0E-BF4A4F736CCE}"/>
          </ac:spMkLst>
        </pc:spChg>
        <pc:spChg chg="mod">
          <ac:chgData name="Блажо Ђуровић" userId="5694572e-f064-495d-ac23-a1610d1060de" providerId="ADAL" clId="{B24B4A4C-8302-4174-9607-5A3EF1315B79}" dt="2022-11-30T10:19:18.899" v="879" actId="1076"/>
          <ac:spMkLst>
            <pc:docMk/>
            <pc:sldMk cId="2611914645" sldId="259"/>
            <ac:spMk id="24" creationId="{FAF11BD3-16B6-0DB5-6030-06B24930B086}"/>
          </ac:spMkLst>
        </pc:spChg>
        <pc:spChg chg="mod">
          <ac:chgData name="Блажо Ђуровић" userId="5694572e-f064-495d-ac23-a1610d1060de" providerId="ADAL" clId="{B24B4A4C-8302-4174-9607-5A3EF1315B79}" dt="2022-11-30T10:17:43.294" v="862" actId="164"/>
          <ac:spMkLst>
            <pc:docMk/>
            <pc:sldMk cId="2611914645" sldId="259"/>
            <ac:spMk id="27" creationId="{0479DE2D-4E1F-FBAF-5045-CA7D70F72483}"/>
          </ac:spMkLst>
        </pc:spChg>
        <pc:spChg chg="mod">
          <ac:chgData name="Блажо Ђуровић" userId="5694572e-f064-495d-ac23-a1610d1060de" providerId="ADAL" clId="{B24B4A4C-8302-4174-9607-5A3EF1315B79}" dt="2022-11-30T10:17:43.294" v="862" actId="164"/>
          <ac:spMkLst>
            <pc:docMk/>
            <pc:sldMk cId="2611914645" sldId="259"/>
            <ac:spMk id="28" creationId="{103AC35E-DA87-B7A6-DF21-731C64DCF8C0}"/>
          </ac:spMkLst>
        </pc:spChg>
        <pc:spChg chg="mod">
          <ac:chgData name="Блажо Ђуровић" userId="5694572e-f064-495d-ac23-a1610d1060de" providerId="ADAL" clId="{B24B4A4C-8302-4174-9607-5A3EF1315B79}" dt="2022-11-30T10:13:31.259" v="750" actId="1076"/>
          <ac:spMkLst>
            <pc:docMk/>
            <pc:sldMk cId="2611914645" sldId="259"/>
            <ac:spMk id="29" creationId="{4000C9F9-87D7-63F2-308D-BF0AC3BDB32E}"/>
          </ac:spMkLst>
        </pc:spChg>
        <pc:spChg chg="mod">
          <ac:chgData name="Блажо Ђуровић" userId="5694572e-f064-495d-ac23-a1610d1060de" providerId="ADAL" clId="{B24B4A4C-8302-4174-9607-5A3EF1315B79}" dt="2022-11-30T10:15:07.533" v="825" actId="1076"/>
          <ac:spMkLst>
            <pc:docMk/>
            <pc:sldMk cId="2611914645" sldId="259"/>
            <ac:spMk id="31" creationId="{CE536F9D-C2E8-B5D5-36D0-672D0385D20B}"/>
          </ac:spMkLst>
        </pc:spChg>
        <pc:spChg chg="mod">
          <ac:chgData name="Блажо Ђуровић" userId="5694572e-f064-495d-ac23-a1610d1060de" providerId="ADAL" clId="{B24B4A4C-8302-4174-9607-5A3EF1315B79}" dt="2022-11-30T10:15:09.892" v="826" actId="1076"/>
          <ac:spMkLst>
            <pc:docMk/>
            <pc:sldMk cId="2611914645" sldId="259"/>
            <ac:spMk id="32" creationId="{B897ECDB-204E-0B25-43D6-A11CFDBA786D}"/>
          </ac:spMkLst>
        </pc:spChg>
        <pc:spChg chg="mod">
          <ac:chgData name="Блажо Ђуровић" userId="5694572e-f064-495d-ac23-a1610d1060de" providerId="ADAL" clId="{B24B4A4C-8302-4174-9607-5A3EF1315B79}" dt="2022-11-30T10:15:21.285" v="830" actId="1076"/>
          <ac:spMkLst>
            <pc:docMk/>
            <pc:sldMk cId="2611914645" sldId="259"/>
            <ac:spMk id="33" creationId="{C7D68BA0-E85E-49AF-A0A0-A5C92BA1B75C}"/>
          </ac:spMkLst>
        </pc:spChg>
        <pc:spChg chg="mod">
          <ac:chgData name="Блажо Ђуровић" userId="5694572e-f064-495d-ac23-a1610d1060de" providerId="ADAL" clId="{B24B4A4C-8302-4174-9607-5A3EF1315B79}" dt="2022-11-30T10:11:45.847" v="726" actId="14100"/>
          <ac:spMkLst>
            <pc:docMk/>
            <pc:sldMk cId="2611914645" sldId="259"/>
            <ac:spMk id="35" creationId="{243F9FD9-8AE8-6D33-E2EA-AD5B2D6DAB90}"/>
          </ac:spMkLst>
        </pc:spChg>
        <pc:spChg chg="mod">
          <ac:chgData name="Блажо Ђуровић" userId="5694572e-f064-495d-ac23-a1610d1060de" providerId="ADAL" clId="{B24B4A4C-8302-4174-9607-5A3EF1315B79}" dt="2022-11-30T10:11:58.702" v="728" actId="207"/>
          <ac:spMkLst>
            <pc:docMk/>
            <pc:sldMk cId="2611914645" sldId="259"/>
            <ac:spMk id="36" creationId="{26812D6C-B299-E685-F594-6F67CFDB77B4}"/>
          </ac:spMkLst>
        </pc:spChg>
        <pc:spChg chg="mod">
          <ac:chgData name="Блажо Ђуровић" userId="5694572e-f064-495d-ac23-a1610d1060de" providerId="ADAL" clId="{B24B4A4C-8302-4174-9607-5A3EF1315B79}" dt="2022-11-30T10:12:07.699" v="729" actId="207"/>
          <ac:spMkLst>
            <pc:docMk/>
            <pc:sldMk cId="2611914645" sldId="259"/>
            <ac:spMk id="38" creationId="{E9EDA9AB-FD4D-0E3E-C479-8447AC5A3BE9}"/>
          </ac:spMkLst>
        </pc:spChg>
        <pc:spChg chg="mod">
          <ac:chgData name="Блажо Ђуровић" userId="5694572e-f064-495d-ac23-a1610d1060de" providerId="ADAL" clId="{B24B4A4C-8302-4174-9607-5A3EF1315B79}" dt="2022-11-30T10:12:07.699" v="729" actId="207"/>
          <ac:spMkLst>
            <pc:docMk/>
            <pc:sldMk cId="2611914645" sldId="259"/>
            <ac:spMk id="39" creationId="{55AF0BD6-6F2D-8C0F-027F-B87168DDD19D}"/>
          </ac:spMkLst>
        </pc:spChg>
        <pc:spChg chg="mod">
          <ac:chgData name="Блажо Ђуровић" userId="5694572e-f064-495d-ac23-a1610d1060de" providerId="ADAL" clId="{B24B4A4C-8302-4174-9607-5A3EF1315B79}" dt="2022-11-30T10:18:50.601" v="870"/>
          <ac:spMkLst>
            <pc:docMk/>
            <pc:sldMk cId="2611914645" sldId="259"/>
            <ac:spMk id="40" creationId="{D31460C4-2AFC-4485-ED90-5C4745F332EE}"/>
          </ac:spMkLst>
        </pc:spChg>
        <pc:spChg chg="mod">
          <ac:chgData name="Блажо Ђуровић" userId="5694572e-f064-495d-ac23-a1610d1060de" providerId="ADAL" clId="{B24B4A4C-8302-4174-9607-5A3EF1315B79}" dt="2022-11-30T10:16:06.196" v="838" actId="1076"/>
          <ac:spMkLst>
            <pc:docMk/>
            <pc:sldMk cId="2611914645" sldId="259"/>
            <ac:spMk id="46" creationId="{5C4527EF-1532-811F-561A-2A201656805D}"/>
          </ac:spMkLst>
        </pc:spChg>
        <pc:spChg chg="del mod">
          <ac:chgData name="Блажо Ђуровић" userId="5694572e-f064-495d-ac23-a1610d1060de" providerId="ADAL" clId="{B24B4A4C-8302-4174-9607-5A3EF1315B79}" dt="2022-11-30T10:15:55.865" v="835" actId="478"/>
          <ac:spMkLst>
            <pc:docMk/>
            <pc:sldMk cId="2611914645" sldId="259"/>
            <ac:spMk id="47" creationId="{9582CBA2-EB14-8199-9B41-08E499E19AB6}"/>
          </ac:spMkLst>
        </pc:spChg>
        <pc:spChg chg="mod">
          <ac:chgData name="Блажо Ђуровић" userId="5694572e-f064-495d-ac23-a1610d1060de" providerId="ADAL" clId="{B24B4A4C-8302-4174-9607-5A3EF1315B79}" dt="2022-11-30T10:12:57.553" v="740" actId="207"/>
          <ac:spMkLst>
            <pc:docMk/>
            <pc:sldMk cId="2611914645" sldId="259"/>
            <ac:spMk id="51" creationId="{4FF17FBF-622D-6D0F-F2FB-D3AA636C20E7}"/>
          </ac:spMkLst>
        </pc:spChg>
        <pc:spChg chg="mod">
          <ac:chgData name="Блажо Ђуровић" userId="5694572e-f064-495d-ac23-a1610d1060de" providerId="ADAL" clId="{B24B4A4C-8302-4174-9607-5A3EF1315B79}" dt="2022-11-30T10:13:07.095" v="743" actId="403"/>
          <ac:spMkLst>
            <pc:docMk/>
            <pc:sldMk cId="2611914645" sldId="259"/>
            <ac:spMk id="53" creationId="{DB3512EC-E79A-EE93-92B8-BD84A16E42D3}"/>
          </ac:spMkLst>
        </pc:spChg>
        <pc:spChg chg="mod">
          <ac:chgData name="Блажо Ђуровић" userId="5694572e-f064-495d-ac23-a1610d1060de" providerId="ADAL" clId="{B24B4A4C-8302-4174-9607-5A3EF1315B79}" dt="2022-11-30T10:21:41.166" v="896" actId="1076"/>
          <ac:spMkLst>
            <pc:docMk/>
            <pc:sldMk cId="2611914645" sldId="259"/>
            <ac:spMk id="59" creationId="{55BC7C70-462C-F391-177D-4EC35D940121}"/>
          </ac:spMkLst>
        </pc:spChg>
        <pc:spChg chg="mod">
          <ac:chgData name="Блажо Ђуровић" userId="5694572e-f064-495d-ac23-a1610d1060de" providerId="ADAL" clId="{B24B4A4C-8302-4174-9607-5A3EF1315B79}" dt="2022-11-30T10:21:41.166" v="896" actId="1076"/>
          <ac:spMkLst>
            <pc:docMk/>
            <pc:sldMk cId="2611914645" sldId="259"/>
            <ac:spMk id="60" creationId="{91EB3F66-655D-6940-8784-A837A16467E0}"/>
          </ac:spMkLst>
        </pc:spChg>
        <pc:spChg chg="mod">
          <ac:chgData name="Блажо Ђуровић" userId="5694572e-f064-495d-ac23-a1610d1060de" providerId="ADAL" clId="{B24B4A4C-8302-4174-9607-5A3EF1315B79}" dt="2022-11-30T10:21:34.718" v="895" actId="1076"/>
          <ac:spMkLst>
            <pc:docMk/>
            <pc:sldMk cId="2611914645" sldId="259"/>
            <ac:spMk id="61" creationId="{2771DC15-87A6-BB2F-BAB9-448719E02F4D}"/>
          </ac:spMkLst>
        </pc:spChg>
        <pc:grpChg chg="mod">
          <ac:chgData name="Блажо Ђуровић" userId="5694572e-f064-495d-ac23-a1610d1060de" providerId="ADAL" clId="{B24B4A4C-8302-4174-9607-5A3EF1315B79}" dt="2022-11-30T10:17:57.950" v="864" actId="6549"/>
          <ac:grpSpMkLst>
            <pc:docMk/>
            <pc:sldMk cId="2611914645" sldId="259"/>
            <ac:grpSpMk id="9" creationId="{07FE89B8-F953-1D5E-C1AF-C0283A242DD2}"/>
          </ac:grpSpMkLst>
        </pc:grpChg>
        <pc:grpChg chg="add mod">
          <ac:chgData name="Блажо Ђуровић" userId="5694572e-f064-495d-ac23-a1610d1060de" providerId="ADAL" clId="{B24B4A4C-8302-4174-9607-5A3EF1315B79}" dt="2022-11-30T10:17:43.294" v="862" actId="164"/>
          <ac:grpSpMkLst>
            <pc:docMk/>
            <pc:sldMk cId="2611914645" sldId="259"/>
            <ac:grpSpMk id="11" creationId="{EDE112E1-BFE6-4FBB-A48B-B115CBAE95E4}"/>
          </ac:grpSpMkLst>
        </pc:grpChg>
        <pc:grpChg chg="del">
          <ac:chgData name="Блажо Ђуровић" userId="5694572e-f064-495d-ac23-a1610d1060de" providerId="ADAL" clId="{B24B4A4C-8302-4174-9607-5A3EF1315B79}" dt="2022-11-30T10:18:39.437" v="866" actId="478"/>
          <ac:grpSpMkLst>
            <pc:docMk/>
            <pc:sldMk cId="2611914645" sldId="259"/>
            <ac:grpSpMk id="14" creationId="{CD76A419-EB22-CAE1-CE4D-0B83CD6E5D89}"/>
          </ac:grpSpMkLst>
        </pc:grpChg>
        <pc:grpChg chg="mod">
          <ac:chgData name="Блажо Ђуровић" userId="5694572e-f064-495d-ac23-a1610d1060de" providerId="ADAL" clId="{B24B4A4C-8302-4174-9607-5A3EF1315B79}" dt="2022-11-30T10:17:26.051" v="858" actId="1076"/>
          <ac:grpSpMkLst>
            <pc:docMk/>
            <pc:sldMk cId="2611914645" sldId="259"/>
            <ac:grpSpMk id="18" creationId="{3108F200-88DF-3CA0-7E11-77FB6D0DC235}"/>
          </ac:grpSpMkLst>
        </pc:grpChg>
        <pc:grpChg chg="add mod">
          <ac:chgData name="Блажо Ђуровић" userId="5694572e-f064-495d-ac23-a1610d1060de" providerId="ADAL" clId="{B24B4A4C-8302-4174-9607-5A3EF1315B79}" dt="2022-11-30T10:19:00.795" v="872" actId="1076"/>
          <ac:grpSpMkLst>
            <pc:docMk/>
            <pc:sldMk cId="2611914645" sldId="259"/>
            <ac:grpSpMk id="21" creationId="{10FAE1B0-AEAE-7A7B-44CB-AFFCE1728AC9}"/>
          </ac:grpSpMkLst>
        </pc:grpChg>
        <pc:grpChg chg="mod">
          <ac:chgData name="Блажо Ђуровић" userId="5694572e-f064-495d-ac23-a1610d1060de" providerId="ADAL" clId="{B24B4A4C-8302-4174-9607-5A3EF1315B79}" dt="2022-11-30T10:17:43.294" v="862" actId="164"/>
          <ac:grpSpMkLst>
            <pc:docMk/>
            <pc:sldMk cId="2611914645" sldId="259"/>
            <ac:grpSpMk id="26" creationId="{33748972-E88F-11AD-09BE-D2EB1319E09C}"/>
          </ac:grpSpMkLst>
        </pc:grpChg>
        <pc:grpChg chg="mod">
          <ac:chgData name="Блажо Ђуровић" userId="5694572e-f064-495d-ac23-a1610d1060de" providerId="ADAL" clId="{B24B4A4C-8302-4174-9607-5A3EF1315B79}" dt="2022-11-30T10:12:17.246" v="731" actId="1076"/>
          <ac:grpSpMkLst>
            <pc:docMk/>
            <pc:sldMk cId="2611914645" sldId="259"/>
            <ac:grpSpMk id="34" creationId="{EAB77D4B-ED8E-0489-629C-16652C2771FF}"/>
          </ac:grpSpMkLst>
        </pc:grpChg>
        <pc:grpChg chg="mod">
          <ac:chgData name="Блажо Ђуровић" userId="5694572e-f064-495d-ac23-a1610d1060de" providerId="ADAL" clId="{B24B4A4C-8302-4174-9607-5A3EF1315B79}" dt="2022-11-30T10:12:14.671" v="730" actId="1076"/>
          <ac:grpSpMkLst>
            <pc:docMk/>
            <pc:sldMk cId="2611914645" sldId="259"/>
            <ac:grpSpMk id="37" creationId="{E7F02921-29A7-36B4-12F0-E23A3ED6A8E7}"/>
          </ac:grpSpMkLst>
        </pc:grpChg>
        <pc:grpChg chg="mod">
          <ac:chgData name="Блажо Ђуровић" userId="5694572e-f064-495d-ac23-a1610d1060de" providerId="ADAL" clId="{B24B4A4C-8302-4174-9607-5A3EF1315B79}" dt="2022-11-30T10:14:41.947" v="824" actId="1036"/>
          <ac:grpSpMkLst>
            <pc:docMk/>
            <pc:sldMk cId="2611914645" sldId="259"/>
            <ac:grpSpMk id="50" creationId="{5E28BEE7-8E4E-91C5-5126-A0E6C625E085}"/>
          </ac:grpSpMkLst>
        </pc:grpChg>
        <pc:grpChg chg="mod">
          <ac:chgData name="Блажо Ђуровић" userId="5694572e-f064-495d-ac23-a1610d1060de" providerId="ADAL" clId="{B24B4A4C-8302-4174-9607-5A3EF1315B79}" dt="2022-11-30T10:13:23.118" v="747" actId="1076"/>
          <ac:grpSpMkLst>
            <pc:docMk/>
            <pc:sldMk cId="2611914645" sldId="259"/>
            <ac:grpSpMk id="54" creationId="{37E93C35-B2E1-FD09-2752-6012F82C8E8E}"/>
          </ac:grpSpMkLst>
        </pc:grpChg>
        <pc:grpChg chg="mod">
          <ac:chgData name="Блажо Ђуровић" userId="5694572e-f064-495d-ac23-a1610d1060de" providerId="ADAL" clId="{B24B4A4C-8302-4174-9607-5A3EF1315B79}" dt="2022-11-30T10:13:39.660" v="777" actId="1036"/>
          <ac:grpSpMkLst>
            <pc:docMk/>
            <pc:sldMk cId="2611914645" sldId="259"/>
            <ac:grpSpMk id="55" creationId="{296569F9-A91E-6613-32A2-CC518F5FCDCB}"/>
          </ac:grpSpMkLst>
        </pc:grpChg>
        <pc:grpChg chg="mod">
          <ac:chgData name="Блажо Ђуровић" userId="5694572e-f064-495d-ac23-a1610d1060de" providerId="ADAL" clId="{B24B4A4C-8302-4174-9607-5A3EF1315B79}" dt="2022-11-30T10:13:17.902" v="745" actId="14100"/>
          <ac:grpSpMkLst>
            <pc:docMk/>
            <pc:sldMk cId="2611914645" sldId="259"/>
            <ac:grpSpMk id="58" creationId="{24536939-D5C2-9811-34FA-4798C0FA18A9}"/>
          </ac:grpSpMkLst>
        </pc:grpChg>
        <pc:picChg chg="mod">
          <ac:chgData name="Блажо Ђуровић" userId="5694572e-f064-495d-ac23-a1610d1060de" providerId="ADAL" clId="{B24B4A4C-8302-4174-9607-5A3EF1315B79}" dt="2022-11-30T10:18:45.219" v="868" actId="14100"/>
          <ac:picMkLst>
            <pc:docMk/>
            <pc:sldMk cId="2611914645" sldId="259"/>
            <ac:picMk id="5" creationId="{A1D57041-4BD7-B4DD-A126-0553AB93B302}"/>
          </ac:picMkLst>
        </pc:picChg>
        <pc:picChg chg="mod">
          <ac:chgData name="Блажо Ђуровић" userId="5694572e-f064-495d-ac23-a1610d1060de" providerId="ADAL" clId="{B24B4A4C-8302-4174-9607-5A3EF1315B79}" dt="2022-11-30T10:17:57.950" v="864" actId="6549"/>
          <ac:picMkLst>
            <pc:docMk/>
            <pc:sldMk cId="2611914645" sldId="259"/>
            <ac:picMk id="6" creationId="{44B2F084-57BE-3C46-D610-D825BFAF5D33}"/>
          </ac:picMkLst>
        </pc:picChg>
        <pc:cxnChg chg="mod">
          <ac:chgData name="Блажо Ђуровић" userId="5694572e-f064-495d-ac23-a1610d1060de" providerId="ADAL" clId="{B24B4A4C-8302-4174-9607-5A3EF1315B79}" dt="2022-11-30T10:12:47.427" v="737" actId="403"/>
          <ac:cxnSpMkLst>
            <pc:docMk/>
            <pc:sldMk cId="2611914645" sldId="259"/>
            <ac:cxnSpMk id="41" creationId="{ECF62D0D-D504-3D0B-2451-B0637E6FEB7B}"/>
          </ac:cxnSpMkLst>
        </pc:cxnChg>
        <pc:cxnChg chg="mod">
          <ac:chgData name="Блажо Ђуровић" userId="5694572e-f064-495d-ac23-a1610d1060de" providerId="ADAL" clId="{B24B4A4C-8302-4174-9607-5A3EF1315B79}" dt="2022-11-30T10:14:12.701" v="811" actId="14100"/>
          <ac:cxnSpMkLst>
            <pc:docMk/>
            <pc:sldMk cId="2611914645" sldId="259"/>
            <ac:cxnSpMk id="45" creationId="{55EAC173-DAFC-1FD7-F7FF-3DB0BD0144DF}"/>
          </ac:cxnSpMkLst>
        </pc:cxnChg>
        <pc:cxnChg chg="mod">
          <ac:chgData name="Блажо Ђуровић" userId="5694572e-f064-495d-ac23-a1610d1060de" providerId="ADAL" clId="{B24B4A4C-8302-4174-9607-5A3EF1315B79}" dt="2022-11-30T10:13:30.227" v="749" actId="14100"/>
          <ac:cxnSpMkLst>
            <pc:docMk/>
            <pc:sldMk cId="2611914645" sldId="259"/>
            <ac:cxnSpMk id="52" creationId="{A575D198-FA60-7601-8FF4-0123D4FD0E5E}"/>
          </ac:cxnSpMkLst>
        </pc:cxnChg>
      </pc:sldChg>
      <pc:sldChg chg="addSp delSp modSp new mod modAnim">
        <pc:chgData name="Блажо Ђуровић" userId="5694572e-f064-495d-ac23-a1610d1060de" providerId="ADAL" clId="{B24B4A4C-8302-4174-9607-5A3EF1315B79}" dt="2022-11-30T10:08:28.147" v="716"/>
        <pc:sldMkLst>
          <pc:docMk/>
          <pc:sldMk cId="2031047920" sldId="262"/>
        </pc:sldMkLst>
        <pc:spChg chg="del">
          <ac:chgData name="Блажо Ђуровић" userId="5694572e-f064-495d-ac23-a1610d1060de" providerId="ADAL" clId="{B24B4A4C-8302-4174-9607-5A3EF1315B79}" dt="2022-11-30T09:32:19.345" v="5" actId="478"/>
          <ac:spMkLst>
            <pc:docMk/>
            <pc:sldMk cId="2031047920" sldId="262"/>
            <ac:spMk id="2" creationId="{C2A2073B-5B92-09AD-7D3F-9F34735C74D9}"/>
          </ac:spMkLst>
        </pc:spChg>
        <pc:spChg chg="del">
          <ac:chgData name="Блажо Ђуровић" userId="5694572e-f064-495d-ac23-a1610d1060de" providerId="ADAL" clId="{B24B4A4C-8302-4174-9607-5A3EF1315B79}" dt="2022-11-30T08:56:41.224" v="4" actId="478"/>
          <ac:spMkLst>
            <pc:docMk/>
            <pc:sldMk cId="2031047920" sldId="262"/>
            <ac:spMk id="3" creationId="{70D4BD2F-D7A5-C5FA-EB88-E05AFA61C0EF}"/>
          </ac:spMkLst>
        </pc:spChg>
        <pc:spChg chg="add mod">
          <ac:chgData name="Блажо Ђуровић" userId="5694572e-f064-495d-ac23-a1610d1060de" providerId="ADAL" clId="{B24B4A4C-8302-4174-9607-5A3EF1315B79}" dt="2022-11-30T09:34:39.461" v="143" actId="122"/>
          <ac:spMkLst>
            <pc:docMk/>
            <pc:sldMk cId="2031047920" sldId="262"/>
            <ac:spMk id="4" creationId="{FD8218E8-EE4F-4A0F-73BB-9AF9AB16510E}"/>
          </ac:spMkLst>
        </pc:spChg>
        <pc:spChg chg="add mod">
          <ac:chgData name="Блажо Ђуровић" userId="5694572e-f064-495d-ac23-a1610d1060de" providerId="ADAL" clId="{B24B4A4C-8302-4174-9607-5A3EF1315B79}" dt="2022-11-30T09:51:41.701" v="440" actId="1076"/>
          <ac:spMkLst>
            <pc:docMk/>
            <pc:sldMk cId="2031047920" sldId="262"/>
            <ac:spMk id="7" creationId="{700926F0-BDC1-3BCE-6FFA-8F86F6364D61}"/>
          </ac:spMkLst>
        </pc:spChg>
        <pc:spChg chg="add mod">
          <ac:chgData name="Блажо Ђуровић" userId="5694572e-f064-495d-ac23-a1610d1060de" providerId="ADAL" clId="{B24B4A4C-8302-4174-9607-5A3EF1315B79}" dt="2022-11-30T09:53:18.956" v="460" actId="1076"/>
          <ac:spMkLst>
            <pc:docMk/>
            <pc:sldMk cId="2031047920" sldId="262"/>
            <ac:spMk id="10" creationId="{2DCB3962-57F7-1C58-BA60-A14E3C0985F8}"/>
          </ac:spMkLst>
        </pc:spChg>
        <pc:spChg chg="add mod">
          <ac:chgData name="Блажо Ђуровић" userId="5694572e-f064-495d-ac23-a1610d1060de" providerId="ADAL" clId="{B24B4A4C-8302-4174-9607-5A3EF1315B79}" dt="2022-11-30T10:02:34.294" v="681" actId="1076"/>
          <ac:spMkLst>
            <pc:docMk/>
            <pc:sldMk cId="2031047920" sldId="262"/>
            <ac:spMk id="11" creationId="{24D61045-3B7B-307D-13F6-0374AD39B2EE}"/>
          </ac:spMkLst>
        </pc:spChg>
        <pc:spChg chg="add mod">
          <ac:chgData name="Блажо Ђуровић" userId="5694572e-f064-495d-ac23-a1610d1060de" providerId="ADAL" clId="{B24B4A4C-8302-4174-9607-5A3EF1315B79}" dt="2022-11-30T09:53:02.459" v="458" actId="1076"/>
          <ac:spMkLst>
            <pc:docMk/>
            <pc:sldMk cId="2031047920" sldId="262"/>
            <ac:spMk id="14" creationId="{58F666E5-1BC8-9388-74A7-0EEC852FC8C9}"/>
          </ac:spMkLst>
        </pc:spChg>
        <pc:spChg chg="add del mod">
          <ac:chgData name="Блажо Ђуровић" userId="5694572e-f064-495d-ac23-a1610d1060de" providerId="ADAL" clId="{B24B4A4C-8302-4174-9607-5A3EF1315B79}" dt="2022-11-30T09:40:41.832" v="277" actId="478"/>
          <ac:spMkLst>
            <pc:docMk/>
            <pc:sldMk cId="2031047920" sldId="262"/>
            <ac:spMk id="15" creationId="{8F7507B9-31AD-4067-3376-CC2DA5502FC9}"/>
          </ac:spMkLst>
        </pc:spChg>
        <pc:spChg chg="add mod">
          <ac:chgData name="Блажо Ђуровић" userId="5694572e-f064-495d-ac23-a1610d1060de" providerId="ADAL" clId="{B24B4A4C-8302-4174-9607-5A3EF1315B79}" dt="2022-11-30T10:04:19.264" v="690" actId="14100"/>
          <ac:spMkLst>
            <pc:docMk/>
            <pc:sldMk cId="2031047920" sldId="262"/>
            <ac:spMk id="16" creationId="{4156A33F-0738-EC1B-2937-D26599523788}"/>
          </ac:spMkLst>
        </pc:spChg>
        <pc:spChg chg="add mod">
          <ac:chgData name="Блажо Ђуровић" userId="5694572e-f064-495d-ac23-a1610d1060de" providerId="ADAL" clId="{B24B4A4C-8302-4174-9607-5A3EF1315B79}" dt="2022-11-30T09:46:43.096" v="396" actId="1076"/>
          <ac:spMkLst>
            <pc:docMk/>
            <pc:sldMk cId="2031047920" sldId="262"/>
            <ac:spMk id="17" creationId="{AEA2A779-4C60-657B-542E-DCEAAEC24199}"/>
          </ac:spMkLst>
        </pc:spChg>
        <pc:spChg chg="add mod">
          <ac:chgData name="Блажо Ђуровић" userId="5694572e-f064-495d-ac23-a1610d1060de" providerId="ADAL" clId="{B24B4A4C-8302-4174-9607-5A3EF1315B79}" dt="2022-11-30T10:00:44.486" v="668" actId="1076"/>
          <ac:spMkLst>
            <pc:docMk/>
            <pc:sldMk cId="2031047920" sldId="262"/>
            <ac:spMk id="19" creationId="{6FD135DA-DFEF-49EC-E5E4-5C25190C54C1}"/>
          </ac:spMkLst>
        </pc:spChg>
        <pc:spChg chg="add del">
          <ac:chgData name="Блажо Ђуровић" userId="5694572e-f064-495d-ac23-a1610d1060de" providerId="ADAL" clId="{B24B4A4C-8302-4174-9607-5A3EF1315B79}" dt="2022-11-30T09:44:16.146" v="363" actId="478"/>
          <ac:spMkLst>
            <pc:docMk/>
            <pc:sldMk cId="2031047920" sldId="262"/>
            <ac:spMk id="21" creationId="{66179136-9CBA-F83C-182D-9580EE57D951}"/>
          </ac:spMkLst>
        </pc:spChg>
        <pc:spChg chg="add mod">
          <ac:chgData name="Блажо Ђуровић" userId="5694572e-f064-495d-ac23-a1610d1060de" providerId="ADAL" clId="{B24B4A4C-8302-4174-9607-5A3EF1315B79}" dt="2022-11-30T10:00:44.486" v="668" actId="1076"/>
          <ac:spMkLst>
            <pc:docMk/>
            <pc:sldMk cId="2031047920" sldId="262"/>
            <ac:spMk id="22" creationId="{853DC5E4-15E4-5F39-E018-F54B5654151D}"/>
          </ac:spMkLst>
        </pc:spChg>
        <pc:spChg chg="add mod">
          <ac:chgData name="Блажо Ђуровић" userId="5694572e-f064-495d-ac23-a1610d1060de" providerId="ADAL" clId="{B24B4A4C-8302-4174-9607-5A3EF1315B79}" dt="2022-11-30T09:46:08.201" v="387" actId="164"/>
          <ac:spMkLst>
            <pc:docMk/>
            <pc:sldMk cId="2031047920" sldId="262"/>
            <ac:spMk id="25" creationId="{593DDD00-2969-1D08-642F-FD05A6B57029}"/>
          </ac:spMkLst>
        </pc:spChg>
        <pc:spChg chg="mod">
          <ac:chgData name="Блажо Ђуровић" userId="5694572e-f064-495d-ac23-a1610d1060de" providerId="ADAL" clId="{B24B4A4C-8302-4174-9607-5A3EF1315B79}" dt="2022-11-30T09:47:05.287" v="401" actId="1076"/>
          <ac:spMkLst>
            <pc:docMk/>
            <pc:sldMk cId="2031047920" sldId="262"/>
            <ac:spMk id="30" creationId="{180205BF-8524-DB6F-AC89-9166020FCC7B}"/>
          </ac:spMkLst>
        </pc:spChg>
        <pc:spChg chg="mod">
          <ac:chgData name="Блажо Ђуровић" userId="5694572e-f064-495d-ac23-a1610d1060de" providerId="ADAL" clId="{B24B4A4C-8302-4174-9607-5A3EF1315B79}" dt="2022-11-30T09:47:32.574" v="408" actId="1076"/>
          <ac:spMkLst>
            <pc:docMk/>
            <pc:sldMk cId="2031047920" sldId="262"/>
            <ac:spMk id="35" creationId="{423EBD71-A984-472C-2673-0C0F71433264}"/>
          </ac:spMkLst>
        </pc:spChg>
        <pc:spChg chg="mod">
          <ac:chgData name="Блажо Ђуровић" userId="5694572e-f064-495d-ac23-a1610d1060de" providerId="ADAL" clId="{B24B4A4C-8302-4174-9607-5A3EF1315B79}" dt="2022-11-30T09:48:06.759" v="409"/>
          <ac:spMkLst>
            <pc:docMk/>
            <pc:sldMk cId="2031047920" sldId="262"/>
            <ac:spMk id="40" creationId="{BAD307E2-9742-C7D1-7DD2-9C6BDB8C77E8}"/>
          </ac:spMkLst>
        </pc:spChg>
        <pc:spChg chg="mod">
          <ac:chgData name="Блажо Ђуровић" userId="5694572e-f064-495d-ac23-a1610d1060de" providerId="ADAL" clId="{B24B4A4C-8302-4174-9607-5A3EF1315B79}" dt="2022-11-30T09:52:03.701" v="445" actId="1076"/>
          <ac:spMkLst>
            <pc:docMk/>
            <pc:sldMk cId="2031047920" sldId="262"/>
            <ac:spMk id="43" creationId="{3B6BE23F-D1AE-C12C-F94F-667010AAF209}"/>
          </ac:spMkLst>
        </pc:spChg>
        <pc:spChg chg="mod">
          <ac:chgData name="Блажо Ђуровић" userId="5694572e-f064-495d-ac23-a1610d1060de" providerId="ADAL" clId="{B24B4A4C-8302-4174-9607-5A3EF1315B79}" dt="2022-11-30T10:05:18.453" v="695" actId="1076"/>
          <ac:spMkLst>
            <pc:docMk/>
            <pc:sldMk cId="2031047920" sldId="262"/>
            <ac:spMk id="46" creationId="{191500E0-1CCC-D65E-31EA-11914A65DDA6}"/>
          </ac:spMkLst>
        </pc:spChg>
        <pc:spChg chg="mod">
          <ac:chgData name="Блажо Ђуровић" userId="5694572e-f064-495d-ac23-a1610d1060de" providerId="ADAL" clId="{B24B4A4C-8302-4174-9607-5A3EF1315B79}" dt="2022-11-30T09:52:10.276" v="447" actId="1076"/>
          <ac:spMkLst>
            <pc:docMk/>
            <pc:sldMk cId="2031047920" sldId="262"/>
            <ac:spMk id="50" creationId="{FBBE7A37-B8BF-2E10-7252-C7DDB3892BCB}"/>
          </ac:spMkLst>
        </pc:spChg>
        <pc:spChg chg="mod">
          <ac:chgData name="Блажо Ђуровић" userId="5694572e-f064-495d-ac23-a1610d1060de" providerId="ADAL" clId="{B24B4A4C-8302-4174-9607-5A3EF1315B79}" dt="2022-11-30T09:49:47.640" v="430" actId="20577"/>
          <ac:spMkLst>
            <pc:docMk/>
            <pc:sldMk cId="2031047920" sldId="262"/>
            <ac:spMk id="53" creationId="{AD9A57A0-B407-51C1-97B7-4A9267262598}"/>
          </ac:spMkLst>
        </pc:spChg>
        <pc:spChg chg="add mod">
          <ac:chgData name="Блажо Ђуровић" userId="5694572e-f064-495d-ac23-a1610d1060de" providerId="ADAL" clId="{B24B4A4C-8302-4174-9607-5A3EF1315B79}" dt="2022-11-30T09:54:39.386" v="499" actId="164"/>
          <ac:spMkLst>
            <pc:docMk/>
            <pc:sldMk cId="2031047920" sldId="262"/>
            <ac:spMk id="56" creationId="{38AE511C-E287-24C6-D65A-05A3BB515DD3}"/>
          </ac:spMkLst>
        </pc:spChg>
        <pc:spChg chg="add mod">
          <ac:chgData name="Блажо Ђуровић" userId="5694572e-f064-495d-ac23-a1610d1060de" providerId="ADAL" clId="{B24B4A4C-8302-4174-9607-5A3EF1315B79}" dt="2022-11-30T10:07:45.687" v="712" actId="207"/>
          <ac:spMkLst>
            <pc:docMk/>
            <pc:sldMk cId="2031047920" sldId="262"/>
            <ac:spMk id="58" creationId="{07DF4579-6E81-61BF-EA92-28A0C0FC29F4}"/>
          </ac:spMkLst>
        </pc:spChg>
        <pc:spChg chg="mod">
          <ac:chgData name="Блажо Ђуровић" userId="5694572e-f064-495d-ac23-a1610d1060de" providerId="ADAL" clId="{B24B4A4C-8302-4174-9607-5A3EF1315B79}" dt="2022-11-30T09:56:09.559" v="512" actId="12788"/>
          <ac:spMkLst>
            <pc:docMk/>
            <pc:sldMk cId="2031047920" sldId="262"/>
            <ac:spMk id="61" creationId="{131C5584-1F7E-6F47-6D23-E37476DAF492}"/>
          </ac:spMkLst>
        </pc:spChg>
        <pc:spChg chg="add mod">
          <ac:chgData name="Блажо Ђуровић" userId="5694572e-f064-495d-ac23-a1610d1060de" providerId="ADAL" clId="{B24B4A4C-8302-4174-9607-5A3EF1315B79}" dt="2022-11-30T09:57:01.297" v="535" actId="164"/>
          <ac:spMkLst>
            <pc:docMk/>
            <pc:sldMk cId="2031047920" sldId="262"/>
            <ac:spMk id="66" creationId="{24F25431-7EC4-1372-444E-A64A42C272EE}"/>
          </ac:spMkLst>
        </pc:spChg>
        <pc:spChg chg="add mod">
          <ac:chgData name="Блажо Ђуровић" userId="5694572e-f064-495d-ac23-a1610d1060de" providerId="ADAL" clId="{B24B4A4C-8302-4174-9607-5A3EF1315B79}" dt="2022-11-30T10:00:36.310" v="666" actId="1076"/>
          <ac:spMkLst>
            <pc:docMk/>
            <pc:sldMk cId="2031047920" sldId="262"/>
            <ac:spMk id="68" creationId="{532B8F84-2C87-7EF7-2251-0C1117A33530}"/>
          </ac:spMkLst>
        </pc:spChg>
        <pc:spChg chg="add mod">
          <ac:chgData name="Блажо Ђуровић" userId="5694572e-f064-495d-ac23-a1610d1060de" providerId="ADAL" clId="{B24B4A4C-8302-4174-9607-5A3EF1315B79}" dt="2022-11-30T10:00:36.310" v="666" actId="1076"/>
          <ac:spMkLst>
            <pc:docMk/>
            <pc:sldMk cId="2031047920" sldId="262"/>
            <ac:spMk id="69" creationId="{8777E84A-A2F5-7072-1EB5-0DEEA11F0A1F}"/>
          </ac:spMkLst>
        </pc:spChg>
        <pc:spChg chg="add mod">
          <ac:chgData name="Блажо Ђуровић" userId="5694572e-f064-495d-ac23-a1610d1060de" providerId="ADAL" clId="{B24B4A4C-8302-4174-9607-5A3EF1315B79}" dt="2022-11-30T10:00:39.374" v="667" actId="1076"/>
          <ac:spMkLst>
            <pc:docMk/>
            <pc:sldMk cId="2031047920" sldId="262"/>
            <ac:spMk id="70" creationId="{9634FAA9-276F-AFFD-6DB1-90E726F351FC}"/>
          </ac:spMkLst>
        </pc:spChg>
        <pc:spChg chg="add mod">
          <ac:chgData name="Блажо Ђуровић" userId="5694572e-f064-495d-ac23-a1610d1060de" providerId="ADAL" clId="{B24B4A4C-8302-4174-9607-5A3EF1315B79}" dt="2022-11-30T10:00:39.374" v="667" actId="1076"/>
          <ac:spMkLst>
            <pc:docMk/>
            <pc:sldMk cId="2031047920" sldId="262"/>
            <ac:spMk id="71" creationId="{A4DDEEB6-1134-64D6-686F-D8CAB420BAFC}"/>
          </ac:spMkLst>
        </pc:spChg>
        <pc:spChg chg="add mod">
          <ac:chgData name="Блажо Ђуровић" userId="5694572e-f064-495d-ac23-a1610d1060de" providerId="ADAL" clId="{B24B4A4C-8302-4174-9607-5A3EF1315B79}" dt="2022-11-30T10:01:13.632" v="676" actId="20577"/>
          <ac:spMkLst>
            <pc:docMk/>
            <pc:sldMk cId="2031047920" sldId="262"/>
            <ac:spMk id="72" creationId="{5BF15AA2-0C21-72A7-2A78-02AE788487EF}"/>
          </ac:spMkLst>
        </pc:spChg>
        <pc:spChg chg="add mod">
          <ac:chgData name="Блажо Ђуровић" userId="5694572e-f064-495d-ac23-a1610d1060de" providerId="ADAL" clId="{B24B4A4C-8302-4174-9607-5A3EF1315B79}" dt="2022-11-30T10:01:01.168" v="672" actId="20577"/>
          <ac:spMkLst>
            <pc:docMk/>
            <pc:sldMk cId="2031047920" sldId="262"/>
            <ac:spMk id="73" creationId="{6FFB32ED-8A4E-C8F3-219F-C357B8761421}"/>
          </ac:spMkLst>
        </pc:spChg>
        <pc:grpChg chg="add mod">
          <ac:chgData name="Блажо Ђуровић" userId="5694572e-f064-495d-ac23-a1610d1060de" providerId="ADAL" clId="{B24B4A4C-8302-4174-9607-5A3EF1315B79}" dt="2022-11-30T10:04:01.601" v="686" actId="14100"/>
          <ac:grpSpMkLst>
            <pc:docMk/>
            <pc:sldMk cId="2031047920" sldId="262"/>
            <ac:grpSpMk id="18" creationId="{A8CCAF1C-CCA4-3BAF-EB02-6F918BED796A}"/>
          </ac:grpSpMkLst>
        </pc:grpChg>
        <pc:grpChg chg="add mod">
          <ac:chgData name="Блажо Ђуровић" userId="5694572e-f064-495d-ac23-a1610d1060de" providerId="ADAL" clId="{B24B4A4C-8302-4174-9607-5A3EF1315B79}" dt="2022-11-30T09:53:18.956" v="460" actId="1076"/>
          <ac:grpSpMkLst>
            <pc:docMk/>
            <pc:sldMk cId="2031047920" sldId="262"/>
            <ac:grpSpMk id="26" creationId="{84E247D3-508C-E14F-B40E-739863F9858B}"/>
          </ac:grpSpMkLst>
        </pc:grpChg>
        <pc:grpChg chg="add mod">
          <ac:chgData name="Блажо Ђуровић" userId="5694572e-f064-495d-ac23-a1610d1060de" providerId="ADAL" clId="{B24B4A4C-8302-4174-9607-5A3EF1315B79}" dt="2022-11-30T09:53:18.956" v="460" actId="1076"/>
          <ac:grpSpMkLst>
            <pc:docMk/>
            <pc:sldMk cId="2031047920" sldId="262"/>
            <ac:grpSpMk id="28" creationId="{45F7DE60-2ACA-AE75-9BD5-4DB7CF2034CC}"/>
          </ac:grpSpMkLst>
        </pc:grpChg>
        <pc:grpChg chg="add mod">
          <ac:chgData name="Блажо Ђуровић" userId="5694572e-f064-495d-ac23-a1610d1060de" providerId="ADAL" clId="{B24B4A4C-8302-4174-9607-5A3EF1315B79}" dt="2022-11-30T09:53:18.956" v="460" actId="1076"/>
          <ac:grpSpMkLst>
            <pc:docMk/>
            <pc:sldMk cId="2031047920" sldId="262"/>
            <ac:grpSpMk id="33" creationId="{1A1B0BE6-1181-2B78-9840-583871CC9A1F}"/>
          </ac:grpSpMkLst>
        </pc:grpChg>
        <pc:grpChg chg="add del mod">
          <ac:chgData name="Блажо Ђуровић" userId="5694572e-f064-495d-ac23-a1610d1060de" providerId="ADAL" clId="{B24B4A4C-8302-4174-9607-5A3EF1315B79}" dt="2022-11-30T09:48:08.706" v="410" actId="478"/>
          <ac:grpSpMkLst>
            <pc:docMk/>
            <pc:sldMk cId="2031047920" sldId="262"/>
            <ac:grpSpMk id="38" creationId="{3BAAA768-6B46-1C5B-32AE-D43D23E17E6B}"/>
          </ac:grpSpMkLst>
        </pc:grpChg>
        <pc:grpChg chg="add mod">
          <ac:chgData name="Блажо Ђуровић" userId="5694572e-f064-495d-ac23-a1610d1060de" providerId="ADAL" clId="{B24B4A4C-8302-4174-9607-5A3EF1315B79}" dt="2022-11-30T09:48:23.306" v="413" actId="164"/>
          <ac:grpSpMkLst>
            <pc:docMk/>
            <pc:sldMk cId="2031047920" sldId="262"/>
            <ac:grpSpMk id="41" creationId="{B41594CC-8513-1A7F-2252-6B23D5279D2A}"/>
          </ac:grpSpMkLst>
        </pc:grpChg>
        <pc:grpChg chg="add mod">
          <ac:chgData name="Блажо Ђуровић" userId="5694572e-f064-495d-ac23-a1610d1060de" providerId="ADAL" clId="{B24B4A4C-8302-4174-9607-5A3EF1315B79}" dt="2022-11-30T09:48:23.306" v="413" actId="164"/>
          <ac:grpSpMkLst>
            <pc:docMk/>
            <pc:sldMk cId="2031047920" sldId="262"/>
            <ac:grpSpMk id="44" creationId="{08256E3D-79F4-5FE7-6916-BCA5E6D0DCE5}"/>
          </ac:grpSpMkLst>
        </pc:grpChg>
        <pc:grpChg chg="add mod">
          <ac:chgData name="Блажо Ђуровић" userId="5694572e-f064-495d-ac23-a1610d1060de" providerId="ADAL" clId="{B24B4A4C-8302-4174-9607-5A3EF1315B79}" dt="2022-11-30T10:05:25.624" v="704" actId="1038"/>
          <ac:grpSpMkLst>
            <pc:docMk/>
            <pc:sldMk cId="2031047920" sldId="262"/>
            <ac:grpSpMk id="47" creationId="{9097413F-EF9F-889E-C288-6BE9946900E0}"/>
          </ac:grpSpMkLst>
        </pc:grpChg>
        <pc:grpChg chg="add mod">
          <ac:chgData name="Блажо Ђуровић" userId="5694572e-f064-495d-ac23-a1610d1060de" providerId="ADAL" clId="{B24B4A4C-8302-4174-9607-5A3EF1315B79}" dt="2022-11-30T09:52:07.556" v="446" actId="1076"/>
          <ac:grpSpMkLst>
            <pc:docMk/>
            <pc:sldMk cId="2031047920" sldId="262"/>
            <ac:grpSpMk id="48" creationId="{420F1F03-B6AA-4F32-C5DB-36BCBF0DFAF5}"/>
          </ac:grpSpMkLst>
        </pc:grpChg>
        <pc:grpChg chg="add mod">
          <ac:chgData name="Блажо Ђуровић" userId="5694572e-f064-495d-ac23-a1610d1060de" providerId="ADAL" clId="{B24B4A4C-8302-4174-9607-5A3EF1315B79}" dt="2022-11-30T09:51:51.989" v="443" actId="1076"/>
          <ac:grpSpMkLst>
            <pc:docMk/>
            <pc:sldMk cId="2031047920" sldId="262"/>
            <ac:grpSpMk id="51" creationId="{881481A5-ECC5-82DC-2AC9-699C377DAC83}"/>
          </ac:grpSpMkLst>
        </pc:grpChg>
        <pc:grpChg chg="add mod">
          <ac:chgData name="Блажо Ђуровић" userId="5694572e-f064-495d-ac23-a1610d1060de" providerId="ADAL" clId="{B24B4A4C-8302-4174-9607-5A3EF1315B79}" dt="2022-11-30T09:54:39.386" v="499" actId="164"/>
          <ac:grpSpMkLst>
            <pc:docMk/>
            <pc:sldMk cId="2031047920" sldId="262"/>
            <ac:grpSpMk id="57" creationId="{714EB2BE-46A2-CA54-E1AF-FC6D862F53C4}"/>
          </ac:grpSpMkLst>
        </pc:grpChg>
        <pc:grpChg chg="add mod">
          <ac:chgData name="Блажо Ђуровић" userId="5694572e-f064-495d-ac23-a1610d1060de" providerId="ADAL" clId="{B24B4A4C-8302-4174-9607-5A3EF1315B79}" dt="2022-11-30T09:56:43.015" v="530" actId="164"/>
          <ac:grpSpMkLst>
            <pc:docMk/>
            <pc:sldMk cId="2031047920" sldId="262"/>
            <ac:grpSpMk id="59" creationId="{50EA65EF-96C5-4637-620F-90A23822ADFF}"/>
          </ac:grpSpMkLst>
        </pc:grpChg>
        <pc:grpChg chg="add mod">
          <ac:chgData name="Блажо Ђуровић" userId="5694572e-f064-495d-ac23-a1610d1060de" providerId="ADAL" clId="{B24B4A4C-8302-4174-9607-5A3EF1315B79}" dt="2022-11-30T09:57:01.297" v="535" actId="164"/>
          <ac:grpSpMkLst>
            <pc:docMk/>
            <pc:sldMk cId="2031047920" sldId="262"/>
            <ac:grpSpMk id="65" creationId="{95BBA9EB-BF17-2389-B70E-822B3CD2C990}"/>
          </ac:grpSpMkLst>
        </pc:grpChg>
        <pc:grpChg chg="add mod">
          <ac:chgData name="Блажо Ђуровић" userId="5694572e-f064-495d-ac23-a1610d1060de" providerId="ADAL" clId="{B24B4A4C-8302-4174-9607-5A3EF1315B79}" dt="2022-11-30T09:57:01.297" v="535" actId="164"/>
          <ac:grpSpMkLst>
            <pc:docMk/>
            <pc:sldMk cId="2031047920" sldId="262"/>
            <ac:grpSpMk id="67" creationId="{BF56E1F9-9EE9-839E-B1EC-41FA6CDD8B3E}"/>
          </ac:grpSpMkLst>
        </pc:grpChg>
        <pc:picChg chg="add mod ord">
          <ac:chgData name="Блажо Ђуровић" userId="5694572e-f064-495d-ac23-a1610d1060de" providerId="ADAL" clId="{B24B4A4C-8302-4174-9607-5A3EF1315B79}" dt="2022-11-30T09:51:47.245" v="442" actId="14100"/>
          <ac:picMkLst>
            <pc:docMk/>
            <pc:sldMk cId="2031047920" sldId="262"/>
            <ac:picMk id="6" creationId="{72700F36-8D0F-3127-79A9-9BEB8786D54C}"/>
          </ac:picMkLst>
        </pc:picChg>
        <pc:picChg chg="add mod">
          <ac:chgData name="Блажо Ђуровић" userId="5694572e-f064-495d-ac23-a1610d1060de" providerId="ADAL" clId="{B24B4A4C-8302-4174-9607-5A3EF1315B79}" dt="2022-11-30T09:53:18.956" v="460" actId="1076"/>
          <ac:picMkLst>
            <pc:docMk/>
            <pc:sldMk cId="2031047920" sldId="262"/>
            <ac:picMk id="9" creationId="{8725477B-5435-D529-2319-F16C845730B4}"/>
          </ac:picMkLst>
        </pc:picChg>
        <pc:picChg chg="add mod">
          <ac:chgData name="Блажо Ђуровић" userId="5694572e-f064-495d-ac23-a1610d1060de" providerId="ADAL" clId="{B24B4A4C-8302-4174-9607-5A3EF1315B79}" dt="2022-11-30T09:52:59.627" v="457" actId="14100"/>
          <ac:picMkLst>
            <pc:docMk/>
            <pc:sldMk cId="2031047920" sldId="262"/>
            <ac:picMk id="13" creationId="{BD8CCFA3-EEBC-7410-4FD2-F83908BD4887}"/>
          </ac:picMkLst>
        </pc:picChg>
        <pc:cxnChg chg="add mod">
          <ac:chgData name="Блажо Ђуровић" userId="5694572e-f064-495d-ac23-a1610d1060de" providerId="ADAL" clId="{B24B4A4C-8302-4174-9607-5A3EF1315B79}" dt="2022-11-30T09:46:20.689" v="389" actId="14100"/>
          <ac:cxnSpMkLst>
            <pc:docMk/>
            <pc:sldMk cId="2031047920" sldId="262"/>
            <ac:cxnSpMk id="24" creationId="{82823B1A-B2EE-99AE-6273-16C552BB7D76}"/>
          </ac:cxnSpMkLst>
        </pc:cxnChg>
        <pc:cxnChg chg="mod">
          <ac:chgData name="Блажо Ђуровић" userId="5694572e-f064-495d-ac23-a1610d1060de" providerId="ADAL" clId="{B24B4A4C-8302-4174-9607-5A3EF1315B79}" dt="2022-11-30T09:47:00.991" v="400" actId="14100"/>
          <ac:cxnSpMkLst>
            <pc:docMk/>
            <pc:sldMk cId="2031047920" sldId="262"/>
            <ac:cxnSpMk id="29" creationId="{58BCA76C-C869-F821-BEE4-379DA118D8C5}"/>
          </ac:cxnSpMkLst>
        </pc:cxnChg>
        <pc:cxnChg chg="mod">
          <ac:chgData name="Блажо Ђуровић" userId="5694572e-f064-495d-ac23-a1610d1060de" providerId="ADAL" clId="{B24B4A4C-8302-4174-9607-5A3EF1315B79}" dt="2022-11-30T09:47:26.332" v="407" actId="14100"/>
          <ac:cxnSpMkLst>
            <pc:docMk/>
            <pc:sldMk cId="2031047920" sldId="262"/>
            <ac:cxnSpMk id="34" creationId="{5FF78BCA-2294-5913-9713-7ECE18633327}"/>
          </ac:cxnSpMkLst>
        </pc:cxnChg>
        <pc:cxnChg chg="mod">
          <ac:chgData name="Блажо Ђуровић" userId="5694572e-f064-495d-ac23-a1610d1060de" providerId="ADAL" clId="{B24B4A4C-8302-4174-9607-5A3EF1315B79}" dt="2022-11-30T09:48:06.759" v="409"/>
          <ac:cxnSpMkLst>
            <pc:docMk/>
            <pc:sldMk cId="2031047920" sldId="262"/>
            <ac:cxnSpMk id="39" creationId="{2B136A0F-8648-1047-AB05-9955E6DBB8A5}"/>
          </ac:cxnSpMkLst>
        </pc:cxnChg>
        <pc:cxnChg chg="mod">
          <ac:chgData name="Блажо Ђуровић" userId="5694572e-f064-495d-ac23-a1610d1060de" providerId="ADAL" clId="{B24B4A4C-8302-4174-9607-5A3EF1315B79}" dt="2022-11-30T09:52:03.701" v="445" actId="1076"/>
          <ac:cxnSpMkLst>
            <pc:docMk/>
            <pc:sldMk cId="2031047920" sldId="262"/>
            <ac:cxnSpMk id="42" creationId="{9C6FB425-2286-E078-787B-4340BFB5E82B}"/>
          </ac:cxnSpMkLst>
        </pc:cxnChg>
        <pc:cxnChg chg="mod">
          <ac:chgData name="Блажо Ђуровић" userId="5694572e-f064-495d-ac23-a1610d1060de" providerId="ADAL" clId="{B24B4A4C-8302-4174-9607-5A3EF1315B79}" dt="2022-11-30T09:48:13.245" v="411"/>
          <ac:cxnSpMkLst>
            <pc:docMk/>
            <pc:sldMk cId="2031047920" sldId="262"/>
            <ac:cxnSpMk id="45" creationId="{90ECA74F-716E-7A1A-CCF6-B534A90DF425}"/>
          </ac:cxnSpMkLst>
        </pc:cxnChg>
        <pc:cxnChg chg="mod">
          <ac:chgData name="Блажо Ђуровић" userId="5694572e-f064-495d-ac23-a1610d1060de" providerId="ADAL" clId="{B24B4A4C-8302-4174-9607-5A3EF1315B79}" dt="2022-11-30T09:49:14.509" v="421" actId="20577"/>
          <ac:cxnSpMkLst>
            <pc:docMk/>
            <pc:sldMk cId="2031047920" sldId="262"/>
            <ac:cxnSpMk id="49" creationId="{EC303F79-16FC-A2D7-3CDA-0E10FBE2425D}"/>
          </ac:cxnSpMkLst>
        </pc:cxnChg>
        <pc:cxnChg chg="mod">
          <ac:chgData name="Блажо Ђуровић" userId="5694572e-f064-495d-ac23-a1610d1060de" providerId="ADAL" clId="{B24B4A4C-8302-4174-9607-5A3EF1315B79}" dt="2022-11-30T09:49:47.640" v="430" actId="20577"/>
          <ac:cxnSpMkLst>
            <pc:docMk/>
            <pc:sldMk cId="2031047920" sldId="262"/>
            <ac:cxnSpMk id="52" creationId="{F437A6D7-7058-1E7B-EF20-1750F2E0462B}"/>
          </ac:cxnSpMkLst>
        </pc:cxnChg>
        <pc:cxnChg chg="add mod">
          <ac:chgData name="Блажо Ђуровић" userId="5694572e-f064-495d-ac23-a1610d1060de" providerId="ADAL" clId="{B24B4A4C-8302-4174-9607-5A3EF1315B79}" dt="2022-11-30T09:54:39.386" v="499" actId="164"/>
          <ac:cxnSpMkLst>
            <pc:docMk/>
            <pc:sldMk cId="2031047920" sldId="262"/>
            <ac:cxnSpMk id="55" creationId="{46DAC40F-5B72-569B-EAFF-2A6CFD849BEB}"/>
          </ac:cxnSpMkLst>
        </pc:cxnChg>
        <pc:cxnChg chg="mod">
          <ac:chgData name="Блажо Ђуровић" userId="5694572e-f064-495d-ac23-a1610d1060de" providerId="ADAL" clId="{B24B4A4C-8302-4174-9607-5A3EF1315B79}" dt="2022-11-30T09:56:09.559" v="512" actId="12788"/>
          <ac:cxnSpMkLst>
            <pc:docMk/>
            <pc:sldMk cId="2031047920" sldId="262"/>
            <ac:cxnSpMk id="60" creationId="{B1010EB7-B4D5-066B-6DAC-AD240DAE2513}"/>
          </ac:cxnSpMkLst>
        </pc:cxnChg>
        <pc:cxnChg chg="add mod">
          <ac:chgData name="Блажо Ђуровић" userId="5694572e-f064-495d-ac23-a1610d1060de" providerId="ADAL" clId="{B24B4A4C-8302-4174-9607-5A3EF1315B79}" dt="2022-11-30T09:56:43.015" v="530" actId="164"/>
          <ac:cxnSpMkLst>
            <pc:docMk/>
            <pc:sldMk cId="2031047920" sldId="262"/>
            <ac:cxnSpMk id="63" creationId="{69BF5FBC-1DEF-0D90-2E6C-1F58ED422AD0}"/>
          </ac:cxnSpMkLst>
        </pc:cxnChg>
        <pc:cxnChg chg="add mod">
          <ac:chgData name="Блажо Ђуровић" userId="5694572e-f064-495d-ac23-a1610d1060de" providerId="ADAL" clId="{B24B4A4C-8302-4174-9607-5A3EF1315B79}" dt="2022-11-30T09:56:43.015" v="530" actId="164"/>
          <ac:cxnSpMkLst>
            <pc:docMk/>
            <pc:sldMk cId="2031047920" sldId="262"/>
            <ac:cxnSpMk id="64" creationId="{F7F2DA19-A8EB-8F1F-CC9B-9A40A33DBA9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4037B-040C-7351-DE98-3ABD0B64F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3A59D8-B8C6-F554-3762-393AEAE13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927DB-7B44-3B09-7A70-96A83306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1355E-C39C-B7B2-B6DC-D61EDC90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E4B57-35C0-3D15-8F65-92498A6F1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21878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78D6-D210-24A9-F994-C1F62A2AF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F3EFD-E8DB-7238-89BD-239D8A417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5467C-D910-1764-0D25-D4BB46FE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19F95-9D2A-F3C5-4024-157CB529F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3D185-086C-3E19-3BF9-5CB9EF678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9841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0AEE9-4216-4857-D036-23B35564B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6CA70-9AA7-C285-4F15-7B274423F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753DD-9BCB-A3A7-DDF3-A30D291B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8AEE1-1D93-C2FE-9E6B-5BB5BAFF9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1B512-4B11-2FFD-2E82-62D904C77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203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AA63-E229-33C6-6AB6-A4F7F480C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FBEEA-8B98-2BC5-B3D5-05DBA6455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A1813-E854-759E-D749-CFD38F8DD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58F698-6060-6818-4172-EA5AEB5F3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C037B-FFAC-D9A9-0A15-2EA74755E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D720B-FE5C-B883-A62F-9BF564711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6952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841EC-79B6-6CDD-BC6A-D11B6B572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C6ED4-0A1F-A46D-A2DC-E1BC8BBCF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BA19C-041D-1081-4A4B-4DCB60276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16D18-D705-4F3D-FA75-96624C7095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D2B66-6C55-01B5-FEB0-88EFE02B10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7C3E7F-37F8-35AC-7284-D34B50B4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794A8A-B6B4-862E-D540-70BA4B2D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47833D-63DD-0C74-1772-68B01617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4456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01D48-4550-7A45-46EF-2B4CEBD7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693B51-596E-83E2-182A-93A841F0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915DEA-AF77-72AD-65DA-E99CC23D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D1930A-F44C-45FF-6039-13154FD9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1424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30A96C-9CD7-D48E-DC6F-66241EBDB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E59E21-72E6-1A73-F454-63BC53558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2FEC8-022F-5CFF-5426-9BF0BD164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8293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3895C-1EB6-A803-FC45-D76095731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DA780-1482-2DE1-E0D0-86570C92D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B4ECB-B721-F89D-523A-FECF7E7DC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6F8D1-9DD1-EBF6-C070-256EABEB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1FCDB7-6D0D-8215-116F-44CB7A8CD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F4B1E-5A16-0359-4F5D-E1964857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2724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18835-2089-8B2E-1B6C-E4419429C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56A70F-7508-0939-5B5B-4EA144348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4467A-A978-FE3F-5EED-4D46BE8BC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0F515-A43F-936D-D66C-521A30DC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5C208-92E9-C449-95AB-665FA8A6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AD540-7D4F-6A86-28FB-C95C65EE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94108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10CEC-2519-D9D7-F337-ED39BA97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C6CF6-488A-00E7-FF04-B6835911F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7DC39-1A5A-1E87-C108-26D388175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1B900-F86F-B5DD-8AE4-8B14A66F1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D4D75-A682-AF88-FF91-B8E5F7CCF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5117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560E19-029A-6B69-4D0E-CCE94D694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CDB5E7-B854-A2D4-15D8-3E680A4AD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DDFE9-B756-22B1-810D-B4B439E6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85E6D-2620-A06D-649D-52EE80811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7D41A-AF01-4C7E-5300-79AED493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483273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482852-3AD8-0B62-0A1B-0BB19CB1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36085A-E4C3-1099-6A0A-1C49CB1D6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BF02B-9B8D-E32D-44F9-895FA95A3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105E6-C713-4270-B0BA-867A5A47AAD8}" type="datetimeFigureOut">
              <a:rPr lang="sr-Cyrl-ME" smtClean="0"/>
              <a:t>30.11.2022.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8F5BE-CCD9-A794-EA53-645981E82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5C62B-91A8-D70E-AEC3-726D3B9E5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7BBE0-A76F-4B91-B81B-A041B277349D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02547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12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30.png"/><Relationship Id="rId5" Type="http://schemas.openxmlformats.org/officeDocument/2006/relationships/image" Target="../media/image57.png"/><Relationship Id="rId10" Type="http://schemas.openxmlformats.org/officeDocument/2006/relationships/image" Target="../media/image100.png"/><Relationship Id="rId4" Type="http://schemas.openxmlformats.org/officeDocument/2006/relationships/image" Target="../media/image410.pn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31.png"/><Relationship Id="rId21" Type="http://schemas.openxmlformats.org/officeDocument/2006/relationships/image" Target="../media/image44.png"/><Relationship Id="rId7" Type="http://schemas.openxmlformats.org/officeDocument/2006/relationships/image" Target="../media/image160.png"/><Relationship Id="rId12" Type="http://schemas.openxmlformats.org/officeDocument/2006/relationships/image" Target="../media/image28.png"/><Relationship Id="rId17" Type="http://schemas.openxmlformats.org/officeDocument/2006/relationships/image" Target="../media/image40.png"/><Relationship Id="rId2" Type="http://schemas.openxmlformats.org/officeDocument/2006/relationships/image" Target="../media/image3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4.png"/><Relationship Id="rId19" Type="http://schemas.openxmlformats.org/officeDocument/2006/relationships/image" Target="../media/image42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400.png"/><Relationship Id="rId18" Type="http://schemas.openxmlformats.org/officeDocument/2006/relationships/image" Target="../media/image440.png"/><Relationship Id="rId26" Type="http://schemas.openxmlformats.org/officeDocument/2006/relationships/image" Target="../media/image52.png"/><Relationship Id="rId3" Type="http://schemas.openxmlformats.org/officeDocument/2006/relationships/image" Target="../media/image310.png"/><Relationship Id="rId21" Type="http://schemas.openxmlformats.org/officeDocument/2006/relationships/image" Target="../media/image47.png"/><Relationship Id="rId7" Type="http://schemas.openxmlformats.org/officeDocument/2006/relationships/image" Target="../media/image350.png"/><Relationship Id="rId12" Type="http://schemas.openxmlformats.org/officeDocument/2006/relationships/image" Target="../media/image390.png"/><Relationship Id="rId17" Type="http://schemas.openxmlformats.org/officeDocument/2006/relationships/image" Target="../media/image430.png"/><Relationship Id="rId25" Type="http://schemas.openxmlformats.org/officeDocument/2006/relationships/image" Target="../media/image51.png"/><Relationship Id="rId2" Type="http://schemas.openxmlformats.org/officeDocument/2006/relationships/image" Target="../media/image28.png"/><Relationship Id="rId16" Type="http://schemas.openxmlformats.org/officeDocument/2006/relationships/image" Target="../media/image420.png"/><Relationship Id="rId20" Type="http://schemas.openxmlformats.org/officeDocument/2006/relationships/image" Target="../media/image460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11" Type="http://schemas.openxmlformats.org/officeDocument/2006/relationships/image" Target="../media/image380.png"/><Relationship Id="rId24" Type="http://schemas.openxmlformats.org/officeDocument/2006/relationships/image" Target="../media/image50.png"/><Relationship Id="rId5" Type="http://schemas.openxmlformats.org/officeDocument/2006/relationships/image" Target="../media/image330.png"/><Relationship Id="rId15" Type="http://schemas.openxmlformats.org/officeDocument/2006/relationships/image" Target="../media/image26.png"/><Relationship Id="rId23" Type="http://schemas.openxmlformats.org/officeDocument/2006/relationships/image" Target="../media/image49.png"/><Relationship Id="rId28" Type="http://schemas.openxmlformats.org/officeDocument/2006/relationships/image" Target="../media/image54.png"/><Relationship Id="rId10" Type="http://schemas.openxmlformats.org/officeDocument/2006/relationships/image" Target="../media/image27.png"/><Relationship Id="rId19" Type="http://schemas.openxmlformats.org/officeDocument/2006/relationships/image" Target="../media/image450.png"/><Relationship Id="rId4" Type="http://schemas.openxmlformats.org/officeDocument/2006/relationships/image" Target="../media/image320.png"/><Relationship Id="rId9" Type="http://schemas.openxmlformats.org/officeDocument/2006/relationships/image" Target="../media/image370.png"/><Relationship Id="rId14" Type="http://schemas.openxmlformats.org/officeDocument/2006/relationships/image" Target="../media/image411.png"/><Relationship Id="rId22" Type="http://schemas.openxmlformats.org/officeDocument/2006/relationships/image" Target="../media/image48.png"/><Relationship Id="rId27" Type="http://schemas.openxmlformats.org/officeDocument/2006/relationships/image" Target="../media/image5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278B-6CBB-7ACF-2B96-B125DB4C15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Рјешавање кола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911821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700F36-8D0F-3127-79A9-9BEB8786D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93" y="790253"/>
            <a:ext cx="2341440" cy="36488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D8218E8-EE4F-4A0F-73BB-9AF9AB16510E}"/>
                  </a:ext>
                </a:extLst>
              </p:cNvPr>
              <p:cNvSpPr txBox="1"/>
              <p:nvPr/>
            </p:nvSpPr>
            <p:spPr>
              <a:xfrm>
                <a:off x="0" y="121919"/>
                <a:ext cx="1219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r-Cyrl-CS" sz="2400" dirty="0"/>
                  <a:t>Одреди струје у доњем електричном колу за: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C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=16</m:t>
                    </m:r>
                    <m:r>
                      <m:rPr>
                        <m:sty m:val="p"/>
                      </m:rPr>
                      <a:rPr lang="sr-Latn-CS" sz="2400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sr-Latn-C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C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sr-Latn-C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r-Latn-CS" sz="2400" b="0" i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sty m:val="p"/>
                      </m:rPr>
                      <a:rPr lang="sr-Latn-CS" sz="240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sr-Latn-C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C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sr-Latn-C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r-Latn-CS" sz="2400" b="0" i="0" smtClean="0">
                        <a:latin typeface="Cambria Math" panose="02040503050406030204" pitchFamily="18" charset="0"/>
                      </a:rPr>
                      <m:t>40</m:t>
                    </m:r>
                    <m:r>
                      <m:rPr>
                        <m:sty m:val="p"/>
                      </m:rPr>
                      <a:rPr lang="sr-Latn-CS" sz="240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sr-Latn-CS" sz="2400" dirty="0"/>
                  <a:t> </a:t>
                </a:r>
                <a:r>
                  <a:rPr lang="sr-Cyrl-CS" sz="2400" dirty="0"/>
                  <a:t>и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r-Latn-CS" sz="2400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sr-Latn-C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sr-Latn-CS" sz="2400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m:rPr>
                        <m:sty m:val="p"/>
                      </m:rPr>
                      <a:rPr lang="sr-Latn-CS" sz="2400" b="0" i="0" smtClean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r>
                  <a:rPr lang="sr-Latn-CS" sz="2400" dirty="0"/>
                  <a:t>.</a:t>
                </a:r>
                <a:r>
                  <a:rPr lang="sr-Cyrl-CS" sz="2400" dirty="0"/>
                  <a:t> </a:t>
                </a:r>
                <a:endParaRPr lang="sr-Cyrl-ME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D8218E8-EE4F-4A0F-73BB-9AF9AB165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1919"/>
                <a:ext cx="12192000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00926F0-BDC1-3BCE-6FFA-8F86F6364D61}"/>
                  </a:ext>
                </a:extLst>
              </p:cNvPr>
              <p:cNvSpPr txBox="1"/>
              <p:nvPr/>
            </p:nvSpPr>
            <p:spPr>
              <a:xfrm>
                <a:off x="365175" y="4849327"/>
                <a:ext cx="3172856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40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00926F0-BDC1-3BCE-6FFA-8F86F6364D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75" y="4849327"/>
                <a:ext cx="3172856" cy="7000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8725477B-5435-D529-2319-F16C84573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7596" y="1078079"/>
            <a:ext cx="2140873" cy="3007028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2DCB3962-57F7-1C58-BA60-A14E3C0985F8}"/>
              </a:ext>
            </a:extLst>
          </p:cNvPr>
          <p:cNvSpPr/>
          <p:nvPr/>
        </p:nvSpPr>
        <p:spPr>
          <a:xfrm rot="16200000">
            <a:off x="2671023" y="1887843"/>
            <a:ext cx="676275" cy="461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D61045-3B7B-307D-13F6-0374AD39B2EE}"/>
                  </a:ext>
                </a:extLst>
              </p:cNvPr>
              <p:cNvSpPr txBox="1"/>
              <p:nvPr/>
            </p:nvSpPr>
            <p:spPr>
              <a:xfrm>
                <a:off x="365175" y="5681976"/>
                <a:ext cx="30417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=24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D61045-3B7B-307D-13F6-0374AD39B2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75" y="5681976"/>
                <a:ext cx="3041795" cy="369332"/>
              </a:xfrm>
              <a:prstGeom prst="rect">
                <a:avLst/>
              </a:prstGeom>
              <a:blipFill>
                <a:blip r:embed="rId6"/>
                <a:stretch>
                  <a:fillRect l="-2004" r="-2004" b="-983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D8CCFA3-EEBC-7410-4FD2-F83908BD48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272" y="1050275"/>
            <a:ext cx="2100992" cy="2779264"/>
          </a:xfrm>
          <a:prstGeom prst="rect">
            <a:avLst/>
          </a:prstGeom>
        </p:spPr>
      </p:pic>
      <p:sp>
        <p:nvSpPr>
          <p:cNvPr id="14" name="Arrow: Down 13">
            <a:extLst>
              <a:ext uri="{FF2B5EF4-FFF2-40B4-BE49-F238E27FC236}">
                <a16:creationId xmlns:a16="http://schemas.microsoft.com/office/drawing/2014/main" id="{58F666E5-1BC8-9388-74A7-0EEC852FC8C9}"/>
              </a:ext>
            </a:extLst>
          </p:cNvPr>
          <p:cNvSpPr/>
          <p:nvPr/>
        </p:nvSpPr>
        <p:spPr>
          <a:xfrm rot="16200000">
            <a:off x="5602436" y="2078475"/>
            <a:ext cx="676275" cy="461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8CCAF1C-CCA4-3BAF-EB02-6F918BED796A}"/>
              </a:ext>
            </a:extLst>
          </p:cNvPr>
          <p:cNvGrpSpPr/>
          <p:nvPr/>
        </p:nvGrpSpPr>
        <p:grpSpPr>
          <a:xfrm>
            <a:off x="6382333" y="1895953"/>
            <a:ext cx="1602860" cy="1333617"/>
            <a:chOff x="6168904" y="1369897"/>
            <a:chExt cx="1209180" cy="1284594"/>
          </a:xfrm>
        </p:grpSpPr>
        <p:sp>
          <p:nvSpPr>
            <p:cNvPr id="16" name="Arrow: Circular 15">
              <a:extLst>
                <a:ext uri="{FF2B5EF4-FFF2-40B4-BE49-F238E27FC236}">
                  <a16:creationId xmlns:a16="http://schemas.microsoft.com/office/drawing/2014/main" id="{4156A33F-0738-EC1B-2937-D26599523788}"/>
                </a:ext>
              </a:extLst>
            </p:cNvPr>
            <p:cNvSpPr/>
            <p:nvPr/>
          </p:nvSpPr>
          <p:spPr>
            <a:xfrm rot="4439792">
              <a:off x="6131197" y="1407604"/>
              <a:ext cx="1284594" cy="1209180"/>
            </a:xfrm>
            <a:prstGeom prst="circularArrow">
              <a:avLst>
                <a:gd name="adj1" fmla="val 2851"/>
                <a:gd name="adj2" fmla="val 630205"/>
                <a:gd name="adj3" fmla="val 20499167"/>
                <a:gd name="adj4" fmla="val 2020583"/>
                <a:gd name="adj5" fmla="val 498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EA2A779-4C60-657B-542E-DCEAAEC24199}"/>
                    </a:ext>
                  </a:extLst>
                </p:cNvPr>
                <p:cNvSpPr txBox="1"/>
                <p:nvPr/>
              </p:nvSpPr>
              <p:spPr>
                <a:xfrm>
                  <a:off x="6828788" y="1555809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EA2A779-4C60-657B-542E-DCEAAEC241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8788" y="1555809"/>
                  <a:ext cx="339772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703" b="-476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D135DA-DFEF-49EC-E5E4-5C25190C54C1}"/>
                  </a:ext>
                </a:extLst>
              </p:cNvPr>
              <p:cNvSpPr txBox="1"/>
              <p:nvPr/>
            </p:nvSpPr>
            <p:spPr>
              <a:xfrm>
                <a:off x="9227548" y="1639861"/>
                <a:ext cx="2350131" cy="75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FD135DA-DFEF-49EC-E5E4-5C25190C5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7548" y="1639861"/>
                <a:ext cx="2350131" cy="7562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53DC5E4-15E4-5F39-E018-F54B5654151D}"/>
                  </a:ext>
                </a:extLst>
              </p:cNvPr>
              <p:cNvSpPr txBox="1"/>
              <p:nvPr/>
            </p:nvSpPr>
            <p:spPr>
              <a:xfrm>
                <a:off x="8587526" y="1824754"/>
                <a:ext cx="6240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53DC5E4-15E4-5F39-E018-F54B56541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526" y="1824754"/>
                <a:ext cx="624017" cy="369332"/>
              </a:xfrm>
              <a:prstGeom prst="rect">
                <a:avLst/>
              </a:prstGeom>
              <a:blipFill>
                <a:blip r:embed="rId10"/>
                <a:stretch>
                  <a:fillRect l="-11765" r="-4902" b="-983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4E247D3-508C-E14F-B40E-739863F9858B}"/>
              </a:ext>
            </a:extLst>
          </p:cNvPr>
          <p:cNvGrpSpPr/>
          <p:nvPr/>
        </p:nvGrpSpPr>
        <p:grpSpPr>
          <a:xfrm>
            <a:off x="3608662" y="3794237"/>
            <a:ext cx="492241" cy="369332"/>
            <a:chOff x="4043614" y="2992706"/>
            <a:chExt cx="492241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2823B1A-B2EE-99AE-6273-16C552BB7D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3614" y="2992706"/>
              <a:ext cx="49224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93DDD00-2969-1D08-642F-FD05A6B57029}"/>
                    </a:ext>
                  </a:extLst>
                </p:cNvPr>
                <p:cNvSpPr txBox="1"/>
                <p:nvPr/>
              </p:nvSpPr>
              <p:spPr>
                <a:xfrm>
                  <a:off x="4043614" y="2992706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93DDD00-2969-1D08-642F-FD05A6B570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43614" y="2992706"/>
                  <a:ext cx="339772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21429" r="-1786" b="-983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F7DE60-2ACA-AE75-9BD5-4DB7CF2034CC}"/>
              </a:ext>
            </a:extLst>
          </p:cNvPr>
          <p:cNvGrpSpPr/>
          <p:nvPr/>
        </p:nvGrpSpPr>
        <p:grpSpPr>
          <a:xfrm>
            <a:off x="3019012" y="2435325"/>
            <a:ext cx="364889" cy="841841"/>
            <a:chOff x="4287151" y="2520197"/>
            <a:chExt cx="364889" cy="841841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8BCA76C-C869-F821-BEE4-379DA118D8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52040" y="2520197"/>
              <a:ext cx="0" cy="841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80205BF-8524-DB6F-AC89-9166020FCC7B}"/>
                    </a:ext>
                  </a:extLst>
                </p:cNvPr>
                <p:cNvSpPr txBox="1"/>
                <p:nvPr/>
              </p:nvSpPr>
              <p:spPr>
                <a:xfrm>
                  <a:off x="4287151" y="2712871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80205BF-8524-DB6F-AC89-9166020FCC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7151" y="2712871"/>
                  <a:ext cx="339772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19643" r="-3571" b="-983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A1B0BE6-1181-2B78-9840-583871CC9A1F}"/>
              </a:ext>
            </a:extLst>
          </p:cNvPr>
          <p:cNvGrpSpPr/>
          <p:nvPr/>
        </p:nvGrpSpPr>
        <p:grpSpPr>
          <a:xfrm>
            <a:off x="4116398" y="1807839"/>
            <a:ext cx="824879" cy="369332"/>
            <a:chOff x="4858022" y="2047712"/>
            <a:chExt cx="824879" cy="369332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FF78BCA-2294-5913-9713-7ECE18633327}"/>
                </a:ext>
              </a:extLst>
            </p:cNvPr>
            <p:cNvCxnSpPr>
              <a:cxnSpLocks/>
            </p:cNvCxnSpPr>
            <p:nvPr/>
          </p:nvCxnSpPr>
          <p:spPr>
            <a:xfrm>
              <a:off x="4858022" y="2047712"/>
              <a:ext cx="82487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23EBD71-A984-472C-2673-0C0F71433264}"/>
                    </a:ext>
                  </a:extLst>
                </p:cNvPr>
                <p:cNvSpPr txBox="1"/>
                <p:nvPr/>
              </p:nvSpPr>
              <p:spPr>
                <a:xfrm>
                  <a:off x="5050686" y="2047712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23EBD71-A984-472C-2673-0C0F714332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0686" y="2047712"/>
                  <a:ext cx="339772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21429" r="-1786" b="-1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097413F-EF9F-889E-C288-6BE9946900E0}"/>
              </a:ext>
            </a:extLst>
          </p:cNvPr>
          <p:cNvGrpSpPr/>
          <p:nvPr/>
        </p:nvGrpSpPr>
        <p:grpSpPr>
          <a:xfrm>
            <a:off x="-11722" y="2823163"/>
            <a:ext cx="1186716" cy="1628552"/>
            <a:chOff x="100156" y="2006873"/>
            <a:chExt cx="976929" cy="1395429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41594CC-8513-1A7F-2252-6B23D5279D2A}"/>
                </a:ext>
              </a:extLst>
            </p:cNvPr>
            <p:cNvGrpSpPr/>
            <p:nvPr/>
          </p:nvGrpSpPr>
          <p:grpSpPr>
            <a:xfrm>
              <a:off x="584844" y="3032969"/>
              <a:ext cx="492241" cy="369333"/>
              <a:chOff x="4179874" y="2966007"/>
              <a:chExt cx="492241" cy="369333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9C6FB425-2286-E078-787B-4340BFB5E8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79874" y="2966007"/>
                <a:ext cx="492241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B6BE23F-D1AE-C12C-F94F-667010AAF209}"/>
                      </a:ext>
                    </a:extLst>
                  </p:cNvPr>
                  <p:cNvSpPr txBox="1"/>
                  <p:nvPr/>
                </p:nvSpPr>
                <p:spPr>
                  <a:xfrm>
                    <a:off x="4179874" y="2966008"/>
                    <a:ext cx="33977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oMath>
                      </m:oMathPara>
                    </a14:m>
                    <a:endParaRPr lang="sr-Cyrl-ME" sz="2400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3B6BE23F-D1AE-C12C-F94F-667010AAF2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79874" y="2966008"/>
                    <a:ext cx="339772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8955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8256E3D-79F4-5FE7-6916-BCA5E6D0DCE5}"/>
                </a:ext>
              </a:extLst>
            </p:cNvPr>
            <p:cNvGrpSpPr/>
            <p:nvPr/>
          </p:nvGrpSpPr>
          <p:grpSpPr>
            <a:xfrm>
              <a:off x="100156" y="2006873"/>
              <a:ext cx="339772" cy="841841"/>
              <a:chOff x="4354524" y="2520197"/>
              <a:chExt cx="339772" cy="841841"/>
            </a:xfrm>
          </p:grpSpPr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90ECA74F-716E-7A1A-CCF6-B534A90DF4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52040" y="2520197"/>
                <a:ext cx="0" cy="841841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191500E0-1CCC-D65E-31EA-11914A65DDA6}"/>
                      </a:ext>
                    </a:extLst>
                  </p:cNvPr>
                  <p:cNvSpPr txBox="1"/>
                  <p:nvPr/>
                </p:nvSpPr>
                <p:spPr>
                  <a:xfrm>
                    <a:off x="4354524" y="2645928"/>
                    <a:ext cx="339772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oMath>
                      </m:oMathPara>
                    </a14:m>
                    <a:endParaRPr lang="sr-Cyrl-ME" sz="2400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191500E0-1CCC-D65E-31EA-11914A65DDA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54524" y="2645928"/>
                    <a:ext cx="339772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7353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20F1F03-B6AA-4F32-C5DB-36BCBF0DFAF5}"/>
              </a:ext>
            </a:extLst>
          </p:cNvPr>
          <p:cNvGrpSpPr/>
          <p:nvPr/>
        </p:nvGrpSpPr>
        <p:grpSpPr>
          <a:xfrm>
            <a:off x="1038097" y="524991"/>
            <a:ext cx="1002015" cy="431034"/>
            <a:chOff x="4858022" y="1717287"/>
            <a:chExt cx="824879" cy="369332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C303F79-16FC-A2D7-3CDA-0E10FBE2425D}"/>
                </a:ext>
              </a:extLst>
            </p:cNvPr>
            <p:cNvCxnSpPr>
              <a:cxnSpLocks/>
            </p:cNvCxnSpPr>
            <p:nvPr/>
          </p:nvCxnSpPr>
          <p:spPr>
            <a:xfrm>
              <a:off x="4858022" y="2047712"/>
              <a:ext cx="82487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BBE7A37-B8BF-2E10-7252-C7DDB3892BCB}"/>
                    </a:ext>
                  </a:extLst>
                </p:cNvPr>
                <p:cNvSpPr txBox="1"/>
                <p:nvPr/>
              </p:nvSpPr>
              <p:spPr>
                <a:xfrm>
                  <a:off x="5148160" y="1717287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BBE7A37-B8BF-2E10-7252-C7DDB3892B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8160" y="1717287"/>
                  <a:ext cx="350994" cy="369332"/>
                </a:xfrm>
                <a:prstGeom prst="rect">
                  <a:avLst/>
                </a:prstGeom>
                <a:blipFill>
                  <a:blip r:embed="rId16"/>
                  <a:stretch>
                    <a:fillRect l="-714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1481A5-ECC5-82DC-2AC9-699C377DAC83}"/>
              </a:ext>
            </a:extLst>
          </p:cNvPr>
          <p:cNvGrpSpPr/>
          <p:nvPr/>
        </p:nvGrpSpPr>
        <p:grpSpPr>
          <a:xfrm>
            <a:off x="1217149" y="2419561"/>
            <a:ext cx="1002015" cy="431034"/>
            <a:chOff x="4819446" y="1583211"/>
            <a:chExt cx="824879" cy="36933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437A6D7-7058-1E7B-EF20-1750F2E0462B}"/>
                </a:ext>
              </a:extLst>
            </p:cNvPr>
            <p:cNvCxnSpPr>
              <a:cxnSpLocks/>
            </p:cNvCxnSpPr>
            <p:nvPr/>
          </p:nvCxnSpPr>
          <p:spPr>
            <a:xfrm>
              <a:off x="4819446" y="1587827"/>
              <a:ext cx="824879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D9A57A0-B407-51C1-97B7-4A9267262598}"/>
                    </a:ext>
                  </a:extLst>
                </p:cNvPr>
                <p:cNvSpPr txBox="1"/>
                <p:nvPr/>
              </p:nvSpPr>
              <p:spPr>
                <a:xfrm>
                  <a:off x="5137682" y="1583211"/>
                  <a:ext cx="35099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D9A57A0-B407-51C1-97B7-4A92672625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7682" y="1583211"/>
                  <a:ext cx="350994" cy="369332"/>
                </a:xfrm>
                <a:prstGeom prst="rect">
                  <a:avLst/>
                </a:prstGeom>
                <a:blipFill>
                  <a:blip r:embed="rId17"/>
                  <a:stretch>
                    <a:fillRect l="-714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14EB2BE-46A2-CA54-E1AF-FC6D862F53C4}"/>
              </a:ext>
            </a:extLst>
          </p:cNvPr>
          <p:cNvGrpSpPr/>
          <p:nvPr/>
        </p:nvGrpSpPr>
        <p:grpSpPr>
          <a:xfrm>
            <a:off x="615993" y="1528255"/>
            <a:ext cx="1741714" cy="409332"/>
            <a:chOff x="615993" y="1528255"/>
            <a:chExt cx="1741714" cy="409332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46DAC40F-5B72-569B-EAFF-2A6CFD849BEB}"/>
                </a:ext>
              </a:extLst>
            </p:cNvPr>
            <p:cNvCxnSpPr>
              <a:cxnSpLocks/>
            </p:cNvCxnSpPr>
            <p:nvPr/>
          </p:nvCxnSpPr>
          <p:spPr>
            <a:xfrm>
              <a:off x="615993" y="1937587"/>
              <a:ext cx="174171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8AE511C-E287-24C6-D65A-05A3BB515DD3}"/>
                    </a:ext>
                  </a:extLst>
                </p:cNvPr>
                <p:cNvSpPr txBox="1"/>
                <p:nvPr/>
              </p:nvSpPr>
              <p:spPr>
                <a:xfrm>
                  <a:off x="1199143" y="1528255"/>
                  <a:ext cx="57541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𝟐𝟑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38AE511C-E287-24C6-D65A-05A3BB515D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99143" y="1528255"/>
                  <a:ext cx="575414" cy="369332"/>
                </a:xfrm>
                <a:prstGeom prst="rect">
                  <a:avLst/>
                </a:prstGeom>
                <a:blipFill>
                  <a:blip r:embed="rId18"/>
                  <a:stretch>
                    <a:fillRect l="-12766" r="-5319" b="-1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7DF4579-6E81-61BF-EA92-28A0C0FC29F4}"/>
              </a:ext>
            </a:extLst>
          </p:cNvPr>
          <p:cNvSpPr txBox="1"/>
          <p:nvPr/>
        </p:nvSpPr>
        <p:spPr>
          <a:xfrm>
            <a:off x="675465" y="1528255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+</a:t>
            </a:r>
            <a:endParaRPr lang="sr-Cyrl-ME" sz="2400" dirty="0">
              <a:solidFill>
                <a:srgbClr val="FF0000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F56E1F9-9EE9-839E-B1EC-41FA6CDD8B3E}"/>
              </a:ext>
            </a:extLst>
          </p:cNvPr>
          <p:cNvGrpSpPr/>
          <p:nvPr/>
        </p:nvGrpSpPr>
        <p:grpSpPr>
          <a:xfrm>
            <a:off x="3629865" y="590285"/>
            <a:ext cx="1676167" cy="706413"/>
            <a:chOff x="3629865" y="590285"/>
            <a:chExt cx="1676167" cy="706413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5BBA9EB-BF17-2389-B70E-822B3CD2C990}"/>
                </a:ext>
              </a:extLst>
            </p:cNvPr>
            <p:cNvGrpSpPr/>
            <p:nvPr/>
          </p:nvGrpSpPr>
          <p:grpSpPr>
            <a:xfrm>
              <a:off x="3650032" y="590285"/>
              <a:ext cx="1656000" cy="706413"/>
              <a:chOff x="3650032" y="590285"/>
              <a:chExt cx="1656000" cy="706413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50EA65EF-96C5-4637-620F-90A23822ADFF}"/>
                  </a:ext>
                </a:extLst>
              </p:cNvPr>
              <p:cNvGrpSpPr/>
              <p:nvPr/>
            </p:nvGrpSpPr>
            <p:grpSpPr>
              <a:xfrm>
                <a:off x="3650032" y="590285"/>
                <a:ext cx="1656000" cy="432790"/>
                <a:chOff x="658850" y="1528255"/>
                <a:chExt cx="1656000" cy="432790"/>
              </a:xfrm>
            </p:grpSpPr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B1010EB7-B4D5-066B-6DAC-AD240DAE25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850" y="1961045"/>
                  <a:ext cx="1656000" cy="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131C5584-1F7E-6F47-6D23-E37476DAF4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99143" y="1528255"/>
                      <a:ext cx="575414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𝑼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𝟐𝟑</m:t>
                                </m:r>
                              </m:sub>
                            </m:sSub>
                          </m:oMath>
                        </m:oMathPara>
                      </a14:m>
                      <a:endParaRPr lang="sr-Cyrl-ME" sz="2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mc:Choice>
              <mc:Fallback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131C5584-1F7E-6F47-6D23-E37476DAF49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99143" y="1528255"/>
                      <a:ext cx="575414" cy="369332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11579" r="-4211" b="-1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sr-Cyrl-M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BF5FBC-1DEF-0D90-2E6C-1F58ED422AD0}"/>
                  </a:ext>
                </a:extLst>
              </p:cNvPr>
              <p:cNvCxnSpPr/>
              <p:nvPr/>
            </p:nvCxnSpPr>
            <p:spPr>
              <a:xfrm flipV="1">
                <a:off x="5306032" y="853331"/>
                <a:ext cx="0" cy="44336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7F2DA19-A8EB-8F1F-CC9B-9A40A33DBA92}"/>
                  </a:ext>
                </a:extLst>
              </p:cNvPr>
              <p:cNvCxnSpPr/>
              <p:nvPr/>
            </p:nvCxnSpPr>
            <p:spPr>
              <a:xfrm flipV="1">
                <a:off x="3656898" y="848986"/>
                <a:ext cx="0" cy="443367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4F25431-7EC4-1372-444E-A64A42C272EE}"/>
                </a:ext>
              </a:extLst>
            </p:cNvPr>
            <p:cNvSpPr txBox="1"/>
            <p:nvPr/>
          </p:nvSpPr>
          <p:spPr>
            <a:xfrm>
              <a:off x="3629865" y="608021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+</a:t>
              </a:r>
              <a:endParaRPr lang="sr-Cyrl-ME" sz="24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2B8F84-2C87-7EF7-2251-0C1117A33530}"/>
                  </a:ext>
                </a:extLst>
              </p:cNvPr>
              <p:cNvSpPr txBox="1"/>
              <p:nvPr/>
            </p:nvSpPr>
            <p:spPr>
              <a:xfrm>
                <a:off x="4524302" y="4458680"/>
                <a:ext cx="8488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32B8F84-2C87-7EF7-2251-0C1117A33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302" y="4458680"/>
                <a:ext cx="848887" cy="369332"/>
              </a:xfrm>
              <a:prstGeom prst="rect">
                <a:avLst/>
              </a:prstGeom>
              <a:blipFill>
                <a:blip r:embed="rId20"/>
                <a:stretch>
                  <a:fillRect l="-7914" r="-3597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777E84A-A2F5-7072-1EB5-0DEEA11F0A1F}"/>
                  </a:ext>
                </a:extLst>
              </p:cNvPr>
              <p:cNvSpPr txBox="1"/>
              <p:nvPr/>
            </p:nvSpPr>
            <p:spPr>
              <a:xfrm>
                <a:off x="5373189" y="4460019"/>
                <a:ext cx="35015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∙8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777E84A-A2F5-7072-1EB5-0DEEA11F0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189" y="4460019"/>
                <a:ext cx="3501536" cy="369332"/>
              </a:xfrm>
              <a:prstGeom prst="rect">
                <a:avLst/>
              </a:prstGeom>
              <a:blipFill>
                <a:blip r:embed="rId21"/>
                <a:stretch>
                  <a:fillRect l="-1565" r="-1217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634FAA9-276F-AFFD-6DB1-90E726F351FC}"/>
                  </a:ext>
                </a:extLst>
              </p:cNvPr>
              <p:cNvSpPr txBox="1"/>
              <p:nvPr/>
            </p:nvSpPr>
            <p:spPr>
              <a:xfrm>
                <a:off x="5114670" y="5160327"/>
                <a:ext cx="2483693" cy="7529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634FAA9-276F-AFFD-6DB1-90E726F35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670" y="5160327"/>
                <a:ext cx="2483693" cy="75296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4DDEEB6-1134-64D6-686F-D8CAB420BAFC}"/>
                  </a:ext>
                </a:extLst>
              </p:cNvPr>
              <p:cNvSpPr txBox="1"/>
              <p:nvPr/>
            </p:nvSpPr>
            <p:spPr>
              <a:xfrm>
                <a:off x="4489434" y="5344869"/>
                <a:ext cx="6252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4DDEEB6-1134-64D6-686F-D8CAB420B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434" y="5344869"/>
                <a:ext cx="625236" cy="369332"/>
              </a:xfrm>
              <a:prstGeom prst="rect">
                <a:avLst/>
              </a:prstGeom>
              <a:blipFill>
                <a:blip r:embed="rId23"/>
                <a:stretch>
                  <a:fillRect l="-10680" r="-3883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BF15AA2-0C21-72A7-2A78-02AE788487EF}"/>
                  </a:ext>
                </a:extLst>
              </p:cNvPr>
              <p:cNvSpPr txBox="1"/>
              <p:nvPr/>
            </p:nvSpPr>
            <p:spPr>
              <a:xfrm>
                <a:off x="9065124" y="5083349"/>
                <a:ext cx="2483693" cy="7529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BF15AA2-0C21-72A7-2A78-02AE78848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5124" y="5083349"/>
                <a:ext cx="2483693" cy="75296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FFB32ED-8A4E-C8F3-219F-C357B8761421}"/>
                  </a:ext>
                </a:extLst>
              </p:cNvPr>
              <p:cNvSpPr txBox="1"/>
              <p:nvPr/>
            </p:nvSpPr>
            <p:spPr>
              <a:xfrm>
                <a:off x="8439888" y="5267891"/>
                <a:ext cx="62523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FFB32ED-8A4E-C8F3-219F-C357B8761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888" y="5267891"/>
                <a:ext cx="625236" cy="369332"/>
              </a:xfrm>
              <a:prstGeom prst="rect">
                <a:avLst/>
              </a:prstGeom>
              <a:blipFill>
                <a:blip r:embed="rId25"/>
                <a:stretch>
                  <a:fillRect l="-10680" r="-3883" b="-1311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0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/>
      <p:bldP spid="14" grpId="0" animBg="1"/>
      <p:bldP spid="19" grpId="0"/>
      <p:bldP spid="22" grpId="0"/>
      <p:bldP spid="58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AECDEF-D66C-F0E1-8D77-88F4E9D44572}"/>
                  </a:ext>
                </a:extLst>
              </p:cNvPr>
              <p:cNvSpPr txBox="1"/>
              <p:nvPr/>
            </p:nvSpPr>
            <p:spPr>
              <a:xfrm>
                <a:off x="333376" y="206930"/>
                <a:ext cx="11125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Cyrl-CS" sz="2400" dirty="0"/>
                  <a:t>Одреди струје на отпорницима у доњем колу. За: </a:t>
                </a:r>
                <a:br>
                  <a:rPr lang="sr-Cyrl-CS" sz="2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sr-Latn-ME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300Ω,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sr-Latn-ME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300Ω,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sr-Latn-ME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70Ω,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r>
                      <a:rPr lang="sr-Latn-ME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90Ω,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</m:sSub>
                    <m:r>
                      <a:rPr lang="sr-Latn-ME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50Ω </a:t>
                </a:r>
                <a:r>
                  <a:rPr lang="sr-Cyrl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2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24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</m:sSub>
                    <m:r>
                      <a:rPr lang="sr-Latn-ME" sz="24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60Ω</a:t>
                </a:r>
                <a:r>
                  <a:rPr lang="sr-Cyrl-ME" sz="24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.</a:t>
                </a:r>
                <a:r>
                  <a:rPr lang="sr-Cyrl-CS" sz="2400" dirty="0"/>
                  <a:t> </a:t>
                </a:r>
                <a:endParaRPr lang="sr-Cyrl-ME" sz="2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AECDEF-D66C-F0E1-8D77-88F4E9D44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6" y="206930"/>
                <a:ext cx="11125200" cy="830997"/>
              </a:xfrm>
              <a:prstGeom prst="rect">
                <a:avLst/>
              </a:prstGeom>
              <a:blipFill>
                <a:blip r:embed="rId2"/>
                <a:stretch>
                  <a:fillRect l="-877" t="-5882" b="-1544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D369E96-7A91-5684-AC3A-0B29AC8B4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6" y="1299916"/>
            <a:ext cx="4724399" cy="309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14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EB492-2327-BC56-D7F0-EAD9A2BC9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829"/>
            <a:ext cx="10515600" cy="730250"/>
          </a:xfrm>
        </p:spPr>
        <p:txBody>
          <a:bodyPr/>
          <a:lstStyle/>
          <a:p>
            <a:r>
              <a:rPr lang="sr-Cyrl-CS" dirty="0"/>
              <a:t>Корак 1: Израчунај еквивалентну отпорност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74C4D7-CA3A-93FB-2955-35218B163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5" y="1509597"/>
            <a:ext cx="3520017" cy="1991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BE7086-EFBE-91A7-EDE3-2BCEA19A3F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2" y="1233242"/>
            <a:ext cx="3911814" cy="2559582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6D3FC204-7377-6D94-9869-6E7908A1CD24}"/>
              </a:ext>
            </a:extLst>
          </p:cNvPr>
          <p:cNvSpPr/>
          <p:nvPr/>
        </p:nvSpPr>
        <p:spPr>
          <a:xfrm>
            <a:off x="4496068" y="2172538"/>
            <a:ext cx="638175" cy="647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2AB4F8-5291-5788-A3C4-8FAB9F029F4E}"/>
                  </a:ext>
                </a:extLst>
              </p:cNvPr>
              <p:cNvSpPr txBox="1"/>
              <p:nvPr/>
            </p:nvSpPr>
            <p:spPr>
              <a:xfrm>
                <a:off x="495302" y="3813169"/>
                <a:ext cx="3845412" cy="7000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300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∙300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+300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A2AB4F8-5291-5788-A3C4-8FAB9F029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2" y="3813169"/>
                <a:ext cx="3845412" cy="7000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AF3AB2-A8E0-536F-BA6D-26F6A7D778BA}"/>
                  </a:ext>
                </a:extLst>
              </p:cNvPr>
              <p:cNvSpPr txBox="1"/>
              <p:nvPr/>
            </p:nvSpPr>
            <p:spPr>
              <a:xfrm>
                <a:off x="838200" y="779346"/>
                <a:ext cx="8305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300Ω,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300Ω,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70Ω,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90Ω,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5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 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50Ω </a:t>
                </a:r>
                <a:r>
                  <a:rPr lang="sr-Cyrl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Cyrl-ME" sz="18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sr-Latn-ME" sz="1800" i="1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</m:sSub>
                    <m:r>
                      <a:rPr lang="sr-Latn-ME" sz="1800" i="1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sr-Latn-ME" sz="1800" dirty="0">
                    <a:effectLst/>
                    <a:latin typeface="Times New Roman" panose="02020603050405020304" pitchFamily="18" charset="0"/>
                    <a:ea typeface="MS Mincho" panose="02020609040205080304" pitchFamily="49" charset="-128"/>
                  </a:rPr>
                  <a:t> 60Ω</a:t>
                </a:r>
                <a:endParaRPr lang="sr-Cyrl-M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8AF3AB2-A8E0-536F-BA6D-26F6A7D77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79346"/>
                <a:ext cx="8305800" cy="369332"/>
              </a:xfrm>
              <a:prstGeom prst="rect">
                <a:avLst/>
              </a:prstGeom>
              <a:blipFill>
                <a:blip r:embed="rId5"/>
                <a:stretch>
                  <a:fillRect t="-11667" b="-2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632B6F-7F54-B420-009D-69BD660F5C72}"/>
                  </a:ext>
                </a:extLst>
              </p:cNvPr>
              <p:cNvSpPr txBox="1"/>
              <p:nvPr/>
            </p:nvSpPr>
            <p:spPr>
              <a:xfrm>
                <a:off x="495302" y="4728496"/>
                <a:ext cx="35126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A632B6F-7F54-B420-009D-69BD660F5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2" y="4728496"/>
                <a:ext cx="3512693" cy="369332"/>
              </a:xfrm>
              <a:prstGeom prst="rect">
                <a:avLst/>
              </a:prstGeom>
              <a:blipFill>
                <a:blip r:embed="rId6"/>
                <a:stretch>
                  <a:fillRect l="-1563" r="-191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01CF10FA-449D-EC3F-FB40-E26AC6F1DA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0" y="1577054"/>
            <a:ext cx="2934481" cy="223611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8F7F629C-1932-330F-4BEB-0750946C9414}"/>
              </a:ext>
            </a:extLst>
          </p:cNvPr>
          <p:cNvSpPr/>
          <p:nvPr/>
        </p:nvSpPr>
        <p:spPr>
          <a:xfrm>
            <a:off x="8711142" y="2228079"/>
            <a:ext cx="537361" cy="5921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DCE1FF-7C08-EA3D-6D18-8A131054A490}"/>
                  </a:ext>
                </a:extLst>
              </p:cNvPr>
              <p:cNvSpPr txBox="1"/>
              <p:nvPr/>
            </p:nvSpPr>
            <p:spPr>
              <a:xfrm>
                <a:off x="495302" y="5440092"/>
                <a:ext cx="38053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=200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DCE1FF-7C08-EA3D-6D18-8A131054A4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2" y="5440092"/>
                <a:ext cx="3805337" cy="369332"/>
              </a:xfrm>
              <a:prstGeom prst="rect">
                <a:avLst/>
              </a:prstGeom>
              <a:blipFill>
                <a:blip r:embed="rId8"/>
                <a:stretch>
                  <a:fillRect l="-1282" r="-1763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EDF662CC-3C8C-DDB7-6FB1-C7E1DC87C4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44594" y="4475628"/>
            <a:ext cx="2262561" cy="1610636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806E6014-9BD3-F22C-B067-BD0D95AFE756}"/>
              </a:ext>
            </a:extLst>
          </p:cNvPr>
          <p:cNvSpPr/>
          <p:nvPr/>
        </p:nvSpPr>
        <p:spPr>
          <a:xfrm rot="5400000">
            <a:off x="10342559" y="3727698"/>
            <a:ext cx="537361" cy="5921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F66C0A-2B87-2C0B-0CA8-03639FD9EC8A}"/>
                  </a:ext>
                </a:extLst>
              </p:cNvPr>
              <p:cNvSpPr txBox="1"/>
              <p:nvPr/>
            </p:nvSpPr>
            <p:spPr>
              <a:xfrm>
                <a:off x="495302" y="5985605"/>
                <a:ext cx="4065024" cy="7075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345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∙1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+160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=89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6F66C0A-2B87-2C0B-0CA8-03639FD9E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2" y="5985605"/>
                <a:ext cx="4065024" cy="7075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6A97CA32-7CE0-A2E2-5997-6B0CCA45C9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3916" y="3772613"/>
            <a:ext cx="1592195" cy="185214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F5BA3CF7-DC0D-0A60-677E-1C1E54FE4965}"/>
              </a:ext>
            </a:extLst>
          </p:cNvPr>
          <p:cNvSpPr/>
          <p:nvPr/>
        </p:nvSpPr>
        <p:spPr>
          <a:xfrm rot="10800000">
            <a:off x="8606639" y="4530449"/>
            <a:ext cx="537361" cy="5921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9A66AF-E0B6-FAF1-4704-6DA792E9A0A9}"/>
                  </a:ext>
                </a:extLst>
              </p:cNvPr>
              <p:cNvSpPr txBox="1"/>
              <p:nvPr/>
            </p:nvSpPr>
            <p:spPr>
              <a:xfrm>
                <a:off x="5739016" y="5773718"/>
                <a:ext cx="35094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89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≈150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9A66AF-E0B6-FAF1-4704-6DA792E9A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016" y="5773718"/>
                <a:ext cx="3509487" cy="369332"/>
              </a:xfrm>
              <a:prstGeom prst="rect">
                <a:avLst/>
              </a:prstGeom>
              <a:blipFill>
                <a:blip r:embed="rId1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33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  <p:bldP spid="15" grpId="0" animBg="1"/>
      <p:bldP spid="16" grpId="0"/>
      <p:bldP spid="19" grpId="0" animBg="1"/>
      <p:bldP spid="21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794C48-5CC2-E397-848A-9C67690F5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500"/>
            <a:ext cx="10515600" cy="866776"/>
          </a:xfrm>
        </p:spPr>
        <p:txBody>
          <a:bodyPr>
            <a:normAutofit/>
          </a:bodyPr>
          <a:lstStyle/>
          <a:p>
            <a:r>
              <a:rPr lang="sr-Cyrl-CS" dirty="0"/>
              <a:t>Корак 2: Рачунај напоне и струје унатраг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D57041-4BD7-B4DD-A126-0553AB93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66" y="1076731"/>
            <a:ext cx="2321787" cy="23185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C79FBC-2DB1-AC7E-67D4-C0015DC25BC6}"/>
                  </a:ext>
                </a:extLst>
              </p:cNvPr>
              <p:cNvSpPr txBox="1"/>
              <p:nvPr/>
            </p:nvSpPr>
            <p:spPr>
              <a:xfrm>
                <a:off x="1902582" y="944771"/>
                <a:ext cx="15189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C79FBC-2DB1-AC7E-67D4-C0015DC25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582" y="944771"/>
                <a:ext cx="1518942" cy="369332"/>
              </a:xfrm>
              <a:prstGeom prst="rect">
                <a:avLst/>
              </a:prstGeom>
              <a:blipFill>
                <a:blip r:embed="rId3"/>
                <a:stretch>
                  <a:fillRect l="-4016" r="-4819" b="-819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07FE89B8-F953-1D5E-C1AF-C0283A242DD2}"/>
              </a:ext>
            </a:extLst>
          </p:cNvPr>
          <p:cNvGrpSpPr/>
          <p:nvPr/>
        </p:nvGrpSpPr>
        <p:grpSpPr>
          <a:xfrm>
            <a:off x="3911181" y="983298"/>
            <a:ext cx="3343647" cy="3263642"/>
            <a:chOff x="1662957" y="1020389"/>
            <a:chExt cx="3343647" cy="326364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4B2F084-57BE-3C46-D610-D825BFAF5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2957" y="1903809"/>
              <a:ext cx="3343647" cy="2380222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8DD9AFC-C853-3332-C9EC-64AF13EE3B07}"/>
                    </a:ext>
                  </a:extLst>
                </p:cNvPr>
                <p:cNvSpPr txBox="1"/>
                <p:nvPr/>
              </p:nvSpPr>
              <p:spPr>
                <a:xfrm>
                  <a:off x="1700713" y="1020389"/>
                  <a:ext cx="323646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345</m:t>
                          </m:r>
                        </m:sub>
                      </m:sSub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sr-Cyrl-CS" sz="2400" b="0" i="0" smtClean="0">
                          <a:latin typeface="Cambria Math" panose="02040503050406030204" pitchFamily="18" charset="0"/>
                        </a:rPr>
                        <m:t>;</m:t>
                      </m:r>
                    </m:oMath>
                  </a14:m>
                  <a:r>
                    <a:rPr lang="en-US" sz="2400" b="0" i="0" dirty="0">
                      <a:latin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sr-Latn-C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sr-Latn-CS" sz="24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sr-Latn-CS" sz="2400" b="0" i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sr-Latn-CS" sz="2400" b="0" i="0" smtClean="0">
                          <a:latin typeface="Cambria Math" panose="02040503050406030204" pitchFamily="18" charset="0"/>
                        </a:rPr>
                        <m:t>=60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a14:m>
                  <a:endParaRPr lang="sr-Cyrl-ME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8DD9AFC-C853-3332-C9EC-64AF13EE3B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0713" y="1020389"/>
                  <a:ext cx="323646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390" r="-2448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9D2408-8789-7234-3712-D0E091CEBAA1}"/>
                  </a:ext>
                </a:extLst>
              </p:cNvPr>
              <p:cNvSpPr txBox="1"/>
              <p:nvPr/>
            </p:nvSpPr>
            <p:spPr>
              <a:xfrm>
                <a:off x="48419" y="3571752"/>
                <a:ext cx="6240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29D2408-8789-7234-3712-D0E091CEB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9" y="3571752"/>
                <a:ext cx="624017" cy="369332"/>
              </a:xfrm>
              <a:prstGeom prst="rect">
                <a:avLst/>
              </a:prstGeom>
              <a:blipFill>
                <a:blip r:embed="rId7"/>
                <a:stretch>
                  <a:fillRect l="-11765" r="-4902" b="-819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EDF2F9-A607-7152-C45B-7BD4B343C803}"/>
                  </a:ext>
                </a:extLst>
              </p:cNvPr>
              <p:cNvSpPr txBox="1"/>
              <p:nvPr/>
            </p:nvSpPr>
            <p:spPr>
              <a:xfrm>
                <a:off x="672436" y="3379487"/>
                <a:ext cx="2520049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EDF2F9-A607-7152-C45B-7BD4B343C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36" y="3379487"/>
                <a:ext cx="2520049" cy="7637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row: Right 16">
            <a:extLst>
              <a:ext uri="{FF2B5EF4-FFF2-40B4-BE49-F238E27FC236}">
                <a16:creationId xmlns:a16="http://schemas.microsoft.com/office/drawing/2014/main" id="{A594C941-0C31-173F-3215-0FE0F212A0C0}"/>
              </a:ext>
            </a:extLst>
          </p:cNvPr>
          <p:cNvSpPr/>
          <p:nvPr/>
        </p:nvSpPr>
        <p:spPr>
          <a:xfrm>
            <a:off x="2787221" y="1711038"/>
            <a:ext cx="566057" cy="6284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08F200-88DF-3CA0-7E11-77FB6D0DC235}"/>
              </a:ext>
            </a:extLst>
          </p:cNvPr>
          <p:cNvGrpSpPr/>
          <p:nvPr/>
        </p:nvGrpSpPr>
        <p:grpSpPr>
          <a:xfrm>
            <a:off x="3807078" y="1398061"/>
            <a:ext cx="3343646" cy="1502260"/>
            <a:chOff x="201169" y="1496975"/>
            <a:chExt cx="3343646" cy="1502260"/>
          </a:xfrm>
        </p:grpSpPr>
        <p:sp>
          <p:nvSpPr>
            <p:cNvPr id="19" name="Arrow: Bent-Up 18">
              <a:extLst>
                <a:ext uri="{FF2B5EF4-FFF2-40B4-BE49-F238E27FC236}">
                  <a16:creationId xmlns:a16="http://schemas.microsoft.com/office/drawing/2014/main" id="{CBC27B9F-BF33-B3CA-616C-03D234080FF1}"/>
                </a:ext>
              </a:extLst>
            </p:cNvPr>
            <p:cNvSpPr/>
            <p:nvPr/>
          </p:nvSpPr>
          <p:spPr>
            <a:xfrm rot="16200000" flipV="1">
              <a:off x="1309070" y="763491"/>
              <a:ext cx="1127843" cy="3343646"/>
            </a:xfrm>
            <a:prstGeom prst="bentUpArrow">
              <a:avLst>
                <a:gd name="adj1" fmla="val 4669"/>
                <a:gd name="adj2" fmla="val 10001"/>
                <a:gd name="adj3" fmla="val 1446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5E6F4BA-5BDB-86EB-9B0E-BF4A4F736CCE}"/>
                    </a:ext>
                  </a:extLst>
                </p:cNvPr>
                <p:cNvSpPr txBox="1"/>
                <p:nvPr/>
              </p:nvSpPr>
              <p:spPr>
                <a:xfrm>
                  <a:off x="216430" y="1496975"/>
                  <a:ext cx="5244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B5E6F4BA-5BDB-86EB-9B0E-BF4A4F736C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430" y="1496975"/>
                  <a:ext cx="524438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DE112E1-BFE6-4FBB-A48B-B115CBAE95E4}"/>
              </a:ext>
            </a:extLst>
          </p:cNvPr>
          <p:cNvGrpSpPr/>
          <p:nvPr/>
        </p:nvGrpSpPr>
        <p:grpSpPr>
          <a:xfrm>
            <a:off x="4232971" y="2114254"/>
            <a:ext cx="1245258" cy="1012970"/>
            <a:chOff x="4232971" y="2114254"/>
            <a:chExt cx="1245258" cy="10129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3748972-E88F-11AD-09BE-D2EB1319E09C}"/>
                </a:ext>
              </a:extLst>
            </p:cNvPr>
            <p:cNvGrpSpPr/>
            <p:nvPr/>
          </p:nvGrpSpPr>
          <p:grpSpPr>
            <a:xfrm>
              <a:off x="4245131" y="2114254"/>
              <a:ext cx="1233098" cy="779938"/>
              <a:chOff x="2934789" y="2081349"/>
              <a:chExt cx="870857" cy="550114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7A438CB-6D58-278A-9B29-122AF13878F2}"/>
                  </a:ext>
                </a:extLst>
              </p:cNvPr>
              <p:cNvCxnSpPr/>
              <p:nvPr/>
            </p:nvCxnSpPr>
            <p:spPr>
              <a:xfrm>
                <a:off x="2934789" y="2081349"/>
                <a:ext cx="0" cy="55011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D57894D-04D3-E793-23A2-91059B950DCE}"/>
                  </a:ext>
                </a:extLst>
              </p:cNvPr>
              <p:cNvCxnSpPr/>
              <p:nvPr/>
            </p:nvCxnSpPr>
            <p:spPr>
              <a:xfrm>
                <a:off x="3801292" y="2081349"/>
                <a:ext cx="0" cy="55011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EF7633FC-4E70-9D1E-CF54-9E98680F243D}"/>
                  </a:ext>
                </a:extLst>
              </p:cNvPr>
              <p:cNvCxnSpPr/>
              <p:nvPr/>
            </p:nvCxnSpPr>
            <p:spPr>
              <a:xfrm>
                <a:off x="2934789" y="2508069"/>
                <a:ext cx="870857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479DE2D-4E1F-FBAF-5045-CA7D70F72483}"/>
                    </a:ext>
                  </a:extLst>
                </p:cNvPr>
                <p:cNvSpPr txBox="1"/>
                <p:nvPr/>
              </p:nvSpPr>
              <p:spPr>
                <a:xfrm>
                  <a:off x="4519584" y="2757892"/>
                  <a:ext cx="91659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12345</m:t>
                            </m:r>
                          </m:sub>
                        </m:sSub>
                      </m:oMath>
                    </m:oMathPara>
                  </a14:m>
                  <a:endParaRPr lang="sr-Cyrl-ME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479DE2D-4E1F-FBAF-5045-CA7D70F724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19584" y="2757892"/>
                  <a:ext cx="916598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7285" r="-1987" b="-1475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03AC35E-DA87-B7A6-DF21-731C64DCF8C0}"/>
                </a:ext>
              </a:extLst>
            </p:cNvPr>
            <p:cNvSpPr txBox="1"/>
            <p:nvPr/>
          </p:nvSpPr>
          <p:spPr>
            <a:xfrm>
              <a:off x="4232971" y="2699897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+</a:t>
              </a:r>
              <a:endParaRPr lang="sr-Cyrl-ME" sz="2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00C9F9-87D7-63F2-308D-BF0AC3BDB32E}"/>
                  </a:ext>
                </a:extLst>
              </p:cNvPr>
              <p:cNvSpPr txBox="1"/>
              <p:nvPr/>
            </p:nvSpPr>
            <p:spPr>
              <a:xfrm>
                <a:off x="49887" y="4411448"/>
                <a:ext cx="51706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∙90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000C9F9-87D7-63F2-308D-BF0AC3BDB3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7" y="4411448"/>
                <a:ext cx="5170646" cy="369332"/>
              </a:xfrm>
              <a:prstGeom prst="rect">
                <a:avLst/>
              </a:prstGeom>
              <a:blipFill>
                <a:blip r:embed="rId11"/>
                <a:stretch>
                  <a:fillRect l="-943" r="-1061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24536939-D5C2-9811-34FA-4798C0FA18A9}"/>
              </a:ext>
            </a:extLst>
          </p:cNvPr>
          <p:cNvGrpSpPr/>
          <p:nvPr/>
        </p:nvGrpSpPr>
        <p:grpSpPr>
          <a:xfrm>
            <a:off x="7185400" y="2757180"/>
            <a:ext cx="4591164" cy="3822571"/>
            <a:chOff x="5868662" y="1433867"/>
            <a:chExt cx="3911296" cy="294460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D8DACE5-049E-1E30-14C8-92F74DB78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68662" y="1859957"/>
              <a:ext cx="3526247" cy="251851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CE536F9D-C2E8-B5D5-36D0-672D0385D20B}"/>
                    </a:ext>
                  </a:extLst>
                </p:cNvPr>
                <p:cNvSpPr txBox="1"/>
                <p:nvPr/>
              </p:nvSpPr>
              <p:spPr>
                <a:xfrm>
                  <a:off x="8068592" y="1876681"/>
                  <a:ext cx="165000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=160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CE536F9D-C2E8-B5D5-36D0-672D0385D2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8592" y="1876681"/>
                  <a:ext cx="1650003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897ECDB-204E-0B25-43D6-A11CFDBA786D}"/>
                    </a:ext>
                  </a:extLst>
                </p:cNvPr>
                <p:cNvSpPr txBox="1"/>
                <p:nvPr/>
              </p:nvSpPr>
              <p:spPr>
                <a:xfrm>
                  <a:off x="8007229" y="1433867"/>
                  <a:ext cx="177272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C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125</m:t>
                            </m:r>
                          </m:sub>
                        </m:sSub>
                        <m:r>
                          <a:rPr lang="sr-Latn-C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897ECDB-204E-0B25-43D6-A11CFDBA78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07229" y="1433867"/>
                  <a:ext cx="1772729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C7D68BA0-E85E-49AF-A0A0-A5C92BA1B75C}"/>
              </a:ext>
            </a:extLst>
          </p:cNvPr>
          <p:cNvSpPr/>
          <p:nvPr/>
        </p:nvSpPr>
        <p:spPr>
          <a:xfrm rot="3656710">
            <a:off x="7509120" y="2497168"/>
            <a:ext cx="566057" cy="6284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AB77D4B-ED8E-0489-629C-16652C2771FF}"/>
              </a:ext>
            </a:extLst>
          </p:cNvPr>
          <p:cNvGrpSpPr/>
          <p:nvPr/>
        </p:nvGrpSpPr>
        <p:grpSpPr>
          <a:xfrm>
            <a:off x="7113033" y="5122565"/>
            <a:ext cx="1124506" cy="1759820"/>
            <a:chOff x="27207" y="711377"/>
            <a:chExt cx="755918" cy="1026806"/>
          </a:xfrm>
        </p:grpSpPr>
        <p:sp>
          <p:nvSpPr>
            <p:cNvPr id="35" name="Arrow: Bent-Up 34">
              <a:extLst>
                <a:ext uri="{FF2B5EF4-FFF2-40B4-BE49-F238E27FC236}">
                  <a16:creationId xmlns:a16="http://schemas.microsoft.com/office/drawing/2014/main" id="{243F9FD9-8AE8-6D33-E2EA-AD5B2D6DAB90}"/>
                </a:ext>
              </a:extLst>
            </p:cNvPr>
            <p:cNvSpPr/>
            <p:nvPr/>
          </p:nvSpPr>
          <p:spPr>
            <a:xfrm rot="10800000" flipV="1">
              <a:off x="27207" y="711377"/>
              <a:ext cx="755918" cy="789503"/>
            </a:xfrm>
            <a:prstGeom prst="bentUpArrow">
              <a:avLst>
                <a:gd name="adj1" fmla="val 4652"/>
                <a:gd name="adj2" fmla="val 9550"/>
                <a:gd name="adj3" fmla="val 136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6812D6C-B299-E685-F594-6F67CFDB77B4}"/>
                    </a:ext>
                  </a:extLst>
                </p:cNvPr>
                <p:cNvSpPr txBox="1"/>
                <p:nvPr/>
              </p:nvSpPr>
              <p:spPr>
                <a:xfrm>
                  <a:off x="246176" y="1468814"/>
                  <a:ext cx="237548" cy="269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6812D6C-B299-E685-F594-6F67CFDB77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76" y="1468814"/>
                  <a:ext cx="237548" cy="269369"/>
                </a:xfrm>
                <a:prstGeom prst="rect">
                  <a:avLst/>
                </a:prstGeom>
                <a:blipFill>
                  <a:blip r:embed="rId15"/>
                  <a:stretch>
                    <a:fillRect l="-3448" r="-1551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7F02921-29A7-36B4-12F0-E23A3ED6A8E7}"/>
              </a:ext>
            </a:extLst>
          </p:cNvPr>
          <p:cNvGrpSpPr/>
          <p:nvPr/>
        </p:nvGrpSpPr>
        <p:grpSpPr>
          <a:xfrm>
            <a:off x="9561461" y="5202987"/>
            <a:ext cx="2382574" cy="1295551"/>
            <a:chOff x="-149879" y="96343"/>
            <a:chExt cx="1601619" cy="755918"/>
          </a:xfrm>
        </p:grpSpPr>
        <p:sp>
          <p:nvSpPr>
            <p:cNvPr id="38" name="Arrow: Bent-Up 37">
              <a:extLst>
                <a:ext uri="{FF2B5EF4-FFF2-40B4-BE49-F238E27FC236}">
                  <a16:creationId xmlns:a16="http://schemas.microsoft.com/office/drawing/2014/main" id="{E9EDA9AB-FD4D-0E3E-C479-8447AC5A3BE9}"/>
                </a:ext>
              </a:extLst>
            </p:cNvPr>
            <p:cNvSpPr/>
            <p:nvPr/>
          </p:nvSpPr>
          <p:spPr>
            <a:xfrm rot="5400000" flipV="1">
              <a:off x="114759" y="-168295"/>
              <a:ext cx="755918" cy="1285193"/>
            </a:xfrm>
            <a:prstGeom prst="bentUpArrow">
              <a:avLst>
                <a:gd name="adj1" fmla="val 4698"/>
                <a:gd name="adj2" fmla="val 9472"/>
                <a:gd name="adj3" fmla="val 1370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5AF0BD6-6F2D-8C0F-027F-B87168DDD19D}"/>
                    </a:ext>
                  </a:extLst>
                </p:cNvPr>
                <p:cNvSpPr txBox="1"/>
                <p:nvPr/>
              </p:nvSpPr>
              <p:spPr>
                <a:xfrm>
                  <a:off x="1099200" y="386221"/>
                  <a:ext cx="352540" cy="26936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5AF0BD6-6F2D-8C0F-027F-B87168DDD1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200" y="386221"/>
                  <a:ext cx="352540" cy="269369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28BEE7-8E4E-91C5-5126-A0E6C625E085}"/>
              </a:ext>
            </a:extLst>
          </p:cNvPr>
          <p:cNvGrpSpPr/>
          <p:nvPr/>
        </p:nvGrpSpPr>
        <p:grpSpPr>
          <a:xfrm>
            <a:off x="7445084" y="4082596"/>
            <a:ext cx="2200848" cy="388476"/>
            <a:chOff x="6518692" y="2322992"/>
            <a:chExt cx="1479458" cy="226665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5EAC173-DAFC-1FD7-F7FF-3DB0BD0144DF}"/>
                </a:ext>
              </a:extLst>
            </p:cNvPr>
            <p:cNvCxnSpPr>
              <a:cxnSpLocks/>
            </p:cNvCxnSpPr>
            <p:nvPr/>
          </p:nvCxnSpPr>
          <p:spPr>
            <a:xfrm>
              <a:off x="6518692" y="2549657"/>
              <a:ext cx="1479458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C4527EF-1532-811F-561A-2A201656805D}"/>
                    </a:ext>
                  </a:extLst>
                </p:cNvPr>
                <p:cNvSpPr txBox="1"/>
                <p:nvPr/>
              </p:nvSpPr>
              <p:spPr>
                <a:xfrm>
                  <a:off x="6956090" y="2322992"/>
                  <a:ext cx="658355" cy="2154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𝟏𝟐𝟑𝟒𝟓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C4527EF-1532-811F-561A-2A20165680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6090" y="2322992"/>
                  <a:ext cx="658355" cy="215495"/>
                </a:xfrm>
                <a:prstGeom prst="rect">
                  <a:avLst/>
                </a:prstGeom>
                <a:blipFill>
                  <a:blip r:embed="rId17"/>
                  <a:stretch>
                    <a:fillRect l="-6832" r="-3106" b="-1666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96569F9-A91E-6613-32A2-CC518F5FCDCB}"/>
              </a:ext>
            </a:extLst>
          </p:cNvPr>
          <p:cNvGrpSpPr/>
          <p:nvPr/>
        </p:nvGrpSpPr>
        <p:grpSpPr>
          <a:xfrm>
            <a:off x="7414260" y="2983371"/>
            <a:ext cx="2124604" cy="441486"/>
            <a:chOff x="6096000" y="1649576"/>
            <a:chExt cx="1428206" cy="257595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ECF62D0D-D504-3D0B-2451-B0637E6FEB7B}"/>
                </a:ext>
              </a:extLst>
            </p:cNvPr>
            <p:cNvCxnSpPr/>
            <p:nvPr/>
          </p:nvCxnSpPr>
          <p:spPr>
            <a:xfrm>
              <a:off x="6096000" y="1907171"/>
              <a:ext cx="142820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FF17FBF-622D-6D0F-F2FB-D3AA636C20E7}"/>
                    </a:ext>
                  </a:extLst>
                </p:cNvPr>
                <p:cNvSpPr txBox="1"/>
                <p:nvPr/>
              </p:nvSpPr>
              <p:spPr>
                <a:xfrm>
                  <a:off x="6601614" y="1649576"/>
                  <a:ext cx="416978" cy="21549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𝟏𝟐𝟓</m:t>
                            </m:r>
                          </m:sub>
                        </m:sSub>
                      </m:oMath>
                    </m:oMathPara>
                  </a14:m>
                  <a:endParaRPr lang="sr-Cyrl-ME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4FF17FBF-622D-6D0F-F2FB-D3AA636C20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1614" y="1649576"/>
                  <a:ext cx="416978" cy="215495"/>
                </a:xfrm>
                <a:prstGeom prst="rect">
                  <a:avLst/>
                </a:prstGeom>
                <a:blipFill>
                  <a:blip r:embed="rId18"/>
                  <a:stretch>
                    <a:fillRect l="-11881" r="-5941" b="-1639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7E93C35-B2E1-FD09-2752-6012F82C8E8E}"/>
              </a:ext>
            </a:extLst>
          </p:cNvPr>
          <p:cNvGrpSpPr/>
          <p:nvPr/>
        </p:nvGrpSpPr>
        <p:grpSpPr>
          <a:xfrm>
            <a:off x="7502781" y="5161174"/>
            <a:ext cx="1752211" cy="381881"/>
            <a:chOff x="6276279" y="3295411"/>
            <a:chExt cx="1177875" cy="222817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575D198-FA60-7601-8FF4-0123D4FD0E5E}"/>
                </a:ext>
              </a:extLst>
            </p:cNvPr>
            <p:cNvCxnSpPr>
              <a:cxnSpLocks/>
            </p:cNvCxnSpPr>
            <p:nvPr/>
          </p:nvCxnSpPr>
          <p:spPr>
            <a:xfrm>
              <a:off x="6276279" y="3295411"/>
              <a:ext cx="1177875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DB3512EC-E79A-EE93-92B8-BD84A16E42D3}"/>
                    </a:ext>
                  </a:extLst>
                </p:cNvPr>
                <p:cNvSpPr txBox="1"/>
                <p:nvPr/>
              </p:nvSpPr>
              <p:spPr>
                <a:xfrm>
                  <a:off x="6663927" y="3302733"/>
                  <a:ext cx="326462" cy="21549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𝟑𝟒</m:t>
                            </m:r>
                          </m:sub>
                        </m:sSub>
                      </m:oMath>
                    </m:oMathPara>
                  </a14:m>
                  <a:endParaRPr lang="sr-Cyrl-ME" sz="20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DB3512EC-E79A-EE93-92B8-BD84A16E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63927" y="3302733"/>
                  <a:ext cx="326462" cy="215495"/>
                </a:xfrm>
                <a:prstGeom prst="rect">
                  <a:avLst/>
                </a:prstGeom>
                <a:blipFill>
                  <a:blip r:embed="rId19"/>
                  <a:stretch>
                    <a:fillRect l="-13750" r="-6250" b="-1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5BC7C70-462C-F391-177D-4EC35D940121}"/>
                  </a:ext>
                </a:extLst>
              </p:cNvPr>
              <p:cNvSpPr txBox="1"/>
              <p:nvPr/>
            </p:nvSpPr>
            <p:spPr>
              <a:xfrm>
                <a:off x="142942" y="5104638"/>
                <a:ext cx="877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5BC7C70-462C-F391-177D-4EC35D940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42" y="5104638"/>
                <a:ext cx="877804" cy="369332"/>
              </a:xfrm>
              <a:prstGeom prst="rect">
                <a:avLst/>
              </a:prstGeom>
              <a:blipFill>
                <a:blip r:embed="rId20"/>
                <a:stretch>
                  <a:fillRect l="-7639" r="-2778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1EB3F66-655D-6940-8784-A837A16467E0}"/>
                  </a:ext>
                </a:extLst>
              </p:cNvPr>
              <p:cNvSpPr txBox="1"/>
              <p:nvPr/>
            </p:nvSpPr>
            <p:spPr>
              <a:xfrm>
                <a:off x="1020746" y="4927279"/>
                <a:ext cx="3375861" cy="7566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125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=0,045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1EB3F66-655D-6940-8784-A837A1646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46" y="4927279"/>
                <a:ext cx="3375861" cy="75661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771DC15-87A6-BB2F-BAB9-448719E02F4D}"/>
                  </a:ext>
                </a:extLst>
              </p:cNvPr>
              <p:cNvSpPr txBox="1"/>
              <p:nvPr/>
            </p:nvSpPr>
            <p:spPr>
              <a:xfrm>
                <a:off x="2273036" y="5750553"/>
                <a:ext cx="4147482" cy="7561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12345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34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160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=0,055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771DC15-87A6-BB2F-BAB9-448719E02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036" y="5750553"/>
                <a:ext cx="4147482" cy="756169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41401A0-9B8D-9B41-CE19-E1F7502E8416}"/>
              </a:ext>
            </a:extLst>
          </p:cNvPr>
          <p:cNvSpPr txBox="1"/>
          <p:nvPr/>
        </p:nvSpPr>
        <p:spPr>
          <a:xfrm>
            <a:off x="7518832" y="4114962"/>
            <a:ext cx="33855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+</a:t>
            </a:r>
            <a:endParaRPr lang="sr-Cyrl-ME" sz="2400" dirty="0">
              <a:solidFill>
                <a:srgbClr val="FF000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0FAE1B0-AEAE-7A7B-44CB-AFFCE1728AC9}"/>
              </a:ext>
            </a:extLst>
          </p:cNvPr>
          <p:cNvGrpSpPr/>
          <p:nvPr/>
        </p:nvGrpSpPr>
        <p:grpSpPr>
          <a:xfrm>
            <a:off x="679063" y="1712148"/>
            <a:ext cx="1745768" cy="1301423"/>
            <a:chOff x="6258876" y="1404023"/>
            <a:chExt cx="1316988" cy="1253584"/>
          </a:xfrm>
        </p:grpSpPr>
        <p:sp>
          <p:nvSpPr>
            <p:cNvPr id="24" name="Arrow: Circular 23">
              <a:extLst>
                <a:ext uri="{FF2B5EF4-FFF2-40B4-BE49-F238E27FC236}">
                  <a16:creationId xmlns:a16="http://schemas.microsoft.com/office/drawing/2014/main" id="{FAF11BD3-16B6-0DB5-6030-06B24930B086}"/>
                </a:ext>
              </a:extLst>
            </p:cNvPr>
            <p:cNvSpPr/>
            <p:nvPr/>
          </p:nvSpPr>
          <p:spPr>
            <a:xfrm>
              <a:off x="6258876" y="1404023"/>
              <a:ext cx="1316988" cy="1253584"/>
            </a:xfrm>
            <a:prstGeom prst="circularArrow">
              <a:avLst>
                <a:gd name="adj1" fmla="val 2851"/>
                <a:gd name="adj2" fmla="val 630205"/>
                <a:gd name="adj3" fmla="val 20499167"/>
                <a:gd name="adj4" fmla="val 7778857"/>
                <a:gd name="adj5" fmla="val 498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31460C4-2AFC-4485-ED90-5C4745F332EE}"/>
                    </a:ext>
                  </a:extLst>
                </p:cNvPr>
                <p:cNvSpPr txBox="1"/>
                <p:nvPr/>
              </p:nvSpPr>
              <p:spPr>
                <a:xfrm>
                  <a:off x="6828788" y="1555809"/>
                  <a:ext cx="33977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31460C4-2AFC-4485-ED90-5C4745F332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8788" y="1555809"/>
                  <a:ext cx="339772" cy="369332"/>
                </a:xfrm>
                <a:prstGeom prst="rect">
                  <a:avLst/>
                </a:prstGeom>
                <a:blipFill>
                  <a:blip r:embed="rId23"/>
                  <a:stretch>
                    <a:fillRect l="-2703" b="-4762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1191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 animBg="1"/>
      <p:bldP spid="29" grpId="0"/>
      <p:bldP spid="33" grpId="0" animBg="1"/>
      <p:bldP spid="59" grpId="0"/>
      <p:bldP spid="60" grpId="0"/>
      <p:bldP spid="6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6BF9271-E41D-ECF1-664C-4DBE2EF9D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09" y="778793"/>
            <a:ext cx="3526247" cy="25185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D2C79B-733C-C5ED-51C2-C7293C985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57" y="16145"/>
            <a:ext cx="10515600" cy="671420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Корак 2: Рачунај напоне и струје унатраг</a:t>
            </a:r>
            <a:endParaRPr lang="sr-Cyrl-ME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107A192-613A-5121-C1E5-EA95C079C912}"/>
              </a:ext>
            </a:extLst>
          </p:cNvPr>
          <p:cNvGrpSpPr/>
          <p:nvPr/>
        </p:nvGrpSpPr>
        <p:grpSpPr>
          <a:xfrm>
            <a:off x="62720" y="2209899"/>
            <a:ext cx="755918" cy="1219101"/>
            <a:chOff x="27207" y="711377"/>
            <a:chExt cx="755918" cy="1219101"/>
          </a:xfrm>
        </p:grpSpPr>
        <p:sp>
          <p:nvSpPr>
            <p:cNvPr id="4" name="Arrow: Bent-Up 3">
              <a:extLst>
                <a:ext uri="{FF2B5EF4-FFF2-40B4-BE49-F238E27FC236}">
                  <a16:creationId xmlns:a16="http://schemas.microsoft.com/office/drawing/2014/main" id="{EB3966C1-665B-3941-E8D8-95695912AFD5}"/>
                </a:ext>
              </a:extLst>
            </p:cNvPr>
            <p:cNvSpPr/>
            <p:nvPr/>
          </p:nvSpPr>
          <p:spPr>
            <a:xfrm rot="10800000" flipV="1">
              <a:off x="27207" y="711377"/>
              <a:ext cx="755918" cy="789503"/>
            </a:xfrm>
            <a:prstGeom prst="bentUpArrow">
              <a:avLst>
                <a:gd name="adj1" fmla="val 10344"/>
                <a:gd name="adj2" fmla="val 25000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5681FC1-5D4F-91FD-B97B-4504EBA660F3}"/>
                    </a:ext>
                  </a:extLst>
                </p:cNvPr>
                <p:cNvSpPr txBox="1"/>
                <p:nvPr/>
              </p:nvSpPr>
              <p:spPr>
                <a:xfrm>
                  <a:off x="246176" y="1468813"/>
                  <a:ext cx="5244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75681FC1-5D4F-91FD-B97B-4504EBA660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76" y="1468813"/>
                  <a:ext cx="524438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5AD3BE-77E9-C714-37C5-19A42044E487}"/>
              </a:ext>
            </a:extLst>
          </p:cNvPr>
          <p:cNvGrpSpPr/>
          <p:nvPr/>
        </p:nvGrpSpPr>
        <p:grpSpPr>
          <a:xfrm>
            <a:off x="2446449" y="2436244"/>
            <a:ext cx="1773517" cy="755918"/>
            <a:chOff x="-149879" y="96343"/>
            <a:chExt cx="1773517" cy="755918"/>
          </a:xfrm>
        </p:grpSpPr>
        <p:sp>
          <p:nvSpPr>
            <p:cNvPr id="7" name="Arrow: Bent-Up 6">
              <a:extLst>
                <a:ext uri="{FF2B5EF4-FFF2-40B4-BE49-F238E27FC236}">
                  <a16:creationId xmlns:a16="http://schemas.microsoft.com/office/drawing/2014/main" id="{083FD4B8-616B-122E-90B4-396FE5933954}"/>
                </a:ext>
              </a:extLst>
            </p:cNvPr>
            <p:cNvSpPr/>
            <p:nvPr/>
          </p:nvSpPr>
          <p:spPr>
            <a:xfrm rot="5400000" flipV="1">
              <a:off x="114759" y="-168295"/>
              <a:ext cx="755918" cy="1285193"/>
            </a:xfrm>
            <a:prstGeom prst="bentUpArrow">
              <a:avLst>
                <a:gd name="adj1" fmla="val 10344"/>
                <a:gd name="adj2" fmla="val 25000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4B2380F-9F21-45C7-7E34-D204BBEF8927}"/>
                    </a:ext>
                  </a:extLst>
                </p:cNvPr>
                <p:cNvSpPr txBox="1"/>
                <p:nvPr/>
              </p:nvSpPr>
              <p:spPr>
                <a:xfrm>
                  <a:off x="1099200" y="386221"/>
                  <a:ext cx="5244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4B2380F-9F21-45C7-7E34-D204BBEF89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200" y="386221"/>
                  <a:ext cx="524438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6C7D24F-F000-3BFB-DBF5-B43099C7E525}"/>
              </a:ext>
            </a:extLst>
          </p:cNvPr>
          <p:cNvGrpSpPr/>
          <p:nvPr/>
        </p:nvGrpSpPr>
        <p:grpSpPr>
          <a:xfrm>
            <a:off x="408529" y="1283995"/>
            <a:ext cx="1924594" cy="392021"/>
            <a:chOff x="6016776" y="2186170"/>
            <a:chExt cx="1924594" cy="39202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2E5D9A1-4125-F9E1-5CEC-30F28AB3E824}"/>
                </a:ext>
              </a:extLst>
            </p:cNvPr>
            <p:cNvCxnSpPr>
              <a:cxnSpLocks/>
            </p:cNvCxnSpPr>
            <p:nvPr/>
          </p:nvCxnSpPr>
          <p:spPr>
            <a:xfrm>
              <a:off x="6016776" y="2493947"/>
              <a:ext cx="192459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84A2F31-777D-B66C-BC38-981019C8486F}"/>
                    </a:ext>
                  </a:extLst>
                </p:cNvPr>
                <p:cNvSpPr txBox="1"/>
                <p:nvPr/>
              </p:nvSpPr>
              <p:spPr>
                <a:xfrm>
                  <a:off x="7043607" y="2186170"/>
                  <a:ext cx="768095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12345</m:t>
                            </m:r>
                          </m:sub>
                        </m:sSub>
                      </m:oMath>
                    </m:oMathPara>
                  </a14:m>
                  <a:endParaRPr lang="sr-Cyrl-ME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84A2F31-777D-B66C-BC38-981019C848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3607" y="2186170"/>
                  <a:ext cx="768095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7143" r="-3968" b="-16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A21F5B5-2047-29DE-9767-7673724E6AAF}"/>
                </a:ext>
              </a:extLst>
            </p:cNvPr>
            <p:cNvSpPr txBox="1"/>
            <p:nvPr/>
          </p:nvSpPr>
          <p:spPr>
            <a:xfrm>
              <a:off x="6031507" y="2208859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  <a:endParaRPr lang="sr-Cyrl-ME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6B0812-2877-5EED-36E5-A029B646293F}"/>
              </a:ext>
            </a:extLst>
          </p:cNvPr>
          <p:cNvGrpSpPr/>
          <p:nvPr/>
        </p:nvGrpSpPr>
        <p:grpSpPr>
          <a:xfrm>
            <a:off x="425947" y="504630"/>
            <a:ext cx="1428206" cy="321377"/>
            <a:chOff x="6096000" y="1585794"/>
            <a:chExt cx="1428206" cy="321377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B634C39-EBEE-EAF5-9352-79FA970F0FC3}"/>
                </a:ext>
              </a:extLst>
            </p:cNvPr>
            <p:cNvCxnSpPr/>
            <p:nvPr/>
          </p:nvCxnSpPr>
          <p:spPr>
            <a:xfrm>
              <a:off x="6096000" y="1907171"/>
              <a:ext cx="142820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010DBDE-BEF7-10B3-BF8E-C398B5ACB81E}"/>
                    </a:ext>
                  </a:extLst>
                </p:cNvPr>
                <p:cNvSpPr txBox="1"/>
                <p:nvPr/>
              </p:nvSpPr>
              <p:spPr>
                <a:xfrm>
                  <a:off x="6594890" y="1585794"/>
                  <a:ext cx="51719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𝟏𝟐𝟓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010DBDE-BEF7-10B3-BF8E-C398B5ACB8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4890" y="1585794"/>
                  <a:ext cx="517193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1765" r="-5882" b="-18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53F858A-F661-C4FF-EA9A-BC767B73EA89}"/>
              </a:ext>
            </a:extLst>
          </p:cNvPr>
          <p:cNvGrpSpPr/>
          <p:nvPr/>
        </p:nvGrpSpPr>
        <p:grpSpPr>
          <a:xfrm>
            <a:off x="606226" y="2184542"/>
            <a:ext cx="1428206" cy="307777"/>
            <a:chOff x="6276279" y="3265706"/>
            <a:chExt cx="1428206" cy="307777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D056F7F-A688-169F-8118-CFAE4502A023}"/>
                </a:ext>
              </a:extLst>
            </p:cNvPr>
            <p:cNvCxnSpPr/>
            <p:nvPr/>
          </p:nvCxnSpPr>
          <p:spPr>
            <a:xfrm>
              <a:off x="6276279" y="3295411"/>
              <a:ext cx="142820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C5E842B-1C89-83ED-F32C-1DB834D73727}"/>
                    </a:ext>
                  </a:extLst>
                </p:cNvPr>
                <p:cNvSpPr txBox="1"/>
                <p:nvPr/>
              </p:nvSpPr>
              <p:spPr>
                <a:xfrm>
                  <a:off x="6422089" y="3265706"/>
                  <a:ext cx="404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𝟑𝟒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C5E842B-1C89-83ED-F32C-1DB834D737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2089" y="3265706"/>
                  <a:ext cx="404983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3433" r="-7463" b="-156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A503B8D-A125-6C13-BFBE-7A755ECD778B}"/>
                  </a:ext>
                </a:extLst>
              </p:cNvPr>
              <p:cNvSpPr txBox="1"/>
              <p:nvPr/>
            </p:nvSpPr>
            <p:spPr>
              <a:xfrm>
                <a:off x="2465956" y="576973"/>
                <a:ext cx="19040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=0,045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A503B8D-A125-6C13-BFBE-7A755ECD7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956" y="576973"/>
                <a:ext cx="1904046" cy="369332"/>
              </a:xfrm>
              <a:prstGeom prst="rect">
                <a:avLst/>
              </a:prstGeom>
              <a:blipFill>
                <a:blip r:embed="rId8"/>
                <a:stretch>
                  <a:fillRect l="-3526" r="-3846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953BC74-3554-F562-B1E7-8A5571CFB35E}"/>
                  </a:ext>
                </a:extLst>
              </p:cNvPr>
              <p:cNvSpPr txBox="1"/>
              <p:nvPr/>
            </p:nvSpPr>
            <p:spPr>
              <a:xfrm>
                <a:off x="2465956" y="925860"/>
                <a:ext cx="17813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=0,055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953BC74-3554-F562-B1E7-8A5571CFB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956" y="925860"/>
                <a:ext cx="1781320" cy="369332"/>
              </a:xfrm>
              <a:prstGeom prst="rect">
                <a:avLst/>
              </a:prstGeom>
              <a:blipFill>
                <a:blip r:embed="rId9"/>
                <a:stretch>
                  <a:fillRect l="-3767" r="-4110" b="-1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row: Right 25">
            <a:extLst>
              <a:ext uri="{FF2B5EF4-FFF2-40B4-BE49-F238E27FC236}">
                <a16:creationId xmlns:a16="http://schemas.microsoft.com/office/drawing/2014/main" id="{A53DD5DA-2795-C917-4733-6592CC24D762}"/>
              </a:ext>
            </a:extLst>
          </p:cNvPr>
          <p:cNvSpPr/>
          <p:nvPr/>
        </p:nvSpPr>
        <p:spPr>
          <a:xfrm>
            <a:off x="4260123" y="1727193"/>
            <a:ext cx="566057" cy="6284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6DBCA30-87B1-5FAC-EBDC-A17E166984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1545" y="942775"/>
            <a:ext cx="3520017" cy="199125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F45D256-4880-A226-9052-2EB0CFE05C52}"/>
              </a:ext>
            </a:extLst>
          </p:cNvPr>
          <p:cNvGrpSpPr/>
          <p:nvPr/>
        </p:nvGrpSpPr>
        <p:grpSpPr>
          <a:xfrm>
            <a:off x="7585708" y="1996541"/>
            <a:ext cx="1773517" cy="755918"/>
            <a:chOff x="-149879" y="96343"/>
            <a:chExt cx="1773517" cy="755918"/>
          </a:xfrm>
        </p:grpSpPr>
        <p:sp>
          <p:nvSpPr>
            <p:cNvPr id="29" name="Arrow: Bent-Up 28">
              <a:extLst>
                <a:ext uri="{FF2B5EF4-FFF2-40B4-BE49-F238E27FC236}">
                  <a16:creationId xmlns:a16="http://schemas.microsoft.com/office/drawing/2014/main" id="{0F55ECC1-98AE-BF28-A52E-E8DD6B984AFC}"/>
                </a:ext>
              </a:extLst>
            </p:cNvPr>
            <p:cNvSpPr/>
            <p:nvPr/>
          </p:nvSpPr>
          <p:spPr>
            <a:xfrm rot="5400000" flipV="1">
              <a:off x="114759" y="-168295"/>
              <a:ext cx="755918" cy="1285193"/>
            </a:xfrm>
            <a:prstGeom prst="bentUpArrow">
              <a:avLst>
                <a:gd name="adj1" fmla="val 10344"/>
                <a:gd name="adj2" fmla="val 25000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80542AC-4C24-16F4-1053-7E09F17FEBBD}"/>
                    </a:ext>
                  </a:extLst>
                </p:cNvPr>
                <p:cNvSpPr txBox="1"/>
                <p:nvPr/>
              </p:nvSpPr>
              <p:spPr>
                <a:xfrm>
                  <a:off x="1099200" y="386221"/>
                  <a:ext cx="5244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A80542AC-4C24-16F4-1053-7E09F17FEB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9200" y="386221"/>
                  <a:ext cx="524438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91B5F37-84F5-D964-369E-CDD66604F8C5}"/>
              </a:ext>
            </a:extLst>
          </p:cNvPr>
          <p:cNvGrpSpPr/>
          <p:nvPr/>
        </p:nvGrpSpPr>
        <p:grpSpPr>
          <a:xfrm>
            <a:off x="5265343" y="2077965"/>
            <a:ext cx="755918" cy="1137248"/>
            <a:chOff x="27207" y="711378"/>
            <a:chExt cx="755918" cy="1137248"/>
          </a:xfrm>
        </p:grpSpPr>
        <p:sp>
          <p:nvSpPr>
            <p:cNvPr id="32" name="Arrow: Bent-Up 31">
              <a:extLst>
                <a:ext uri="{FF2B5EF4-FFF2-40B4-BE49-F238E27FC236}">
                  <a16:creationId xmlns:a16="http://schemas.microsoft.com/office/drawing/2014/main" id="{4B24D480-2054-8CA7-FE0E-F40ABF36E98D}"/>
                </a:ext>
              </a:extLst>
            </p:cNvPr>
            <p:cNvSpPr/>
            <p:nvPr/>
          </p:nvSpPr>
          <p:spPr>
            <a:xfrm rot="10800000" flipV="1">
              <a:off x="27207" y="711378"/>
              <a:ext cx="755918" cy="755920"/>
            </a:xfrm>
            <a:prstGeom prst="bentUpArrow">
              <a:avLst>
                <a:gd name="adj1" fmla="val 10344"/>
                <a:gd name="adj2" fmla="val 25000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6E7E0F6A-FDCF-624F-EF89-624FCE6ADD5E}"/>
                    </a:ext>
                  </a:extLst>
                </p:cNvPr>
                <p:cNvSpPr txBox="1"/>
                <p:nvPr/>
              </p:nvSpPr>
              <p:spPr>
                <a:xfrm>
                  <a:off x="198913" y="1386961"/>
                  <a:ext cx="52443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m:oMathPara>
                  </a14:m>
                  <a:endParaRPr lang="sr-Cyrl-ME" sz="2400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6E7E0F6A-FDCF-624F-EF89-624FCE6ADD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3" y="1386961"/>
                  <a:ext cx="524438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54937F7-7CF5-6535-79E2-AE422902766B}"/>
              </a:ext>
            </a:extLst>
          </p:cNvPr>
          <p:cNvGrpSpPr/>
          <p:nvPr/>
        </p:nvGrpSpPr>
        <p:grpSpPr>
          <a:xfrm>
            <a:off x="5568751" y="600711"/>
            <a:ext cx="1428206" cy="321377"/>
            <a:chOff x="6096000" y="1585794"/>
            <a:chExt cx="1428206" cy="321377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CAC6C48-06BC-E595-DA4E-546B18EB7F0F}"/>
                </a:ext>
              </a:extLst>
            </p:cNvPr>
            <p:cNvCxnSpPr/>
            <p:nvPr/>
          </p:nvCxnSpPr>
          <p:spPr>
            <a:xfrm>
              <a:off x="6096000" y="1907171"/>
              <a:ext cx="142820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41D5F21-1A1F-DDC6-8EA3-7E7B681417F5}"/>
                    </a:ext>
                  </a:extLst>
                </p:cNvPr>
                <p:cNvSpPr txBox="1"/>
                <p:nvPr/>
              </p:nvSpPr>
              <p:spPr>
                <a:xfrm>
                  <a:off x="6594890" y="1585794"/>
                  <a:ext cx="51719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𝟏𝟐𝟓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41D5F21-1A1F-DDC6-8EA3-7E7B681417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94890" y="1585794"/>
                  <a:ext cx="517193" cy="307777"/>
                </a:xfrm>
                <a:prstGeom prst="rect">
                  <a:avLst/>
                </a:prstGeom>
                <a:blipFill>
                  <a:blip r:embed="rId13"/>
                  <a:stretch>
                    <a:fillRect l="-11765" r="-5882" b="-18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CAB2B07-2C9A-94A2-B0A9-1937CA850F1F}"/>
              </a:ext>
            </a:extLst>
          </p:cNvPr>
          <p:cNvGrpSpPr/>
          <p:nvPr/>
        </p:nvGrpSpPr>
        <p:grpSpPr>
          <a:xfrm>
            <a:off x="5568751" y="1622815"/>
            <a:ext cx="2373859" cy="369332"/>
            <a:chOff x="6016776" y="2404847"/>
            <a:chExt cx="2373859" cy="369332"/>
          </a:xfrm>
        </p:grpSpPr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00BA52BD-9606-9C2A-C90A-71A452AF5A32}"/>
                </a:ext>
              </a:extLst>
            </p:cNvPr>
            <p:cNvCxnSpPr>
              <a:cxnSpLocks/>
            </p:cNvCxnSpPr>
            <p:nvPr/>
          </p:nvCxnSpPr>
          <p:spPr>
            <a:xfrm>
              <a:off x="6016776" y="2493947"/>
              <a:ext cx="2373859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FF43655-3590-AB87-CBAF-6C3C65727347}"/>
                    </a:ext>
                  </a:extLst>
                </p:cNvPr>
                <p:cNvSpPr txBox="1"/>
                <p:nvPr/>
              </p:nvSpPr>
              <p:spPr>
                <a:xfrm>
                  <a:off x="7391199" y="2455310"/>
                  <a:ext cx="768095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12345</m:t>
                            </m:r>
                          </m:sub>
                        </m:sSub>
                      </m:oMath>
                    </m:oMathPara>
                  </a14:m>
                  <a:endParaRPr lang="sr-Cyrl-ME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6FF43655-3590-AB87-CBAF-6C3C657273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91199" y="2455310"/>
                  <a:ext cx="768095" cy="307777"/>
                </a:xfrm>
                <a:prstGeom prst="rect">
                  <a:avLst/>
                </a:prstGeom>
                <a:blipFill>
                  <a:blip r:embed="rId14"/>
                  <a:stretch>
                    <a:fillRect l="-7937" r="-3175" b="-156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24050A9-08B7-4C1B-4CD2-71B1B2EFD79A}"/>
                </a:ext>
              </a:extLst>
            </p:cNvPr>
            <p:cNvSpPr txBox="1"/>
            <p:nvPr/>
          </p:nvSpPr>
          <p:spPr>
            <a:xfrm>
              <a:off x="6066731" y="2404847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  <a:endParaRPr lang="sr-Cyrl-ME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03F39C-6057-2E64-10A0-D69AB3FACD34}"/>
              </a:ext>
            </a:extLst>
          </p:cNvPr>
          <p:cNvGrpSpPr/>
          <p:nvPr/>
        </p:nvGrpSpPr>
        <p:grpSpPr>
          <a:xfrm>
            <a:off x="5848826" y="2122987"/>
            <a:ext cx="1428206" cy="307777"/>
            <a:chOff x="6276279" y="3265706"/>
            <a:chExt cx="1428206" cy="307777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A7B2E65-B5EB-F856-FA72-714CD610EF9A}"/>
                </a:ext>
              </a:extLst>
            </p:cNvPr>
            <p:cNvCxnSpPr/>
            <p:nvPr/>
          </p:nvCxnSpPr>
          <p:spPr>
            <a:xfrm>
              <a:off x="6276279" y="3295411"/>
              <a:ext cx="142820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E5C4EF6-2FFA-7617-915F-90BE04A396B4}"/>
                    </a:ext>
                  </a:extLst>
                </p:cNvPr>
                <p:cNvSpPr txBox="1"/>
                <p:nvPr/>
              </p:nvSpPr>
              <p:spPr>
                <a:xfrm>
                  <a:off x="6422089" y="3265706"/>
                  <a:ext cx="404983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𝟑𝟒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2C5E842B-1C89-83ED-F32C-1DB834D737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2089" y="3265706"/>
                  <a:ext cx="404983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3433" r="-7463" b="-156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9FA391E4-77EA-0F48-6C98-CDFE279E6D5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20098" y="3455766"/>
            <a:ext cx="4608133" cy="3015198"/>
          </a:xfrm>
          <a:prstGeom prst="rect">
            <a:avLst/>
          </a:prstGeom>
        </p:spPr>
      </p:pic>
      <p:sp>
        <p:nvSpPr>
          <p:cNvPr id="47" name="Arrow: Down 46">
            <a:extLst>
              <a:ext uri="{FF2B5EF4-FFF2-40B4-BE49-F238E27FC236}">
                <a16:creationId xmlns:a16="http://schemas.microsoft.com/office/drawing/2014/main" id="{3C5E998B-7F26-7F94-D79C-A67F387AF929}"/>
              </a:ext>
            </a:extLst>
          </p:cNvPr>
          <p:cNvSpPr/>
          <p:nvPr/>
        </p:nvSpPr>
        <p:spPr>
          <a:xfrm>
            <a:off x="7726209" y="2824569"/>
            <a:ext cx="622770" cy="5553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6E56A9-AD03-754E-F4C1-80E3B3471500}"/>
              </a:ext>
            </a:extLst>
          </p:cNvPr>
          <p:cNvGrpSpPr/>
          <p:nvPr/>
        </p:nvGrpSpPr>
        <p:grpSpPr>
          <a:xfrm>
            <a:off x="7189768" y="3357771"/>
            <a:ext cx="4738463" cy="3211188"/>
            <a:chOff x="7189768" y="3357771"/>
            <a:chExt cx="4738463" cy="321118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B52FB00-031C-415F-D242-F0DD5EA00A8D}"/>
                </a:ext>
              </a:extLst>
            </p:cNvPr>
            <p:cNvGrpSpPr/>
            <p:nvPr/>
          </p:nvGrpSpPr>
          <p:grpSpPr>
            <a:xfrm>
              <a:off x="10643038" y="5573670"/>
              <a:ext cx="1285193" cy="986750"/>
              <a:chOff x="338445" y="381416"/>
              <a:chExt cx="1285193" cy="986750"/>
            </a:xfrm>
          </p:grpSpPr>
          <p:sp>
            <p:nvSpPr>
              <p:cNvPr id="35" name="Arrow: Bent-Up 34">
                <a:extLst>
                  <a:ext uri="{FF2B5EF4-FFF2-40B4-BE49-F238E27FC236}">
                    <a16:creationId xmlns:a16="http://schemas.microsoft.com/office/drawing/2014/main" id="{700F59D8-B399-E61E-48FF-A4C723D2AE48}"/>
                  </a:ext>
                </a:extLst>
              </p:cNvPr>
              <p:cNvSpPr/>
              <p:nvPr/>
            </p:nvSpPr>
            <p:spPr>
              <a:xfrm rot="5400000" flipV="1">
                <a:off x="603083" y="116778"/>
                <a:ext cx="755918" cy="1285193"/>
              </a:xfrm>
              <a:prstGeom prst="bentUpArrow">
                <a:avLst>
                  <a:gd name="adj1" fmla="val 10344"/>
                  <a:gd name="adj2" fmla="val 25000"/>
                  <a:gd name="adj3" fmla="val 25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9CA31834-B8E2-27D1-53AE-A42BB4AFE465}"/>
                      </a:ext>
                    </a:extLst>
                  </p:cNvPr>
                  <p:cNvSpPr txBox="1"/>
                  <p:nvPr/>
                </p:nvSpPr>
                <p:spPr>
                  <a:xfrm>
                    <a:off x="713945" y="906501"/>
                    <a:ext cx="52443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oMath>
                      </m:oMathPara>
                    </a14:m>
                    <a:endParaRPr lang="sr-Cyrl-ME" sz="2400" b="1" dirty="0"/>
                  </a:p>
                </p:txBody>
              </p:sp>
            </mc:Choice>
            <mc:Fallback xmlns=""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9CA31834-B8E2-27D1-53AE-A42BB4AFE4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3945" y="906501"/>
                    <a:ext cx="524438" cy="46166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0A16544-9A4E-EAE6-8E7E-F6E160D5F580}"/>
                </a:ext>
              </a:extLst>
            </p:cNvPr>
            <p:cNvGrpSpPr/>
            <p:nvPr/>
          </p:nvGrpSpPr>
          <p:grpSpPr>
            <a:xfrm>
              <a:off x="7189768" y="5431711"/>
              <a:ext cx="755918" cy="1137248"/>
              <a:chOff x="-132183" y="1004989"/>
              <a:chExt cx="755918" cy="1137248"/>
            </a:xfrm>
          </p:grpSpPr>
          <p:sp>
            <p:nvSpPr>
              <p:cNvPr id="45" name="Arrow: Bent-Up 44">
                <a:extLst>
                  <a:ext uri="{FF2B5EF4-FFF2-40B4-BE49-F238E27FC236}">
                    <a16:creationId xmlns:a16="http://schemas.microsoft.com/office/drawing/2014/main" id="{1841FCB5-DD91-EF6F-A3AE-51EFB64473F0}"/>
                  </a:ext>
                </a:extLst>
              </p:cNvPr>
              <p:cNvSpPr/>
              <p:nvPr/>
            </p:nvSpPr>
            <p:spPr>
              <a:xfrm rot="10800000" flipV="1">
                <a:off x="-132183" y="1004989"/>
                <a:ext cx="755918" cy="755920"/>
              </a:xfrm>
              <a:prstGeom prst="bentUpArrow">
                <a:avLst>
                  <a:gd name="adj1" fmla="val 10344"/>
                  <a:gd name="adj2" fmla="val 25000"/>
                  <a:gd name="adj3" fmla="val 25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24D6A97-C5D3-B764-439E-CDBC1286C968}"/>
                      </a:ext>
                    </a:extLst>
                  </p:cNvPr>
                  <p:cNvSpPr txBox="1"/>
                  <p:nvPr/>
                </p:nvSpPr>
                <p:spPr>
                  <a:xfrm>
                    <a:off x="39523" y="1680572"/>
                    <a:ext cx="52443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oMath>
                      </m:oMathPara>
                    </a14:m>
                    <a:endParaRPr lang="sr-Cyrl-ME" sz="2400" b="1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324D6A97-C5D3-B764-439E-CDBC1286C9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523" y="1680572"/>
                    <a:ext cx="524438" cy="461665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F9DCEF3-71A8-1135-A873-3631E75E116D}"/>
                </a:ext>
              </a:extLst>
            </p:cNvPr>
            <p:cNvGrpSpPr/>
            <p:nvPr/>
          </p:nvGrpSpPr>
          <p:grpSpPr>
            <a:xfrm>
              <a:off x="9303825" y="3357771"/>
              <a:ext cx="1124802" cy="334353"/>
              <a:chOff x="6270284" y="1514565"/>
              <a:chExt cx="1124802" cy="334353"/>
            </a:xfrm>
          </p:grpSpPr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4BA50A8E-022B-3559-580E-1DE3E8901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70284" y="1848918"/>
                <a:ext cx="1124802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7C04B2F5-F859-2E49-13F3-FBFB661D8703}"/>
                      </a:ext>
                    </a:extLst>
                  </p:cNvPr>
                  <p:cNvSpPr txBox="1"/>
                  <p:nvPr/>
                </p:nvSpPr>
                <p:spPr>
                  <a:xfrm>
                    <a:off x="6627876" y="1514565"/>
                    <a:ext cx="51719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𝟏𝟐𝟓</m:t>
                              </m:r>
                            </m:sub>
                          </m:sSub>
                        </m:oMath>
                      </m:oMathPara>
                    </a14:m>
                    <a:endParaRPr lang="sr-Cyrl-ME" b="1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7C04B2F5-F859-2E49-13F3-FBFB661D870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27876" y="1514565"/>
                    <a:ext cx="517193" cy="307777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1765" r="-5882" b="-18000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8F0CBCA-4436-0429-C75B-BCF0EDDE42E5}"/>
                </a:ext>
              </a:extLst>
            </p:cNvPr>
            <p:cNvGrpSpPr/>
            <p:nvPr/>
          </p:nvGrpSpPr>
          <p:grpSpPr>
            <a:xfrm>
              <a:off x="8028013" y="5473049"/>
              <a:ext cx="1428206" cy="307777"/>
              <a:chOff x="6382921" y="3497929"/>
              <a:chExt cx="1428206" cy="307777"/>
            </a:xfrm>
          </p:grpSpPr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B08A6556-4C65-9EA1-5247-1B56B13D846B}"/>
                  </a:ext>
                </a:extLst>
              </p:cNvPr>
              <p:cNvCxnSpPr/>
              <p:nvPr/>
            </p:nvCxnSpPr>
            <p:spPr>
              <a:xfrm>
                <a:off x="6382921" y="3527634"/>
                <a:ext cx="1428206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989F6CB7-6501-6363-B8AA-721980A7B809}"/>
                      </a:ext>
                    </a:extLst>
                  </p:cNvPr>
                  <p:cNvSpPr txBox="1"/>
                  <p:nvPr/>
                </p:nvSpPr>
                <p:spPr>
                  <a:xfrm>
                    <a:off x="6528731" y="3497929"/>
                    <a:ext cx="404983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𝟑𝟒</m:t>
                              </m:r>
                            </m:sub>
                          </m:sSub>
                        </m:oMath>
                      </m:oMathPara>
                    </a14:m>
                    <a:endParaRPr lang="sr-Cyrl-ME" b="1" dirty="0"/>
                  </a:p>
                </p:txBody>
              </p:sp>
            </mc:Choice>
            <mc:Fallback xmlns=""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989F6CB7-6501-6363-B8AA-721980A7B80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28731" y="3497929"/>
                    <a:ext cx="404983" cy="307777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15152" r="-9091" b="-18000"/>
                    </a:stretch>
                  </a:blipFill>
                </p:spPr>
                <p:txBody>
                  <a:bodyPr/>
                  <a:lstStyle/>
                  <a:p>
                    <a:r>
                      <a:rPr lang="sr-Cyrl-M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B1A8C4F-9C85-16BE-2BEE-25330DDE11B2}"/>
              </a:ext>
            </a:extLst>
          </p:cNvPr>
          <p:cNvGrpSpPr/>
          <p:nvPr/>
        </p:nvGrpSpPr>
        <p:grpSpPr>
          <a:xfrm>
            <a:off x="7485274" y="4572823"/>
            <a:ext cx="2945107" cy="369332"/>
            <a:chOff x="5775841" y="2283860"/>
            <a:chExt cx="2945107" cy="369332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29D843A-414A-4373-C318-8CB56C45C0CD}"/>
                </a:ext>
              </a:extLst>
            </p:cNvPr>
            <p:cNvCxnSpPr>
              <a:cxnSpLocks/>
            </p:cNvCxnSpPr>
            <p:nvPr/>
          </p:nvCxnSpPr>
          <p:spPr>
            <a:xfrm>
              <a:off x="5784803" y="2591637"/>
              <a:ext cx="2936145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5AD4582-0547-FE91-D3D6-39A4E671BA9D}"/>
                    </a:ext>
                  </a:extLst>
                </p:cNvPr>
                <p:cNvSpPr txBox="1"/>
                <p:nvPr/>
              </p:nvSpPr>
              <p:spPr>
                <a:xfrm>
                  <a:off x="7045361" y="2283860"/>
                  <a:ext cx="768095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12345</m:t>
                            </m:r>
                          </m:sub>
                        </m:sSub>
                      </m:oMath>
                    </m:oMathPara>
                  </a14:m>
                  <a:endParaRPr lang="sr-Cyrl-ME" sz="2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05AD4582-0547-FE91-D3D6-39A4E671BA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5361" y="2283860"/>
                  <a:ext cx="768095" cy="307777"/>
                </a:xfrm>
                <a:prstGeom prst="rect">
                  <a:avLst/>
                </a:prstGeom>
                <a:blipFill>
                  <a:blip r:embed="rId20"/>
                  <a:stretch>
                    <a:fillRect l="-7143" r="-3968" b="-1568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08FB95D-D452-EC00-C016-EECCD7DA794B}"/>
                </a:ext>
              </a:extLst>
            </p:cNvPr>
            <p:cNvSpPr txBox="1"/>
            <p:nvPr/>
          </p:nvSpPr>
          <p:spPr>
            <a:xfrm>
              <a:off x="5775841" y="2283860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  <a:endParaRPr lang="sr-Cyrl-ME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54FD86A-932F-D551-37C3-45674B48B2D6}"/>
              </a:ext>
            </a:extLst>
          </p:cNvPr>
          <p:cNvGrpSpPr/>
          <p:nvPr/>
        </p:nvGrpSpPr>
        <p:grpSpPr>
          <a:xfrm>
            <a:off x="8177161" y="3143596"/>
            <a:ext cx="720000" cy="334353"/>
            <a:chOff x="8567140" y="3045601"/>
            <a:chExt cx="720000" cy="334353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3EF18B-E543-064A-C0D2-23A68B4E6367}"/>
                </a:ext>
              </a:extLst>
            </p:cNvPr>
            <p:cNvCxnSpPr>
              <a:cxnSpLocks/>
            </p:cNvCxnSpPr>
            <p:nvPr/>
          </p:nvCxnSpPr>
          <p:spPr>
            <a:xfrm>
              <a:off x="8567140" y="3379954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9C736BF1-1ED4-7F16-D931-1345A170C11D}"/>
                    </a:ext>
                  </a:extLst>
                </p:cNvPr>
                <p:cNvSpPr txBox="1"/>
                <p:nvPr/>
              </p:nvSpPr>
              <p:spPr>
                <a:xfrm>
                  <a:off x="8784770" y="3045601"/>
                  <a:ext cx="29277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9C736BF1-1ED4-7F16-D931-1345A170C1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4770" y="3045601"/>
                  <a:ext cx="292772" cy="307777"/>
                </a:xfrm>
                <a:prstGeom prst="rect">
                  <a:avLst/>
                </a:prstGeom>
                <a:blipFill>
                  <a:blip r:embed="rId21"/>
                  <a:stretch>
                    <a:fillRect l="-18750" r="-10417" b="-18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E934243-EF49-7400-B30D-A5CAE8EAECF7}"/>
              </a:ext>
            </a:extLst>
          </p:cNvPr>
          <p:cNvGrpSpPr/>
          <p:nvPr/>
        </p:nvGrpSpPr>
        <p:grpSpPr>
          <a:xfrm>
            <a:off x="7525912" y="4031812"/>
            <a:ext cx="720000" cy="334353"/>
            <a:chOff x="8567140" y="3045601"/>
            <a:chExt cx="720000" cy="334353"/>
          </a:xfrm>
        </p:grpSpPr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8997841-5863-AE83-4E4E-428A9EED2E96}"/>
                </a:ext>
              </a:extLst>
            </p:cNvPr>
            <p:cNvCxnSpPr>
              <a:cxnSpLocks/>
            </p:cNvCxnSpPr>
            <p:nvPr/>
          </p:nvCxnSpPr>
          <p:spPr>
            <a:xfrm>
              <a:off x="8567140" y="3379954"/>
              <a:ext cx="7200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83EB14C5-5798-FEBA-10E8-E164A2434756}"/>
                    </a:ext>
                  </a:extLst>
                </p:cNvPr>
                <p:cNvSpPr txBox="1"/>
                <p:nvPr/>
              </p:nvSpPr>
              <p:spPr>
                <a:xfrm>
                  <a:off x="8784770" y="3045601"/>
                  <a:ext cx="29277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sr-Latn-ME" sz="20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83EB14C5-5798-FEBA-10E8-E164A24347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4770" y="3045601"/>
                  <a:ext cx="292772" cy="307777"/>
                </a:xfrm>
                <a:prstGeom prst="rect">
                  <a:avLst/>
                </a:prstGeom>
                <a:blipFill>
                  <a:blip r:embed="rId22"/>
                  <a:stretch>
                    <a:fillRect l="-18750" r="-10417" b="-156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007CB23-D3D6-8E5E-67E5-016FB8E22793}"/>
              </a:ext>
            </a:extLst>
          </p:cNvPr>
          <p:cNvGrpSpPr/>
          <p:nvPr/>
        </p:nvGrpSpPr>
        <p:grpSpPr>
          <a:xfrm>
            <a:off x="5818702" y="1105999"/>
            <a:ext cx="899580" cy="641271"/>
            <a:chOff x="5121623" y="1106238"/>
            <a:chExt cx="899580" cy="641271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C1FED388-4463-3B44-48E5-E3338817F996}"/>
                </a:ext>
              </a:extLst>
            </p:cNvPr>
            <p:cNvGrpSpPr/>
            <p:nvPr/>
          </p:nvGrpSpPr>
          <p:grpSpPr>
            <a:xfrm>
              <a:off x="5150346" y="1106238"/>
              <a:ext cx="870857" cy="432000"/>
              <a:chOff x="2934789" y="2174659"/>
              <a:chExt cx="870857" cy="432000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5C92BD0A-7E56-F3DA-755B-EA5CDBCDD1DC}"/>
                  </a:ext>
                </a:extLst>
              </p:cNvPr>
              <p:cNvCxnSpPr/>
              <p:nvPr/>
            </p:nvCxnSpPr>
            <p:spPr>
              <a:xfrm>
                <a:off x="2934789" y="2174659"/>
                <a:ext cx="0" cy="43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BE3AFD37-91E0-278F-036D-226A8B024ABA}"/>
                  </a:ext>
                </a:extLst>
              </p:cNvPr>
              <p:cNvCxnSpPr/>
              <p:nvPr/>
            </p:nvCxnSpPr>
            <p:spPr>
              <a:xfrm>
                <a:off x="3801292" y="2174659"/>
                <a:ext cx="0" cy="4320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A3116FE0-1442-0147-AC22-5B5AA75F4FC5}"/>
                  </a:ext>
                </a:extLst>
              </p:cNvPr>
              <p:cNvCxnSpPr/>
              <p:nvPr/>
            </p:nvCxnSpPr>
            <p:spPr>
              <a:xfrm>
                <a:off x="2934789" y="2508069"/>
                <a:ext cx="870857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3130C92-5820-10CD-A909-82B9BFFA9EB6}"/>
                    </a:ext>
                  </a:extLst>
                </p:cNvPr>
                <p:cNvSpPr txBox="1"/>
                <p:nvPr/>
              </p:nvSpPr>
              <p:spPr>
                <a:xfrm>
                  <a:off x="5338325" y="1390605"/>
                  <a:ext cx="44108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sr-Cyrl-ME" sz="20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23130C92-5820-10CD-A909-82B9BFFA9E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8325" y="1390605"/>
                  <a:ext cx="441082" cy="307777"/>
                </a:xfrm>
                <a:prstGeom prst="rect">
                  <a:avLst/>
                </a:prstGeom>
                <a:blipFill>
                  <a:blip r:embed="rId23"/>
                  <a:stretch>
                    <a:fillRect l="-12500" r="-6944" b="-156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B81027E-C5AC-3B12-637D-FB4F0AC9225B}"/>
                </a:ext>
              </a:extLst>
            </p:cNvPr>
            <p:cNvSpPr txBox="1"/>
            <p:nvPr/>
          </p:nvSpPr>
          <p:spPr>
            <a:xfrm>
              <a:off x="5121623" y="137817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+</a:t>
              </a:r>
              <a:endParaRPr lang="sr-Cyrl-ME" dirty="0"/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FD88260-1BF7-4A83-C50E-C786551419B9}"/>
              </a:ext>
            </a:extLst>
          </p:cNvPr>
          <p:cNvCxnSpPr>
            <a:cxnSpLocks/>
          </p:cNvCxnSpPr>
          <p:nvPr/>
        </p:nvCxnSpPr>
        <p:spPr>
          <a:xfrm>
            <a:off x="7523934" y="3970952"/>
            <a:ext cx="1564082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F425B89-4A4A-41B1-14F2-47C6FC543B25}"/>
                  </a:ext>
                </a:extLst>
              </p:cNvPr>
              <p:cNvSpPr txBox="1"/>
              <p:nvPr/>
            </p:nvSpPr>
            <p:spPr>
              <a:xfrm>
                <a:off x="8388117" y="3957269"/>
                <a:ext cx="44108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sr-Cyrl-ME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F425B89-4A4A-41B1-14F2-47C6FC543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117" y="3957269"/>
                <a:ext cx="441082" cy="307777"/>
              </a:xfrm>
              <a:prstGeom prst="rect">
                <a:avLst/>
              </a:prstGeom>
              <a:blipFill>
                <a:blip r:embed="rId24"/>
                <a:stretch>
                  <a:fillRect l="-12500" r="-6944" b="-1568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>
            <a:extLst>
              <a:ext uri="{FF2B5EF4-FFF2-40B4-BE49-F238E27FC236}">
                <a16:creationId xmlns:a16="http://schemas.microsoft.com/office/drawing/2014/main" id="{AE0B2E0D-1F4B-B40F-69A5-1CF8C5BFC307}"/>
              </a:ext>
            </a:extLst>
          </p:cNvPr>
          <p:cNvSpPr txBox="1"/>
          <p:nvPr/>
        </p:nvSpPr>
        <p:spPr>
          <a:xfrm>
            <a:off x="7495211" y="39094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9FCD19F-6971-8C85-2EBA-0FFCE25EA9C2}"/>
                  </a:ext>
                </a:extLst>
              </p:cNvPr>
              <p:cNvSpPr txBox="1"/>
              <p:nvPr/>
            </p:nvSpPr>
            <p:spPr>
              <a:xfrm>
                <a:off x="8942991" y="575299"/>
                <a:ext cx="1377107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C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C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=50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C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sr-Latn-C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1600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69FCD19F-6971-8C85-2EBA-0FFCE25EA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2991" y="575299"/>
                <a:ext cx="1377107" cy="1231106"/>
              </a:xfrm>
              <a:prstGeom prst="rect">
                <a:avLst/>
              </a:prstGeom>
              <a:blipFill>
                <a:blip r:embed="rId25"/>
                <a:stretch>
                  <a:fillRect l="-3540" r="-3982" b="-34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9DC2B49-1526-121D-6708-141E91EB0266}"/>
                  </a:ext>
                </a:extLst>
              </p:cNvPr>
              <p:cNvSpPr txBox="1"/>
              <p:nvPr/>
            </p:nvSpPr>
            <p:spPr>
              <a:xfrm>
                <a:off x="241184" y="3702737"/>
                <a:ext cx="523149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125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=150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∙0,45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=6,75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49DC2B49-1526-121D-6708-141E91EB0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84" y="3702737"/>
                <a:ext cx="5231497" cy="369332"/>
              </a:xfrm>
              <a:prstGeom prst="rect">
                <a:avLst/>
              </a:prstGeom>
              <a:blipFill>
                <a:blip r:embed="rId26"/>
                <a:stretch>
                  <a:fillRect l="-932" r="-932" b="-1475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54C0D9-458B-5AE8-80F5-BDBD996E6646}"/>
                  </a:ext>
                </a:extLst>
              </p:cNvPr>
              <p:cNvSpPr txBox="1"/>
              <p:nvPr/>
            </p:nvSpPr>
            <p:spPr>
              <a:xfrm>
                <a:off x="3437724" y="1204692"/>
                <a:ext cx="14235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12345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154C0D9-458B-5AE8-80F5-BDBD996E6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724" y="1204692"/>
                <a:ext cx="1423530" cy="307777"/>
              </a:xfrm>
              <a:prstGeom prst="rect">
                <a:avLst/>
              </a:prstGeom>
              <a:blipFill>
                <a:blip r:embed="rId27"/>
                <a:stretch>
                  <a:fillRect l="-3863" r="-3863" b="-1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276980F-F2A4-4C99-E391-02EF697C9A34}"/>
                  </a:ext>
                </a:extLst>
              </p:cNvPr>
              <p:cNvSpPr txBox="1"/>
              <p:nvPr/>
            </p:nvSpPr>
            <p:spPr>
              <a:xfrm>
                <a:off x="296631" y="4239809"/>
                <a:ext cx="3847143" cy="7618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6,75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=0,0225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E276980F-F2A4-4C99-E391-02EF697C9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631" y="4239809"/>
                <a:ext cx="3847143" cy="76181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4589E7A5-C173-DFD4-4D74-CFA76E29FF4B}"/>
                  </a:ext>
                </a:extLst>
              </p:cNvPr>
              <p:cNvSpPr txBox="1"/>
              <p:nvPr/>
            </p:nvSpPr>
            <p:spPr>
              <a:xfrm>
                <a:off x="277173" y="5092143"/>
                <a:ext cx="3949222" cy="7618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6,75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300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=0,0225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4589E7A5-C173-DFD4-4D74-CFA76E29F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73" y="5092143"/>
                <a:ext cx="3949222" cy="761812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35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7" grpId="0" animBg="1"/>
      <p:bldP spid="80" grpId="0"/>
      <p:bldP spid="81" grpId="0"/>
      <p:bldP spid="86" grpId="0"/>
      <p:bldP spid="87" grpId="0"/>
      <p:bldP spid="89" grpId="0"/>
      <p:bldP spid="9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D2C51F-CA9E-11E9-774A-CF6AE1257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96" y="466725"/>
            <a:ext cx="12126812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37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339</Words>
  <Application>Microsoft Office PowerPoint</Application>
  <PresentationFormat>Widescreen</PresentationFormat>
  <Paragraphs>88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Рјешавање кола</vt:lpstr>
      <vt:lpstr>PowerPoint Presentation</vt:lpstr>
      <vt:lpstr>PowerPoint Presentation</vt:lpstr>
      <vt:lpstr>Корак 1: Израчунај еквивалентну отпорност</vt:lpstr>
      <vt:lpstr>Корак 2: Рачунај напоне и струје унатраг</vt:lpstr>
      <vt:lpstr>Корак 2: Рачунај напоне и струје унатраг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Рјешавање кола</dc:title>
  <dc:creator>Блажо Ђуровић</dc:creator>
  <cp:lastModifiedBy>Блажо Ђуровић</cp:lastModifiedBy>
  <cp:revision>1</cp:revision>
  <dcterms:created xsi:type="dcterms:W3CDTF">2022-11-29T11:05:43Z</dcterms:created>
  <dcterms:modified xsi:type="dcterms:W3CDTF">2022-11-30T10:22:09Z</dcterms:modified>
</cp:coreProperties>
</file>