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58" r:id="rId10"/>
    <p:sldId id="265" r:id="rId11"/>
    <p:sldId id="266" r:id="rId1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37DC5-35C7-45D8-988F-BEFF17878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9ED7110-9660-4042-AA4A-5365F07F9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36FF53-496E-431A-9405-F2C137E26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10F1-1598-44C3-8296-2D1081FC1EDA}" type="datetimeFigureOut">
              <a:rPr lang="sr-Cyrl-ME" smtClean="0"/>
              <a:pPr/>
              <a:t>31.1.2019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63A636F-260A-439E-905A-E6236C3DB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DE77447-8C4D-4121-9033-B8FD98EE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3D1D-E015-46F8-A0B9-287139E36130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852566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0DBF57-6E7E-46F0-87AF-ABDA31A84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064EDF5-DDD2-4EAC-A2F3-1630ED0F6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A2D0B8-2387-4AFF-8132-10FCE2C6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10F1-1598-44C3-8296-2D1081FC1EDA}" type="datetimeFigureOut">
              <a:rPr lang="sr-Cyrl-ME" smtClean="0"/>
              <a:pPr/>
              <a:t>31.1.2019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9BCAA2-DDF8-43EE-922D-5B4E028C6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F59E30-EC0F-4652-A6A0-88F5EA7DB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3D1D-E015-46F8-A0B9-287139E36130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4100906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E50627-9636-46C0-B223-C8A1A96D6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5069A1-A01C-46CC-831C-417A216E7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6123BB-136B-4D9E-B129-E981C10BD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10F1-1598-44C3-8296-2D1081FC1EDA}" type="datetimeFigureOut">
              <a:rPr lang="sr-Cyrl-ME" smtClean="0"/>
              <a:pPr/>
              <a:t>31.1.2019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A753DAC-5D81-4E18-95AE-547CCB0A0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6D2CFE2-11A3-40C6-89B1-83628ACCF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3D1D-E015-46F8-A0B9-287139E36130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78758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FA4367-F623-4367-A229-AAB2F32F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F76AA85-915A-46F3-B35C-B759E1F62D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F1AA672-3B09-4A0A-B7AD-3804158E50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5DE0583-5705-4414-8070-EF6FEB5EE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10F1-1598-44C3-8296-2D1081FC1EDA}" type="datetimeFigureOut">
              <a:rPr lang="sr-Cyrl-ME" smtClean="0"/>
              <a:pPr/>
              <a:t>31.1.2019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CE47AE2-FAFE-4B5C-990D-A7E49B50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11114D5-6F7D-454E-BBD4-0C815F43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3D1D-E015-46F8-A0B9-287139E36130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225578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86F5BB-262A-4CC8-ACEA-B3B2C266E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34563EF-D92F-4088-BC35-024CAA807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328BE84-0529-4A20-94EF-702E0B6D6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893044D-4976-4652-94D1-93AE56EFF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0713871-9717-47AA-8D8A-61E6A2A3F3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E92EAA5-4054-4227-BA84-F885C1F2F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10F1-1598-44C3-8296-2D1081FC1EDA}" type="datetimeFigureOut">
              <a:rPr lang="sr-Cyrl-ME" smtClean="0"/>
              <a:pPr/>
              <a:t>31.1.2019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DDCD631-4951-4389-B9AF-F768994DE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B7FDA24-7B8D-4EC9-A004-7E8E61C5B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3D1D-E015-46F8-A0B9-287139E36130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2970080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A157B9-0583-4AF1-82AB-1B75A1DAD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9366D39-7672-4531-8835-986222E11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10F1-1598-44C3-8296-2D1081FC1EDA}" type="datetimeFigureOut">
              <a:rPr lang="sr-Cyrl-ME" smtClean="0"/>
              <a:pPr/>
              <a:t>31.1.2019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3B2D255-296B-4178-A36F-91B3849C8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022FE27-04D6-40D3-8EB2-303B86197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3D1D-E015-46F8-A0B9-287139E36130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238802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AB26519-2BB9-4378-95F6-0A0B504E9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10F1-1598-44C3-8296-2D1081FC1EDA}" type="datetimeFigureOut">
              <a:rPr lang="sr-Cyrl-ME" smtClean="0"/>
              <a:pPr/>
              <a:t>31.1.2019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5B14453-598D-4F4E-A093-FAB56C0F4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4D64553-AD29-4FE0-B5A1-B97DF91FD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3D1D-E015-46F8-A0B9-287139E36130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1777080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C23931-8A8C-4011-9E87-70C6F6F49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E8E809-9C77-4CE9-AE99-07641158B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72FE557-C2A0-4B01-8E4B-04E54C677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64FDF15-813D-4B22-AEC4-8AD567384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10F1-1598-44C3-8296-2D1081FC1EDA}" type="datetimeFigureOut">
              <a:rPr lang="sr-Cyrl-ME" smtClean="0"/>
              <a:pPr/>
              <a:t>31.1.2019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9169393-C85D-42D1-90E4-D03FD8B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B153E60-B18A-4240-828C-1F387D9BE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3D1D-E015-46F8-A0B9-287139E36130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3169370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7EDE5D-9A70-4A8B-BD32-686A9FC82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FD51BD6-2907-4D32-B95B-FED3CDAE3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382C54A-DC82-4C87-AE5F-71979970B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17097BB-8FA4-4DA9-AEA6-DA59580EA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10F1-1598-44C3-8296-2D1081FC1EDA}" type="datetimeFigureOut">
              <a:rPr lang="sr-Cyrl-ME" smtClean="0"/>
              <a:pPr/>
              <a:t>31.1.2019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91F3B23-6478-4C8C-AAD2-BA5C4CAF3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4ED635C-0709-48EB-AAA1-B58EC0B0A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3D1D-E015-46F8-A0B9-287139E36130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86159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CA4059-4995-4BBE-80E2-D11E3C03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970B4EE-0625-4F59-BE0C-81D6D78F7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76CE690-4A7B-4EDA-A535-068F907A5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10F1-1598-44C3-8296-2D1081FC1EDA}" type="datetimeFigureOut">
              <a:rPr lang="sr-Cyrl-ME" smtClean="0"/>
              <a:pPr/>
              <a:t>31.1.2019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7FA53F9-1B92-4A0B-9B51-E8A7BB49A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6BDF74-E8DE-4C05-8174-DCAF4590D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3D1D-E015-46F8-A0B9-287139E36130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1360356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DAF4F54-792C-46FB-AF82-00B300B6C9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F7763A0-F475-46E3-A05E-A23CD2B90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1A20D2D-1E66-4F3B-A5F5-D2326F9A6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210F1-1598-44C3-8296-2D1081FC1EDA}" type="datetimeFigureOut">
              <a:rPr lang="sr-Cyrl-ME" smtClean="0"/>
              <a:pPr/>
              <a:t>31.1.2019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82BA2B-795B-4541-8796-C53EE9695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6E60C11-C52B-4C39-86F0-8916E911A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3D1D-E015-46F8-A0B9-287139E36130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901807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66DBC87-C771-48D6-898C-1159CA941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78A30FE-5CC3-4D5C-99BF-32439D4BE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0A74AFB-9A50-4F00-8752-2085A037C3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210F1-1598-44C3-8296-2D1081FC1EDA}" type="datetimeFigureOut">
              <a:rPr lang="sr-Cyrl-ME" smtClean="0"/>
              <a:pPr/>
              <a:t>31.1.2019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769746A-D96D-4D00-A95B-699ACAE72C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AA06A6-1705-4528-ADA3-D266E5218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23D1D-E015-46F8-A0B9-287139E36130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303563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C421B8-A2AA-440D-9CC1-B3F14CB84B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Мјерење електричних величина</a:t>
            </a:r>
            <a:endParaRPr lang="sr-Cyrl-M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50A6DB7-3448-4939-A534-8CE941B4EF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259963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FA94D9CD-68C3-4CDC-B9C2-532C84B86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Основни мјерни инструменти у електротехници</a:t>
            </a:r>
            <a:endParaRPr lang="sr-Cyrl-M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08CDDA21-7B0B-44A8-8688-6E42AE3E2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sr-Cyrl-CS" dirty="0"/>
              <a:t>Амперметар</a:t>
            </a:r>
          </a:p>
          <a:p>
            <a:endParaRPr lang="sr-Cyrl-CS" dirty="0"/>
          </a:p>
          <a:p>
            <a:r>
              <a:rPr lang="sr-Cyrl-CS" dirty="0"/>
              <a:t>Волтметар</a:t>
            </a:r>
          </a:p>
          <a:p>
            <a:endParaRPr lang="sr-Cyrl-CS" dirty="0"/>
          </a:p>
          <a:p>
            <a:r>
              <a:rPr lang="sr-Cyrl-CS" dirty="0"/>
              <a:t>Ом-метар</a:t>
            </a:r>
          </a:p>
          <a:p>
            <a:endParaRPr lang="sr-Cyrl-CS" dirty="0"/>
          </a:p>
          <a:p>
            <a:r>
              <a:rPr lang="sr-Cyrl-CS" dirty="0"/>
              <a:t>Ватметар</a:t>
            </a:r>
          </a:p>
          <a:p>
            <a:endParaRPr lang="sr-Cyrl-CS" dirty="0"/>
          </a:p>
          <a:p>
            <a:r>
              <a:rPr lang="sr-Cyrl-CS" dirty="0"/>
              <a:t>(Универзални мјерни инструменти)</a:t>
            </a:r>
            <a:endParaRPr lang="sr-Cyrl-M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ACD6190-497F-40C1-A8B9-5E8E7E54A9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0474" y="2758659"/>
            <a:ext cx="1876425" cy="9305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9BBE785-BE47-4396-8821-D17108200C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5644" y="1601371"/>
            <a:ext cx="2048933" cy="11525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59B44C8-9CE1-4231-9A46-968CDF97CC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797" t="36724" r="31806" b="39686"/>
          <a:stretch/>
        </p:blipFill>
        <p:spPr>
          <a:xfrm>
            <a:off x="3972551" y="3689181"/>
            <a:ext cx="1475117" cy="9305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D5C86473-79BF-4538-8607-234633CAD3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4936" y="4655305"/>
            <a:ext cx="1010393" cy="8949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6F8B8DB3-FA13-4E84-BBE9-D3160388AF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10721" y="787400"/>
            <a:ext cx="2089968" cy="20764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F339FCE0-EED2-4C1C-A60A-5F0C12C36E8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644" r="6301" b="13487"/>
          <a:stretch/>
        </p:blipFill>
        <p:spPr>
          <a:xfrm>
            <a:off x="7092946" y="2943673"/>
            <a:ext cx="5099054" cy="380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561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2A6DF8-21A8-4D4F-ABE9-59F20833E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Везивање амперметра у коло</a:t>
            </a:r>
            <a:endParaRPr lang="sr-Cyrl-ME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9E666C43-7BBA-48C2-B489-EF394794D74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194757"/>
            <a:ext cx="5181600" cy="3613073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E6BF5A9C-C8A6-4C1D-ADB6-3E8CD6E153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096000" y="1690688"/>
            <a:ext cx="5181600" cy="401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781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2A6DF8-21A8-4D4F-ABE9-59F20833E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Везивање волтметра у коло</a:t>
            </a:r>
            <a:endParaRPr lang="sr-Cyrl-ME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9E666C43-7BBA-48C2-B489-EF394794D74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194757"/>
            <a:ext cx="5181600" cy="3613073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43AE9D7D-CD52-420F-8420-EF376C36BB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72200" y="2067673"/>
            <a:ext cx="5181600" cy="386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671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2A6DF8-21A8-4D4F-ABE9-59F20833E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Везивање омметра у коло</a:t>
            </a:r>
            <a:endParaRPr lang="sr-Cyrl-ME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9E666C43-7BBA-48C2-B489-EF394794D74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38200" y="2194757"/>
            <a:ext cx="5181600" cy="361307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AFFD0E4-F7BB-41ED-AB11-3F68886168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r-Cyrl-ME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xmlns="" id="{F0B5C2CA-0448-482C-AB9E-3847E07DE4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98560605"/>
              </p:ext>
            </p:extLst>
          </p:nvPr>
        </p:nvGraphicFramePr>
        <p:xfrm>
          <a:off x="6096000" y="1825625"/>
          <a:ext cx="4798217" cy="3714179"/>
        </p:xfrm>
        <a:graphic>
          <a:graphicData uri="http://schemas.openxmlformats.org/presentationml/2006/ole">
            <p:oleObj spid="_x0000_s1028" name="Image" r:id="rId4" imgW="6907937" imgH="5346032" progId="Photoshop.Image.1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443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45E80D7-C75D-44F3-BA1B-37FD6A6AF5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0675" y="142875"/>
            <a:ext cx="9010650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133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D34696A-64DC-4B2D-B4D6-E57C49CECD2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2833" y="180975"/>
            <a:ext cx="9020175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631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12D4D57-2BFD-4CD7-99DC-CC8835756BE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2100" y="109537"/>
            <a:ext cx="9067800" cy="663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475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xmlns="" id="{CA094897-128E-479E-A7A8-AB0DBBC90E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9690" y="546990"/>
            <a:ext cx="4389388" cy="631101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EC8507-0E65-4984-A5FB-047B55921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0385"/>
            <a:ext cx="10515600" cy="655607"/>
          </a:xfrm>
        </p:spPr>
        <p:txBody>
          <a:bodyPr>
            <a:normAutofit fontScale="90000"/>
          </a:bodyPr>
          <a:lstStyle/>
          <a:p>
            <a:r>
              <a:rPr lang="sr-Cyrl-CS" dirty="0"/>
              <a:t>Универзални мјерни инструменти („унимери“)</a:t>
            </a:r>
            <a:endParaRPr lang="sr-Cyrl-M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1B9A4B3-C1D1-4888-A5CC-83CBA0284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715992"/>
            <a:ext cx="5157787" cy="422695"/>
          </a:xfrm>
        </p:spPr>
        <p:txBody>
          <a:bodyPr/>
          <a:lstStyle/>
          <a:p>
            <a:r>
              <a:rPr lang="sr-Cyrl-CS" dirty="0"/>
              <a:t>Аналогни</a:t>
            </a:r>
            <a:endParaRPr lang="sr-Cyrl-M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399F9603-7B2A-4274-BB49-E559E1F20C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715992"/>
            <a:ext cx="5183188" cy="422695"/>
          </a:xfrm>
        </p:spPr>
        <p:txBody>
          <a:bodyPr/>
          <a:lstStyle/>
          <a:p>
            <a:r>
              <a:rPr lang="sr-Cyrl-CS" dirty="0"/>
              <a:t>Дигитални</a:t>
            </a:r>
            <a:endParaRPr lang="sr-Cyrl-ME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8F6B6DB0-A6EF-4AC7-B382-AB5D7175ADB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7093503" y="2340349"/>
            <a:ext cx="5782594" cy="3252709"/>
          </a:xfrm>
        </p:spPr>
      </p:pic>
    </p:spTree>
    <p:extLst>
      <p:ext uri="{BB962C8B-B14F-4D97-AF65-F5344CB8AC3E}">
        <p14:creationId xmlns:p14="http://schemas.microsoft.com/office/powerpoint/2010/main" xmlns="" val="138262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FEF0645-FB92-4EC4-B14C-7970B181295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58300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475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D7278CE-3E6A-497E-BD7D-3DBD466AB41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90974" y="0"/>
            <a:ext cx="76100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072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37</Words>
  <Application>Microsoft Office PowerPoint</Application>
  <PresentationFormat>Custom</PresentationFormat>
  <Paragraphs>17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Image</vt:lpstr>
      <vt:lpstr>Мјерење електричних величина</vt:lpstr>
      <vt:lpstr>Основни мјерни инструменти у електротехници</vt:lpstr>
      <vt:lpstr>Везивање амперметра у коло</vt:lpstr>
      <vt:lpstr>Везивање волтметра у коло</vt:lpstr>
      <vt:lpstr>Везивање омметра у коло</vt:lpstr>
      <vt:lpstr>Slide 6</vt:lpstr>
      <vt:lpstr>Slide 7</vt:lpstr>
      <vt:lpstr>Slide 8</vt:lpstr>
      <vt:lpstr>Универзални мјерни инструменти („унимери“)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Мјерење електричних величина</dc:title>
  <dc:creator>Pomorska škola Kotor</dc:creator>
  <cp:lastModifiedBy>blazodj</cp:lastModifiedBy>
  <cp:revision>6</cp:revision>
  <dcterms:created xsi:type="dcterms:W3CDTF">2019-01-31T10:15:54Z</dcterms:created>
  <dcterms:modified xsi:type="dcterms:W3CDTF">2019-01-31T12:44:42Z</dcterms:modified>
</cp:coreProperties>
</file>