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4" r:id="rId6"/>
    <p:sldId id="266" r:id="rId7"/>
    <p:sldId id="280" r:id="rId8"/>
    <p:sldId id="281" r:id="rId9"/>
    <p:sldId id="270" r:id="rId10"/>
    <p:sldId id="273" r:id="rId11"/>
    <p:sldId id="274" r:id="rId12"/>
    <p:sldId id="275" r:id="rId13"/>
    <p:sldId id="278" r:id="rId14"/>
    <p:sldId id="272" r:id="rId15"/>
    <p:sldId id="276" r:id="rId16"/>
    <p:sldId id="277" r:id="rId17"/>
    <p:sldId id="27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4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4105F6-8F02-48FE-A834-ADFF77B845F7}" v="3" dt="2022-04-08T07:51:34.505"/>
    <p1510:client id="{94FE583E-DE3D-FFAA-BD96-6CDC19A2B9FA}" v="2" dt="2022-10-20T09:57:53.048"/>
    <p1510:client id="{9C86F796-3BFC-EC6C-F1C5-6DF677E33B32}" v="43" dt="2022-10-19T09:16:10.4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18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E67E9CF4-9C71-4275-8C64-209D7CCF7D72}"/>
    <pc:docChg chg="undo custSel addSld delSld modSld">
      <pc:chgData name="Блажо Ђуровић" userId="5694572e-f064-495d-ac23-a1610d1060de" providerId="ADAL" clId="{E67E9CF4-9C71-4275-8C64-209D7CCF7D72}" dt="2022-04-04T21:06:18.061" v="464" actId="1076"/>
      <pc:docMkLst>
        <pc:docMk/>
      </pc:docMkLst>
      <pc:sldChg chg="modSp mod">
        <pc:chgData name="Блажо Ђуровић" userId="5694572e-f064-495d-ac23-a1610d1060de" providerId="ADAL" clId="{E67E9CF4-9C71-4275-8C64-209D7CCF7D72}" dt="2022-04-04T20:31:39.148" v="11" actId="1076"/>
        <pc:sldMkLst>
          <pc:docMk/>
          <pc:sldMk cId="0" sldId="262"/>
        </pc:sldMkLst>
        <pc:spChg chg="mod">
          <ac:chgData name="Блажо Ђуровић" userId="5694572e-f064-495d-ac23-a1610d1060de" providerId="ADAL" clId="{E67E9CF4-9C71-4275-8C64-209D7CCF7D72}" dt="2022-04-04T20:31:07.692" v="6" actId="20577"/>
          <ac:spMkLst>
            <pc:docMk/>
            <pc:sldMk cId="0" sldId="262"/>
            <ac:spMk id="2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31:22.516" v="7" actId="1076"/>
          <ac:spMkLst>
            <pc:docMk/>
            <pc:sldMk cId="0" sldId="262"/>
            <ac:spMk id="4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31:22.516" v="7" actId="1076"/>
          <ac:spMkLst>
            <pc:docMk/>
            <pc:sldMk cId="0" sldId="262"/>
            <ac:spMk id="5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31:22.516" v="7" actId="1076"/>
          <ac:spMkLst>
            <pc:docMk/>
            <pc:sldMk cId="0" sldId="262"/>
            <ac:spMk id="6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31:22.516" v="7" actId="1076"/>
          <ac:spMkLst>
            <pc:docMk/>
            <pc:sldMk cId="0" sldId="262"/>
            <ac:spMk id="7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31:22.516" v="7" actId="1076"/>
          <ac:spMkLst>
            <pc:docMk/>
            <pc:sldMk cId="0" sldId="262"/>
            <ac:spMk id="8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31:22.516" v="7" actId="1076"/>
          <ac:spMkLst>
            <pc:docMk/>
            <pc:sldMk cId="0" sldId="262"/>
            <ac:spMk id="9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31:22.516" v="7" actId="107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31:22.516" v="7" actId="1076"/>
          <ac:spMkLst>
            <pc:docMk/>
            <pc:sldMk cId="0" sldId="262"/>
            <ac:spMk id="17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31:22.516" v="7" actId="1076"/>
          <ac:spMkLst>
            <pc:docMk/>
            <pc:sldMk cId="0" sldId="262"/>
            <ac:spMk id="18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31:22.516" v="7" actId="1076"/>
          <ac:spMkLst>
            <pc:docMk/>
            <pc:sldMk cId="0" sldId="262"/>
            <ac:spMk id="19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31:30.422" v="10" actId="404"/>
          <ac:spMkLst>
            <pc:docMk/>
            <pc:sldMk cId="0" sldId="262"/>
            <ac:spMk id="20" creationId="{5BDA9347-B628-4BE4-A714-7CF353EB4905}"/>
          </ac:spMkLst>
        </pc:spChg>
        <pc:spChg chg="mod">
          <ac:chgData name="Блажо Ђуровић" userId="5694572e-f064-495d-ac23-a1610d1060de" providerId="ADAL" clId="{E67E9CF4-9C71-4275-8C64-209D7CCF7D72}" dt="2022-04-04T20:31:22.516" v="7" actId="1076"/>
          <ac:spMkLst>
            <pc:docMk/>
            <pc:sldMk cId="0" sldId="262"/>
            <ac:spMk id="22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31:39.148" v="11" actId="1076"/>
          <ac:spMkLst>
            <pc:docMk/>
            <pc:sldMk cId="0" sldId="262"/>
            <ac:spMk id="24" creationId="{00000000-0000-0000-0000-000000000000}"/>
          </ac:spMkLst>
        </pc:spChg>
        <pc:cxnChg chg="mod">
          <ac:chgData name="Блажо Ђуровић" userId="5694572e-f064-495d-ac23-a1610d1060de" providerId="ADAL" clId="{E67E9CF4-9C71-4275-8C64-209D7CCF7D72}" dt="2022-04-04T20:31:22.516" v="7" actId="1076"/>
          <ac:cxnSpMkLst>
            <pc:docMk/>
            <pc:sldMk cId="0" sldId="262"/>
            <ac:cxnSpMk id="12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0:31:22.516" v="7" actId="1076"/>
          <ac:cxnSpMkLst>
            <pc:docMk/>
            <pc:sldMk cId="0" sldId="262"/>
            <ac:cxnSpMk id="14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0:31:22.516" v="7" actId="1076"/>
          <ac:cxnSpMkLst>
            <pc:docMk/>
            <pc:sldMk cId="0" sldId="262"/>
            <ac:cxnSpMk id="16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0:31:22.516" v="7" actId="1076"/>
          <ac:cxnSpMkLst>
            <pc:docMk/>
            <pc:sldMk cId="0" sldId="262"/>
            <ac:cxnSpMk id="21" creationId="{00000000-0000-0000-0000-000000000000}"/>
          </ac:cxnSpMkLst>
        </pc:cxnChg>
      </pc:sldChg>
      <pc:sldChg chg="addSp delSp modSp mod delAnim modAnim">
        <pc:chgData name="Блажо Ђуровић" userId="5694572e-f064-495d-ac23-a1610d1060de" providerId="ADAL" clId="{E67E9CF4-9C71-4275-8C64-209D7CCF7D72}" dt="2022-04-04T20:44:57.239" v="197" actId="14100"/>
        <pc:sldMkLst>
          <pc:docMk/>
          <pc:sldMk cId="0" sldId="264"/>
        </pc:sldMkLst>
        <pc:spChg chg="mod">
          <ac:chgData name="Блажо Ђуровић" userId="5694572e-f064-495d-ac23-a1610d1060de" providerId="ADAL" clId="{E67E9CF4-9C71-4275-8C64-209D7CCF7D72}" dt="2022-04-04T20:38:40.878" v="107" actId="20577"/>
          <ac:spMkLst>
            <pc:docMk/>
            <pc:sldMk cId="0" sldId="264"/>
            <ac:spMk id="2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41:48.699" v="136" actId="14100"/>
          <ac:spMkLst>
            <pc:docMk/>
            <pc:sldMk cId="0" sldId="264"/>
            <ac:spMk id="4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34:43.048" v="39" actId="1076"/>
          <ac:spMkLst>
            <pc:docMk/>
            <pc:sldMk cId="0" sldId="264"/>
            <ac:spMk id="5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34:43.048" v="39" actId="1076"/>
          <ac:spMkLst>
            <pc:docMk/>
            <pc:sldMk cId="0" sldId="264"/>
            <ac:spMk id="6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34:43.048" v="39" actId="1076"/>
          <ac:spMkLst>
            <pc:docMk/>
            <pc:sldMk cId="0" sldId="264"/>
            <ac:spMk id="7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34:43.048" v="39" actId="1076"/>
          <ac:spMkLst>
            <pc:docMk/>
            <pc:sldMk cId="0" sldId="264"/>
            <ac:spMk id="8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34:43.048" v="39" actId="1076"/>
          <ac:spMkLst>
            <pc:docMk/>
            <pc:sldMk cId="0" sldId="264"/>
            <ac:spMk id="9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34:43.048" v="39" actId="1076"/>
          <ac:spMkLst>
            <pc:docMk/>
            <pc:sldMk cId="0" sldId="264"/>
            <ac:spMk id="10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34:43.048" v="39" actId="1076"/>
          <ac:spMkLst>
            <pc:docMk/>
            <pc:sldMk cId="0" sldId="264"/>
            <ac:spMk id="17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34:43.048" v="39" actId="1076"/>
          <ac:spMkLst>
            <pc:docMk/>
            <pc:sldMk cId="0" sldId="264"/>
            <ac:spMk id="18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34:43.048" v="39" actId="1076"/>
          <ac:spMkLst>
            <pc:docMk/>
            <pc:sldMk cId="0" sldId="264"/>
            <ac:spMk id="19" creationId="{00000000-0000-0000-0000-000000000000}"/>
          </ac:spMkLst>
        </pc:spChg>
        <pc:spChg chg="del mod">
          <ac:chgData name="Блажо Ђуровић" userId="5694572e-f064-495d-ac23-a1610d1060de" providerId="ADAL" clId="{E67E9CF4-9C71-4275-8C64-209D7CCF7D72}" dt="2022-04-04T20:37:51.570" v="74" actId="478"/>
          <ac:spMkLst>
            <pc:docMk/>
            <pc:sldMk cId="0" sldId="264"/>
            <ac:spMk id="22" creationId="{00000000-0000-0000-0000-000000000000}"/>
          </ac:spMkLst>
        </pc:spChg>
        <pc:spChg chg="add mod">
          <ac:chgData name="Блажо Ђуровић" userId="5694572e-f064-495d-ac23-a1610d1060de" providerId="ADAL" clId="{E67E9CF4-9C71-4275-8C64-209D7CCF7D72}" dt="2022-04-04T20:42:46.572" v="155" actId="1076"/>
          <ac:spMkLst>
            <pc:docMk/>
            <pc:sldMk cId="0" sldId="264"/>
            <ac:spMk id="29" creationId="{67272407-30BC-49AD-95E2-99BA959D8004}"/>
          </ac:spMkLst>
        </pc:spChg>
        <pc:spChg chg="add mod ord">
          <ac:chgData name="Блажо Ђуровић" userId="5694572e-f064-495d-ac23-a1610d1060de" providerId="ADAL" clId="{E67E9CF4-9C71-4275-8C64-209D7CCF7D72}" dt="2022-04-04T20:43:23.685" v="167" actId="6549"/>
          <ac:spMkLst>
            <pc:docMk/>
            <pc:sldMk cId="0" sldId="264"/>
            <ac:spMk id="44" creationId="{1BBCF8CC-D293-4656-AE22-16C0800D083D}"/>
          </ac:spMkLst>
        </pc:spChg>
        <pc:spChg chg="add del mod">
          <ac:chgData name="Блажо Ђуровић" userId="5694572e-f064-495d-ac23-a1610d1060de" providerId="ADAL" clId="{E67E9CF4-9C71-4275-8C64-209D7CCF7D72}" dt="2022-04-04T20:44:07.182" v="190" actId="478"/>
          <ac:spMkLst>
            <pc:docMk/>
            <pc:sldMk cId="0" sldId="264"/>
            <ac:spMk id="47" creationId="{5E459923-FF8D-41AC-A6EA-16610E92B7B7}"/>
          </ac:spMkLst>
        </pc:spChg>
        <pc:spChg chg="mod">
          <ac:chgData name="Блажо Ђуровић" userId="5694572e-f064-495d-ac23-a1610d1060de" providerId="ADAL" clId="{E67E9CF4-9C71-4275-8C64-209D7CCF7D72}" dt="2022-04-04T20:34:43.048" v="39" actId="1076"/>
          <ac:spMkLst>
            <pc:docMk/>
            <pc:sldMk cId="0" sldId="264"/>
            <ac:spMk id="51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34:43.048" v="39" actId="1076"/>
          <ac:spMkLst>
            <pc:docMk/>
            <pc:sldMk cId="0" sldId="264"/>
            <ac:spMk id="53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34:43.048" v="39" actId="1076"/>
          <ac:spMkLst>
            <pc:docMk/>
            <pc:sldMk cId="0" sldId="264"/>
            <ac:spMk id="56" creationId="{00000000-0000-0000-0000-000000000000}"/>
          </ac:spMkLst>
        </pc:spChg>
        <pc:grpChg chg="add mod">
          <ac:chgData name="Блажо Ђуровић" userId="5694572e-f064-495d-ac23-a1610d1060de" providerId="ADAL" clId="{E67E9CF4-9C71-4275-8C64-209D7CCF7D72}" dt="2022-04-04T20:37:35.597" v="69" actId="1076"/>
          <ac:grpSpMkLst>
            <pc:docMk/>
            <pc:sldMk cId="0" sldId="264"/>
            <ac:grpSpMk id="13" creationId="{CBD0279C-5E21-4397-90CE-84D0F459492B}"/>
          </ac:grpSpMkLst>
        </pc:grpChg>
        <pc:grpChg chg="add mod">
          <ac:chgData name="Блажо Ђуровић" userId="5694572e-f064-495d-ac23-a1610d1060de" providerId="ADAL" clId="{E67E9CF4-9C71-4275-8C64-209D7CCF7D72}" dt="2022-04-04T20:35:42.036" v="55" actId="1036"/>
          <ac:grpSpMkLst>
            <pc:docMk/>
            <pc:sldMk cId="0" sldId="264"/>
            <ac:grpSpMk id="15" creationId="{17522346-9908-42D9-979B-7E4AF7B5C65A}"/>
          </ac:grpSpMkLst>
        </pc:grpChg>
        <pc:cxnChg chg="mod">
          <ac:chgData name="Блажо Ђуровић" userId="5694572e-f064-495d-ac23-a1610d1060de" providerId="ADAL" clId="{E67E9CF4-9C71-4275-8C64-209D7CCF7D72}" dt="2022-04-04T20:35:47.037" v="56" actId="14100"/>
          <ac:cxnSpMkLst>
            <pc:docMk/>
            <pc:sldMk cId="0" sldId="264"/>
            <ac:cxnSpMk id="12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0:36:00.375" v="58" actId="14100"/>
          <ac:cxnSpMkLst>
            <pc:docMk/>
            <pc:sldMk cId="0" sldId="264"/>
            <ac:cxnSpMk id="14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0:35:54.562" v="57" actId="14100"/>
          <ac:cxnSpMkLst>
            <pc:docMk/>
            <pc:sldMk cId="0" sldId="264"/>
            <ac:cxnSpMk id="16" creationId="{00000000-0000-0000-0000-000000000000}"/>
          </ac:cxnSpMkLst>
        </pc:cxnChg>
        <pc:cxnChg chg="del mod">
          <ac:chgData name="Блажо Ђуровић" userId="5694572e-f064-495d-ac23-a1610d1060de" providerId="ADAL" clId="{E67E9CF4-9C71-4275-8C64-209D7CCF7D72}" dt="2022-04-04T20:37:49.658" v="73" actId="478"/>
          <ac:cxnSpMkLst>
            <pc:docMk/>
            <pc:sldMk cId="0" sldId="264"/>
            <ac:cxnSpMk id="21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0:35:37.964" v="52" actId="12789"/>
          <ac:cxnSpMkLst>
            <pc:docMk/>
            <pc:sldMk cId="0" sldId="264"/>
            <ac:cxnSpMk id="25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0:35:37.964" v="52" actId="12789"/>
          <ac:cxnSpMkLst>
            <pc:docMk/>
            <pc:sldMk cId="0" sldId="264"/>
            <ac:cxnSpMk id="28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0:35:37.964" v="52" actId="12789"/>
          <ac:cxnSpMkLst>
            <pc:docMk/>
            <pc:sldMk cId="0" sldId="264"/>
            <ac:cxnSpMk id="30" creationId="{00000000-0000-0000-0000-000000000000}"/>
          </ac:cxnSpMkLst>
        </pc:cxnChg>
        <pc:cxnChg chg="add mod">
          <ac:chgData name="Блажо Ђуровић" userId="5694572e-f064-495d-ac23-a1610d1060de" providerId="ADAL" clId="{E67E9CF4-9C71-4275-8C64-209D7CCF7D72}" dt="2022-04-04T20:42:50.125" v="157" actId="13822"/>
          <ac:cxnSpMkLst>
            <pc:docMk/>
            <pc:sldMk cId="0" sldId="264"/>
            <ac:cxnSpMk id="32" creationId="{A3EE1067-EED4-46BF-B277-0C67B754AC8C}"/>
          </ac:cxnSpMkLst>
        </pc:cxnChg>
        <pc:cxnChg chg="mod">
          <ac:chgData name="Блажо Ђуровић" userId="5694572e-f064-495d-ac23-a1610d1060de" providerId="ADAL" clId="{E67E9CF4-9C71-4275-8C64-209D7CCF7D72}" dt="2022-04-04T20:37:30.001" v="68" actId="12789"/>
          <ac:cxnSpMkLst>
            <pc:docMk/>
            <pc:sldMk cId="0" sldId="264"/>
            <ac:cxnSpMk id="34" creationId="{00000000-0000-0000-0000-000000000000}"/>
          </ac:cxnSpMkLst>
        </pc:cxnChg>
        <pc:cxnChg chg="del mod">
          <ac:chgData name="Блажо Ђуровић" userId="5694572e-f064-495d-ac23-a1610d1060de" providerId="ADAL" clId="{E67E9CF4-9C71-4275-8C64-209D7CCF7D72}" dt="2022-04-04T20:44:50.993" v="195" actId="478"/>
          <ac:cxnSpMkLst>
            <pc:docMk/>
            <pc:sldMk cId="0" sldId="264"/>
            <ac:cxnSpMk id="35" creationId="{00000000-0000-0000-0000-000000000000}"/>
          </ac:cxnSpMkLst>
        </pc:cxnChg>
        <pc:cxnChg chg="del mod">
          <ac:chgData name="Блажо Ђуровић" userId="5694572e-f064-495d-ac23-a1610d1060de" providerId="ADAL" clId="{E67E9CF4-9C71-4275-8C64-209D7CCF7D72}" dt="2022-04-04T20:44:48.658" v="194" actId="478"/>
          <ac:cxnSpMkLst>
            <pc:docMk/>
            <pc:sldMk cId="0" sldId="264"/>
            <ac:cxnSpMk id="36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0:37:30.001" v="68" actId="12789"/>
          <ac:cxnSpMkLst>
            <pc:docMk/>
            <pc:sldMk cId="0" sldId="264"/>
            <ac:cxnSpMk id="39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0:37:30.001" v="68" actId="12789"/>
          <ac:cxnSpMkLst>
            <pc:docMk/>
            <pc:sldMk cId="0" sldId="264"/>
            <ac:cxnSpMk id="40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0:37:30.001" v="68" actId="12789"/>
          <ac:cxnSpMkLst>
            <pc:docMk/>
            <pc:sldMk cId="0" sldId="264"/>
            <ac:cxnSpMk id="41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0:37:30.001" v="68" actId="12789"/>
          <ac:cxnSpMkLst>
            <pc:docMk/>
            <pc:sldMk cId="0" sldId="264"/>
            <ac:cxnSpMk id="42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0:44:57.239" v="197" actId="14100"/>
          <ac:cxnSpMkLst>
            <pc:docMk/>
            <pc:sldMk cId="0" sldId="264"/>
            <ac:cxnSpMk id="43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0:35:37.964" v="52" actId="12789"/>
          <ac:cxnSpMkLst>
            <pc:docMk/>
            <pc:sldMk cId="0" sldId="264"/>
            <ac:cxnSpMk id="45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0:34:43.048" v="39" actId="1076"/>
          <ac:cxnSpMkLst>
            <pc:docMk/>
            <pc:sldMk cId="0" sldId="264"/>
            <ac:cxnSpMk id="49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0:34:43.048" v="39" actId="1076"/>
          <ac:cxnSpMkLst>
            <pc:docMk/>
            <pc:sldMk cId="0" sldId="264"/>
            <ac:cxnSpMk id="52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0:41:53.097" v="138" actId="14100"/>
          <ac:cxnSpMkLst>
            <pc:docMk/>
            <pc:sldMk cId="0" sldId="264"/>
            <ac:cxnSpMk id="58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0:41:50.893" v="137" actId="14100"/>
          <ac:cxnSpMkLst>
            <pc:docMk/>
            <pc:sldMk cId="0" sldId="264"/>
            <ac:cxnSpMk id="59" creationId="{00000000-0000-0000-0000-000000000000}"/>
          </ac:cxnSpMkLst>
        </pc:cxnChg>
      </pc:sldChg>
      <pc:sldChg chg="del">
        <pc:chgData name="Блажо Ђуровић" userId="5694572e-f064-495d-ac23-a1610d1060de" providerId="ADAL" clId="{E67E9CF4-9C71-4275-8C64-209D7CCF7D72}" dt="2022-04-04T20:43:54.639" v="189" actId="47"/>
        <pc:sldMkLst>
          <pc:docMk/>
          <pc:sldMk cId="0" sldId="265"/>
        </pc:sldMkLst>
      </pc:sldChg>
      <pc:sldChg chg="modSp mod">
        <pc:chgData name="Блажо Ђуровић" userId="5694572e-f064-495d-ac23-a1610d1060de" providerId="ADAL" clId="{E67E9CF4-9C71-4275-8C64-209D7CCF7D72}" dt="2022-04-04T20:45:29.903" v="205" actId="403"/>
        <pc:sldMkLst>
          <pc:docMk/>
          <pc:sldMk cId="0" sldId="266"/>
        </pc:sldMkLst>
        <pc:spChg chg="mod">
          <ac:chgData name="Блажо Ђуровић" userId="5694572e-f064-495d-ac23-a1610d1060de" providerId="ADAL" clId="{E67E9CF4-9C71-4275-8C64-209D7CCF7D72}" dt="2022-04-04T20:45:29.903" v="205" actId="403"/>
          <ac:spMkLst>
            <pc:docMk/>
            <pc:sldMk cId="0" sldId="266"/>
            <ac:spMk id="6" creationId="{36624CFB-D9D7-4137-8B66-C7E867D037B3}"/>
          </ac:spMkLst>
        </pc:spChg>
        <pc:spChg chg="mod">
          <ac:chgData name="Блажо Ђуровић" userId="5694572e-f064-495d-ac23-a1610d1060de" providerId="ADAL" clId="{E67E9CF4-9C71-4275-8C64-209D7CCF7D72}" dt="2022-04-04T20:45:29.903" v="205" actId="403"/>
          <ac:spMkLst>
            <pc:docMk/>
            <pc:sldMk cId="0" sldId="266"/>
            <ac:spMk id="8" creationId="{8768A012-7C76-4D37-B4AC-9403D3189783}"/>
          </ac:spMkLst>
        </pc:spChg>
        <pc:spChg chg="mod">
          <ac:chgData name="Блажо Ђуровић" userId="5694572e-f064-495d-ac23-a1610d1060de" providerId="ADAL" clId="{E67E9CF4-9C71-4275-8C64-209D7CCF7D72}" dt="2022-04-04T20:45:29.903" v="205" actId="403"/>
          <ac:spMkLst>
            <pc:docMk/>
            <pc:sldMk cId="0" sldId="266"/>
            <ac:spMk id="9" creationId="{30913A02-8DBE-4515-A3B6-5AD2F06CE768}"/>
          </ac:spMkLst>
        </pc:spChg>
        <pc:picChg chg="mod">
          <ac:chgData name="Блажо Ђуровић" userId="5694572e-f064-495d-ac23-a1610d1060de" providerId="ADAL" clId="{E67E9CF4-9C71-4275-8C64-209D7CCF7D72}" dt="2022-04-04T20:45:20.035" v="202" actId="1076"/>
          <ac:picMkLst>
            <pc:docMk/>
            <pc:sldMk cId="0" sldId="266"/>
            <ac:picMk id="5" creationId="{327F8A99-1FDD-486C-865D-1E9099AB15D8}"/>
          </ac:picMkLst>
        </pc:picChg>
      </pc:sldChg>
      <pc:sldChg chg="del">
        <pc:chgData name="Блажо Ђуровић" userId="5694572e-f064-495d-ac23-a1610d1060de" providerId="ADAL" clId="{E67E9CF4-9C71-4275-8C64-209D7CCF7D72}" dt="2022-04-04T20:51:14.468" v="307" actId="47"/>
        <pc:sldMkLst>
          <pc:docMk/>
          <pc:sldMk cId="0" sldId="268"/>
        </pc:sldMkLst>
      </pc:sldChg>
      <pc:sldChg chg="modSp mod">
        <pc:chgData name="Блажо Ђуровић" userId="5694572e-f064-495d-ac23-a1610d1060de" providerId="ADAL" clId="{E67E9CF4-9C71-4275-8C64-209D7CCF7D72}" dt="2022-04-04T20:54:53.095" v="392" actId="1076"/>
        <pc:sldMkLst>
          <pc:docMk/>
          <pc:sldMk cId="0" sldId="270"/>
        </pc:sldMkLst>
        <pc:spChg chg="mod">
          <ac:chgData name="Блажо Ђуровић" userId="5694572e-f064-495d-ac23-a1610d1060de" providerId="ADAL" clId="{E67E9CF4-9C71-4275-8C64-209D7CCF7D72}" dt="2022-04-04T20:54:25.429" v="376" actId="20577"/>
          <ac:spMkLst>
            <pc:docMk/>
            <pc:sldMk cId="0" sldId="270"/>
            <ac:spMk id="3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54:53.095" v="392" actId="1076"/>
          <ac:spMkLst>
            <pc:docMk/>
            <pc:sldMk cId="0" sldId="270"/>
            <ac:spMk id="6" creationId="{3CF44FAD-C88F-42C7-9A41-0B01AE57AFED}"/>
          </ac:spMkLst>
        </pc:spChg>
        <pc:spChg chg="mod">
          <ac:chgData name="Блажо Ђуровић" userId="5694572e-f064-495d-ac23-a1610d1060de" providerId="ADAL" clId="{E67E9CF4-9C71-4275-8C64-209D7CCF7D72}" dt="2022-04-04T20:54:43.815" v="383" actId="403"/>
          <ac:spMkLst>
            <pc:docMk/>
            <pc:sldMk cId="0" sldId="270"/>
            <ac:spMk id="7" creationId="{254C73C8-BBD3-42FD-ACD1-154AAEE620C2}"/>
          </ac:spMkLst>
        </pc:spChg>
        <pc:spChg chg="mod">
          <ac:chgData name="Блажо Ђуровић" userId="5694572e-f064-495d-ac23-a1610d1060de" providerId="ADAL" clId="{E67E9CF4-9C71-4275-8C64-209D7CCF7D72}" dt="2022-04-04T20:54:43.815" v="383" actId="403"/>
          <ac:spMkLst>
            <pc:docMk/>
            <pc:sldMk cId="0" sldId="270"/>
            <ac:spMk id="8" creationId="{BF1A8CD2-2A93-4F22-8181-85CD07F8B33D}"/>
          </ac:spMkLst>
        </pc:spChg>
        <pc:picChg chg="mod ord">
          <ac:chgData name="Блажо Ђуровић" userId="5694572e-f064-495d-ac23-a1610d1060de" providerId="ADAL" clId="{E67E9CF4-9C71-4275-8C64-209D7CCF7D72}" dt="2022-04-04T20:54:49.224" v="391" actId="171"/>
          <ac:picMkLst>
            <pc:docMk/>
            <pc:sldMk cId="0" sldId="270"/>
            <ac:picMk id="9" creationId="{C9ED0EA1-4A40-4022-9290-56F088768163}"/>
          </ac:picMkLst>
        </pc:picChg>
      </pc:sldChg>
      <pc:sldChg chg="del">
        <pc:chgData name="Блажо Ђуровић" userId="5694572e-f064-495d-ac23-a1610d1060de" providerId="ADAL" clId="{E67E9CF4-9C71-4275-8C64-209D7CCF7D72}" dt="2022-04-04T20:51:16.802" v="308" actId="47"/>
        <pc:sldMkLst>
          <pc:docMk/>
          <pc:sldMk cId="0" sldId="271"/>
        </pc:sldMkLst>
      </pc:sldChg>
      <pc:sldChg chg="delSp modSp mod delAnim modAnim">
        <pc:chgData name="Блажо Ђуровић" userId="5694572e-f064-495d-ac23-a1610d1060de" providerId="ADAL" clId="{E67E9CF4-9C71-4275-8C64-209D7CCF7D72}" dt="2022-04-04T20:58:16.898" v="405" actId="478"/>
        <pc:sldMkLst>
          <pc:docMk/>
          <pc:sldMk cId="0" sldId="273"/>
        </pc:sldMkLst>
        <pc:spChg chg="mod">
          <ac:chgData name="Блажо Ђуровић" userId="5694572e-f064-495d-ac23-a1610d1060de" providerId="ADAL" clId="{E67E9CF4-9C71-4275-8C64-209D7CCF7D72}" dt="2022-04-04T20:57:07.076" v="396" actId="20577"/>
          <ac:spMkLst>
            <pc:docMk/>
            <pc:sldMk cId="0" sldId="273"/>
            <ac:spMk id="2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57:17.444" v="397" actId="1076"/>
          <ac:spMkLst>
            <pc:docMk/>
            <pc:sldMk cId="0" sldId="273"/>
            <ac:spMk id="4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57:17.444" v="397" actId="1076"/>
          <ac:spMkLst>
            <pc:docMk/>
            <pc:sldMk cId="0" sldId="273"/>
            <ac:spMk id="5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57:17.444" v="397" actId="1076"/>
          <ac:spMkLst>
            <pc:docMk/>
            <pc:sldMk cId="0" sldId="273"/>
            <ac:spMk id="6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57:17.444" v="397" actId="1076"/>
          <ac:spMkLst>
            <pc:docMk/>
            <pc:sldMk cId="0" sldId="273"/>
            <ac:spMk id="7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57:17.444" v="397" actId="1076"/>
          <ac:spMkLst>
            <pc:docMk/>
            <pc:sldMk cId="0" sldId="273"/>
            <ac:spMk id="8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57:17.444" v="397" actId="1076"/>
          <ac:spMkLst>
            <pc:docMk/>
            <pc:sldMk cId="0" sldId="273"/>
            <ac:spMk id="9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57:17.444" v="397" actId="1076"/>
          <ac:spMkLst>
            <pc:docMk/>
            <pc:sldMk cId="0" sldId="273"/>
            <ac:spMk id="10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57:17.444" v="397" actId="1076"/>
          <ac:spMkLst>
            <pc:docMk/>
            <pc:sldMk cId="0" sldId="273"/>
            <ac:spMk id="17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57:17.444" v="397" actId="1076"/>
          <ac:spMkLst>
            <pc:docMk/>
            <pc:sldMk cId="0" sldId="273"/>
            <ac:spMk id="18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57:17.444" v="397" actId="1076"/>
          <ac:spMkLst>
            <pc:docMk/>
            <pc:sldMk cId="0" sldId="273"/>
            <ac:spMk id="19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57:17.444" v="397" actId="1076"/>
          <ac:spMkLst>
            <pc:docMk/>
            <pc:sldMk cId="0" sldId="273"/>
            <ac:spMk id="20" creationId="{00000000-0000-0000-0000-000000000000}"/>
          </ac:spMkLst>
        </pc:spChg>
        <pc:spChg chg="del mod">
          <ac:chgData name="Блажо Ђуровић" userId="5694572e-f064-495d-ac23-a1610d1060de" providerId="ADAL" clId="{E67E9CF4-9C71-4275-8C64-209D7CCF7D72}" dt="2022-04-04T20:58:12.519" v="404" actId="478"/>
          <ac:spMkLst>
            <pc:docMk/>
            <pc:sldMk cId="0" sldId="273"/>
            <ac:spMk id="22" creationId="{00000000-0000-0000-0000-000000000000}"/>
          </ac:spMkLst>
        </pc:spChg>
        <pc:spChg chg="del mod">
          <ac:chgData name="Блажо Ђуровић" userId="5694572e-f064-495d-ac23-a1610d1060de" providerId="ADAL" clId="{E67E9CF4-9C71-4275-8C64-209D7CCF7D72}" dt="2022-04-04T20:58:16.898" v="405" actId="478"/>
          <ac:spMkLst>
            <pc:docMk/>
            <pc:sldMk cId="0" sldId="273"/>
            <ac:spMk id="23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57:28.876" v="400" actId="1076"/>
          <ac:spMkLst>
            <pc:docMk/>
            <pc:sldMk cId="0" sldId="273"/>
            <ac:spMk id="24" creationId="{00000000-0000-0000-0000-000000000000}"/>
          </ac:spMkLst>
        </pc:spChg>
        <pc:grpChg chg="mod">
          <ac:chgData name="Блажо Ђуровић" userId="5694572e-f064-495d-ac23-a1610d1060de" providerId="ADAL" clId="{E67E9CF4-9C71-4275-8C64-209D7CCF7D72}" dt="2022-04-04T20:57:17.444" v="397" actId="1076"/>
          <ac:grpSpMkLst>
            <pc:docMk/>
            <pc:sldMk cId="0" sldId="273"/>
            <ac:grpSpMk id="28" creationId="{00000000-0000-0000-0000-000000000000}"/>
          </ac:grpSpMkLst>
        </pc:grpChg>
        <pc:cxnChg chg="mod">
          <ac:chgData name="Блажо Ђуровић" userId="5694572e-f064-495d-ac23-a1610d1060de" providerId="ADAL" clId="{E67E9CF4-9C71-4275-8C64-209D7CCF7D72}" dt="2022-04-04T20:57:17.444" v="397" actId="1076"/>
          <ac:cxnSpMkLst>
            <pc:docMk/>
            <pc:sldMk cId="0" sldId="273"/>
            <ac:cxnSpMk id="12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0:57:17.444" v="397" actId="1076"/>
          <ac:cxnSpMkLst>
            <pc:docMk/>
            <pc:sldMk cId="0" sldId="273"/>
            <ac:cxnSpMk id="14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0:57:17.444" v="397" actId="1076"/>
          <ac:cxnSpMkLst>
            <pc:docMk/>
            <pc:sldMk cId="0" sldId="273"/>
            <ac:cxnSpMk id="16" creationId="{00000000-0000-0000-0000-000000000000}"/>
          </ac:cxnSpMkLst>
        </pc:cxnChg>
        <pc:cxnChg chg="del mod">
          <ac:chgData name="Блажо Ђуровић" userId="5694572e-f064-495d-ac23-a1610d1060de" providerId="ADAL" clId="{E67E9CF4-9C71-4275-8C64-209D7CCF7D72}" dt="2022-04-04T20:58:12.519" v="404" actId="478"/>
          <ac:cxnSpMkLst>
            <pc:docMk/>
            <pc:sldMk cId="0" sldId="273"/>
            <ac:cxnSpMk id="21" creationId="{00000000-0000-0000-0000-000000000000}"/>
          </ac:cxnSpMkLst>
        </pc:cxnChg>
        <pc:cxnChg chg="del mod">
          <ac:chgData name="Блажо Ђуровић" userId="5694572e-f064-495d-ac23-a1610d1060de" providerId="ADAL" clId="{E67E9CF4-9C71-4275-8C64-209D7CCF7D72}" dt="2022-04-04T20:58:16.898" v="405" actId="478"/>
          <ac:cxnSpMkLst>
            <pc:docMk/>
            <pc:sldMk cId="0" sldId="273"/>
            <ac:cxnSpMk id="25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0:57:17.444" v="397" actId="1076"/>
          <ac:cxnSpMkLst>
            <pc:docMk/>
            <pc:sldMk cId="0" sldId="273"/>
            <ac:cxnSpMk id="27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0:57:17.444" v="397" actId="1076"/>
          <ac:cxnSpMkLst>
            <pc:docMk/>
            <pc:sldMk cId="0" sldId="273"/>
            <ac:cxnSpMk id="35" creationId="{00000000-0000-0000-0000-000000000000}"/>
          </ac:cxnSpMkLst>
        </pc:cxnChg>
      </pc:sldChg>
      <pc:sldChg chg="delSp modSp mod delAnim">
        <pc:chgData name="Блажо Ђуровић" userId="5694572e-f064-495d-ac23-a1610d1060de" providerId="ADAL" clId="{E67E9CF4-9C71-4275-8C64-209D7CCF7D72}" dt="2022-04-04T21:02:31.118" v="420" actId="1035"/>
        <pc:sldMkLst>
          <pc:docMk/>
          <pc:sldMk cId="0" sldId="274"/>
        </pc:sldMkLst>
        <pc:spChg chg="mod">
          <ac:chgData name="Блажо Ђуровић" userId="5694572e-f064-495d-ac23-a1610d1060de" providerId="ADAL" clId="{E67E9CF4-9C71-4275-8C64-209D7CCF7D72}" dt="2022-04-04T21:02:06.277" v="413" actId="1035"/>
          <ac:spMkLst>
            <pc:docMk/>
            <pc:sldMk cId="0" sldId="274"/>
            <ac:spMk id="4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1:02:06.277" v="413" actId="1035"/>
          <ac:spMkLst>
            <pc:docMk/>
            <pc:sldMk cId="0" sldId="274"/>
            <ac:spMk id="5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1:02:06.277" v="413" actId="1035"/>
          <ac:spMkLst>
            <pc:docMk/>
            <pc:sldMk cId="0" sldId="274"/>
            <ac:spMk id="6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1:02:06.277" v="413" actId="1035"/>
          <ac:spMkLst>
            <pc:docMk/>
            <pc:sldMk cId="0" sldId="274"/>
            <ac:spMk id="7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1:02:06.277" v="413" actId="1035"/>
          <ac:spMkLst>
            <pc:docMk/>
            <pc:sldMk cId="0" sldId="274"/>
            <ac:spMk id="8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1:02:06.277" v="413" actId="1035"/>
          <ac:spMkLst>
            <pc:docMk/>
            <pc:sldMk cId="0" sldId="274"/>
            <ac:spMk id="9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1:02:06.277" v="413" actId="1035"/>
          <ac:spMkLst>
            <pc:docMk/>
            <pc:sldMk cId="0" sldId="274"/>
            <ac:spMk id="10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1:02:06.277" v="413" actId="1035"/>
          <ac:spMkLst>
            <pc:docMk/>
            <pc:sldMk cId="0" sldId="274"/>
            <ac:spMk id="11" creationId="{212B1775-4AA2-4FA3-BBEC-0859E8217869}"/>
          </ac:spMkLst>
        </pc:spChg>
        <pc:spChg chg="mod">
          <ac:chgData name="Блажо Ђуровић" userId="5694572e-f064-495d-ac23-a1610d1060de" providerId="ADAL" clId="{E67E9CF4-9C71-4275-8C64-209D7CCF7D72}" dt="2022-04-04T21:02:06.277" v="413" actId="1035"/>
          <ac:spMkLst>
            <pc:docMk/>
            <pc:sldMk cId="0" sldId="274"/>
            <ac:spMk id="20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1:02:06.277" v="413" actId="1035"/>
          <ac:spMkLst>
            <pc:docMk/>
            <pc:sldMk cId="0" sldId="274"/>
            <ac:spMk id="22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1:02:06.277" v="413" actId="1035"/>
          <ac:spMkLst>
            <pc:docMk/>
            <pc:sldMk cId="0" sldId="274"/>
            <ac:spMk id="23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1:02:06.277" v="413" actId="1035"/>
          <ac:spMkLst>
            <pc:docMk/>
            <pc:sldMk cId="0" sldId="274"/>
            <ac:spMk id="41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1:02:06.277" v="413" actId="1035"/>
          <ac:spMkLst>
            <pc:docMk/>
            <pc:sldMk cId="0" sldId="274"/>
            <ac:spMk id="42" creationId="{00000000-0000-0000-0000-000000000000}"/>
          </ac:spMkLst>
        </pc:spChg>
        <pc:spChg chg="del">
          <ac:chgData name="Блажо Ђуровић" userId="5694572e-f064-495d-ac23-a1610d1060de" providerId="ADAL" clId="{E67E9CF4-9C71-4275-8C64-209D7CCF7D72}" dt="2022-04-04T21:01:55.152" v="406" actId="478"/>
          <ac:spMkLst>
            <pc:docMk/>
            <pc:sldMk cId="0" sldId="274"/>
            <ac:spMk id="45" creationId="{00000000-0000-0000-0000-000000000000}"/>
          </ac:spMkLst>
        </pc:spChg>
        <pc:grpChg chg="mod">
          <ac:chgData name="Блажо Ђуровић" userId="5694572e-f064-495d-ac23-a1610d1060de" providerId="ADAL" clId="{E67E9CF4-9C71-4275-8C64-209D7CCF7D72}" dt="2022-04-04T21:02:31.118" v="420" actId="1035"/>
          <ac:grpSpMkLst>
            <pc:docMk/>
            <pc:sldMk cId="0" sldId="274"/>
            <ac:grpSpMk id="37" creationId="{00000000-0000-0000-0000-000000000000}"/>
          </ac:grpSpMkLst>
        </pc:grpChg>
        <pc:cxnChg chg="mod">
          <ac:chgData name="Блажо Ђуровић" userId="5694572e-f064-495d-ac23-a1610d1060de" providerId="ADAL" clId="{E67E9CF4-9C71-4275-8C64-209D7CCF7D72}" dt="2022-04-04T21:02:22.977" v="419" actId="14100"/>
          <ac:cxnSpMkLst>
            <pc:docMk/>
            <pc:sldMk cId="0" sldId="274"/>
            <ac:cxnSpMk id="12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1:02:06.277" v="413" actId="1035"/>
          <ac:cxnSpMkLst>
            <pc:docMk/>
            <pc:sldMk cId="0" sldId="274"/>
            <ac:cxnSpMk id="14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1:02:16.660" v="416" actId="14100"/>
          <ac:cxnSpMkLst>
            <pc:docMk/>
            <pc:sldMk cId="0" sldId="274"/>
            <ac:cxnSpMk id="16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1:02:06.277" v="413" actId="1035"/>
          <ac:cxnSpMkLst>
            <pc:docMk/>
            <pc:sldMk cId="0" sldId="274"/>
            <ac:cxnSpMk id="21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1:02:06.277" v="413" actId="1035"/>
          <ac:cxnSpMkLst>
            <pc:docMk/>
            <pc:sldMk cId="0" sldId="274"/>
            <ac:cxnSpMk id="25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1:02:31.118" v="420" actId="1035"/>
          <ac:cxnSpMkLst>
            <pc:docMk/>
            <pc:sldMk cId="0" sldId="274"/>
            <ac:cxnSpMk id="36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1:02:31.118" v="420" actId="1035"/>
          <ac:cxnSpMkLst>
            <pc:docMk/>
            <pc:sldMk cId="0" sldId="274"/>
            <ac:cxnSpMk id="40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1:02:06.277" v="413" actId="1035"/>
          <ac:cxnSpMkLst>
            <pc:docMk/>
            <pc:sldMk cId="0" sldId="274"/>
            <ac:cxnSpMk id="43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1:02:06.277" v="413" actId="1035"/>
          <ac:cxnSpMkLst>
            <pc:docMk/>
            <pc:sldMk cId="0" sldId="274"/>
            <ac:cxnSpMk id="44" creationId="{00000000-0000-0000-0000-000000000000}"/>
          </ac:cxnSpMkLst>
        </pc:cxnChg>
      </pc:sldChg>
      <pc:sldChg chg="addSp delSp modSp mod delAnim">
        <pc:chgData name="Блажо Ђуровић" userId="5694572e-f064-495d-ac23-a1610d1060de" providerId="ADAL" clId="{E67E9CF4-9C71-4275-8C64-209D7CCF7D72}" dt="2022-04-04T21:05:09.654" v="460" actId="478"/>
        <pc:sldMkLst>
          <pc:docMk/>
          <pc:sldMk cId="0" sldId="275"/>
        </pc:sldMkLst>
        <pc:spChg chg="mod">
          <ac:chgData name="Блажо Ђуровић" userId="5694572e-f064-495d-ac23-a1610d1060de" providerId="ADAL" clId="{E67E9CF4-9C71-4275-8C64-209D7CCF7D72}" dt="2022-04-04T21:03:28.314" v="422" actId="1076"/>
          <ac:spMkLst>
            <pc:docMk/>
            <pc:sldMk cId="0" sldId="275"/>
            <ac:spMk id="4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1:03:28.314" v="422" actId="1076"/>
          <ac:spMkLst>
            <pc:docMk/>
            <pc:sldMk cId="0" sldId="275"/>
            <ac:spMk id="5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1:03:28.314" v="422" actId="1076"/>
          <ac:spMkLst>
            <pc:docMk/>
            <pc:sldMk cId="0" sldId="275"/>
            <ac:spMk id="6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1:03:28.314" v="422" actId="1076"/>
          <ac:spMkLst>
            <pc:docMk/>
            <pc:sldMk cId="0" sldId="275"/>
            <ac:spMk id="7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1:03:28.314" v="422" actId="1076"/>
          <ac:spMkLst>
            <pc:docMk/>
            <pc:sldMk cId="0" sldId="275"/>
            <ac:spMk id="8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1:03:28.314" v="422" actId="1076"/>
          <ac:spMkLst>
            <pc:docMk/>
            <pc:sldMk cId="0" sldId="275"/>
            <ac:spMk id="9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1:03:28.314" v="422" actId="1076"/>
          <ac:spMkLst>
            <pc:docMk/>
            <pc:sldMk cId="0" sldId="275"/>
            <ac:spMk id="10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1:03:28.314" v="422" actId="1076"/>
          <ac:spMkLst>
            <pc:docMk/>
            <pc:sldMk cId="0" sldId="275"/>
            <ac:spMk id="13" creationId="{4112282B-B641-4660-890C-9F062B084880}"/>
          </ac:spMkLst>
        </pc:spChg>
        <pc:spChg chg="mod">
          <ac:chgData name="Блажо Ђуровић" userId="5694572e-f064-495d-ac23-a1610d1060de" providerId="ADAL" clId="{E67E9CF4-9C71-4275-8C64-209D7CCF7D72}" dt="2022-04-04T21:04:41.027" v="444" actId="1076"/>
          <ac:spMkLst>
            <pc:docMk/>
            <pc:sldMk cId="0" sldId="275"/>
            <ac:spMk id="17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1:03:28.314" v="422" actId="1076"/>
          <ac:spMkLst>
            <pc:docMk/>
            <pc:sldMk cId="0" sldId="275"/>
            <ac:spMk id="18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1:03:28.314" v="422" actId="1076"/>
          <ac:spMkLst>
            <pc:docMk/>
            <pc:sldMk cId="0" sldId="275"/>
            <ac:spMk id="19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1:03:28.314" v="422" actId="1076"/>
          <ac:spMkLst>
            <pc:docMk/>
            <pc:sldMk cId="0" sldId="275"/>
            <ac:spMk id="20" creationId="{00000000-0000-0000-0000-000000000000}"/>
          </ac:spMkLst>
        </pc:spChg>
        <pc:spChg chg="del mod">
          <ac:chgData name="Блажо Ђуровић" userId="5694572e-f064-495d-ac23-a1610d1060de" providerId="ADAL" clId="{E67E9CF4-9C71-4275-8C64-209D7CCF7D72}" dt="2022-04-04T21:05:08.942" v="459" actId="478"/>
          <ac:spMkLst>
            <pc:docMk/>
            <pc:sldMk cId="0" sldId="275"/>
            <ac:spMk id="22" creationId="{00000000-0000-0000-0000-000000000000}"/>
          </ac:spMkLst>
        </pc:spChg>
        <pc:spChg chg="del mod">
          <ac:chgData name="Блажо Ђуровић" userId="5694572e-f064-495d-ac23-a1610d1060de" providerId="ADAL" clId="{E67E9CF4-9C71-4275-8C64-209D7CCF7D72}" dt="2022-04-04T21:04:43.085" v="447" actId="478"/>
          <ac:spMkLst>
            <pc:docMk/>
            <pc:sldMk cId="0" sldId="275"/>
            <ac:spMk id="23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1:03:28.314" v="422" actId="1076"/>
          <ac:spMkLst>
            <pc:docMk/>
            <pc:sldMk cId="0" sldId="275"/>
            <ac:spMk id="41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1:03:28.314" v="422" actId="1076"/>
          <ac:spMkLst>
            <pc:docMk/>
            <pc:sldMk cId="0" sldId="275"/>
            <ac:spMk id="42" creationId="{00000000-0000-0000-0000-000000000000}"/>
          </ac:spMkLst>
        </pc:spChg>
        <pc:spChg chg="del">
          <ac:chgData name="Блажо Ђуровић" userId="5694572e-f064-495d-ac23-a1610d1060de" providerId="ADAL" clId="{E67E9CF4-9C71-4275-8C64-209D7CCF7D72}" dt="2022-04-04T21:03:24.653" v="421" actId="478"/>
          <ac:spMkLst>
            <pc:docMk/>
            <pc:sldMk cId="0" sldId="275"/>
            <ac:spMk id="45" creationId="{00000000-0000-0000-0000-000000000000}"/>
          </ac:spMkLst>
        </pc:spChg>
        <pc:grpChg chg="add del mod">
          <ac:chgData name="Блажо Ђуровић" userId="5694572e-f064-495d-ac23-a1610d1060de" providerId="ADAL" clId="{E67E9CF4-9C71-4275-8C64-209D7CCF7D72}" dt="2022-04-04T21:04:25.321" v="440" actId="1076"/>
          <ac:grpSpMkLst>
            <pc:docMk/>
            <pc:sldMk cId="0" sldId="275"/>
            <ac:grpSpMk id="3" creationId="{00000000-0000-0000-0000-000000000000}"/>
          </ac:grpSpMkLst>
        </pc:grpChg>
        <pc:grpChg chg="mod">
          <ac:chgData name="Блажо Ђуровић" userId="5694572e-f064-495d-ac23-a1610d1060de" providerId="ADAL" clId="{E67E9CF4-9C71-4275-8C64-209D7CCF7D72}" dt="2022-04-04T21:04:51.944" v="453" actId="1076"/>
          <ac:grpSpMkLst>
            <pc:docMk/>
            <pc:sldMk cId="0" sldId="275"/>
            <ac:grpSpMk id="11" creationId="{00000000-0000-0000-0000-000000000000}"/>
          </ac:grpSpMkLst>
        </pc:grpChg>
        <pc:cxnChg chg="mod">
          <ac:chgData name="Блажо Ђуровић" userId="5694572e-f064-495d-ac23-a1610d1060de" providerId="ADAL" clId="{E67E9CF4-9C71-4275-8C64-209D7CCF7D72}" dt="2022-04-04T21:04:32.879" v="442" actId="14100"/>
          <ac:cxnSpMkLst>
            <pc:docMk/>
            <pc:sldMk cId="0" sldId="275"/>
            <ac:cxnSpMk id="12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1:04:54.949" v="454" actId="14100"/>
          <ac:cxnSpMkLst>
            <pc:docMk/>
            <pc:sldMk cId="0" sldId="275"/>
            <ac:cxnSpMk id="14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1:03:37.035" v="423" actId="14100"/>
          <ac:cxnSpMkLst>
            <pc:docMk/>
            <pc:sldMk cId="0" sldId="275"/>
            <ac:cxnSpMk id="16" creationId="{00000000-0000-0000-0000-000000000000}"/>
          </ac:cxnSpMkLst>
        </pc:cxnChg>
        <pc:cxnChg chg="del mod">
          <ac:chgData name="Блажо Ђуровић" userId="5694572e-f064-495d-ac23-a1610d1060de" providerId="ADAL" clId="{E67E9CF4-9C71-4275-8C64-209D7CCF7D72}" dt="2022-04-04T21:05:09.654" v="460" actId="478"/>
          <ac:cxnSpMkLst>
            <pc:docMk/>
            <pc:sldMk cId="0" sldId="275"/>
            <ac:cxnSpMk id="21" creationId="{00000000-0000-0000-0000-000000000000}"/>
          </ac:cxnSpMkLst>
        </pc:cxnChg>
        <pc:cxnChg chg="del mod">
          <ac:chgData name="Блажо Ђуровић" userId="5694572e-f064-495d-ac23-a1610d1060de" providerId="ADAL" clId="{E67E9CF4-9C71-4275-8C64-209D7CCF7D72}" dt="2022-04-04T21:04:41.900" v="445" actId="478"/>
          <ac:cxnSpMkLst>
            <pc:docMk/>
            <pc:sldMk cId="0" sldId="275"/>
            <ac:cxnSpMk id="25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1:03:56.712" v="433" actId="1076"/>
          <ac:cxnSpMkLst>
            <pc:docMk/>
            <pc:sldMk cId="0" sldId="275"/>
            <ac:cxnSpMk id="27" creationId="{00000000-0000-0000-0000-000000000000}"/>
          </ac:cxnSpMkLst>
        </pc:cxnChg>
        <pc:cxnChg chg="del">
          <ac:chgData name="Блажо Ђуровић" userId="5694572e-f064-495d-ac23-a1610d1060de" providerId="ADAL" clId="{E67E9CF4-9C71-4275-8C64-209D7CCF7D72}" dt="2022-04-04T21:04:04.299" v="434" actId="478"/>
          <ac:cxnSpMkLst>
            <pc:docMk/>
            <pc:sldMk cId="0" sldId="275"/>
            <ac:cxnSpMk id="29" creationId="{00000000-0000-0000-0000-000000000000}"/>
          </ac:cxnSpMkLst>
        </pc:cxnChg>
        <pc:cxnChg chg="del">
          <ac:chgData name="Блажо Ђуровић" userId="5694572e-f064-495d-ac23-a1610d1060de" providerId="ADAL" clId="{E67E9CF4-9C71-4275-8C64-209D7CCF7D72}" dt="2022-04-04T21:04:08.747" v="437" actId="478"/>
          <ac:cxnSpMkLst>
            <pc:docMk/>
            <pc:sldMk cId="0" sldId="275"/>
            <ac:cxnSpMk id="30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1:04:20.574" v="439" actId="14100"/>
          <ac:cxnSpMkLst>
            <pc:docMk/>
            <pc:sldMk cId="0" sldId="275"/>
            <ac:cxnSpMk id="32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1:04:20.574" v="439" actId="14100"/>
          <ac:cxnSpMkLst>
            <pc:docMk/>
            <pc:sldMk cId="0" sldId="275"/>
            <ac:cxnSpMk id="34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1:04:38.625" v="443" actId="14100"/>
          <ac:cxnSpMkLst>
            <pc:docMk/>
            <pc:sldMk cId="0" sldId="275"/>
            <ac:cxnSpMk id="35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1:04:51.944" v="453" actId="1076"/>
          <ac:cxnSpMkLst>
            <pc:docMk/>
            <pc:sldMk cId="0" sldId="275"/>
            <ac:cxnSpMk id="36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1:05:03.492" v="458" actId="14100"/>
          <ac:cxnSpMkLst>
            <pc:docMk/>
            <pc:sldMk cId="0" sldId="275"/>
            <ac:cxnSpMk id="40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1:03:28.314" v="422" actId="1076"/>
          <ac:cxnSpMkLst>
            <pc:docMk/>
            <pc:sldMk cId="0" sldId="275"/>
            <ac:cxnSpMk id="43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1:03:28.314" v="422" actId="1076"/>
          <ac:cxnSpMkLst>
            <pc:docMk/>
            <pc:sldMk cId="0" sldId="275"/>
            <ac:cxnSpMk id="44" creationId="{00000000-0000-0000-0000-000000000000}"/>
          </ac:cxnSpMkLst>
        </pc:cxnChg>
      </pc:sldChg>
      <pc:sldChg chg="modSp mod">
        <pc:chgData name="Блажо Ђуровић" userId="5694572e-f064-495d-ac23-a1610d1060de" providerId="ADAL" clId="{E67E9CF4-9C71-4275-8C64-209D7CCF7D72}" dt="2022-04-04T21:06:18.061" v="464" actId="1076"/>
        <pc:sldMkLst>
          <pc:docMk/>
          <pc:sldMk cId="0" sldId="278"/>
        </pc:sldMkLst>
        <pc:spChg chg="mod">
          <ac:chgData name="Блажо Ђуровић" userId="5694572e-f064-495d-ac23-a1610d1060de" providerId="ADAL" clId="{E67E9CF4-9C71-4275-8C64-209D7CCF7D72}" dt="2022-04-04T21:06:18.061" v="464" actId="1076"/>
          <ac:spMkLst>
            <pc:docMk/>
            <pc:sldMk cId="0" sldId="278"/>
            <ac:spMk id="7" creationId="{BEF89C6E-86B9-43FD-BAE9-290463E6F6D9}"/>
          </ac:spMkLst>
        </pc:spChg>
        <pc:spChg chg="mod">
          <ac:chgData name="Блажо Ђуровић" userId="5694572e-f064-495d-ac23-a1610d1060de" providerId="ADAL" clId="{E67E9CF4-9C71-4275-8C64-209D7CCF7D72}" dt="2022-04-04T21:06:12.481" v="462" actId="1076"/>
          <ac:spMkLst>
            <pc:docMk/>
            <pc:sldMk cId="0" sldId="278"/>
            <ac:spMk id="8" creationId="{507BC368-E13F-4128-85A3-795DB68CD78B}"/>
          </ac:spMkLst>
        </pc:spChg>
        <pc:spChg chg="mod">
          <ac:chgData name="Блажо Ђуровић" userId="5694572e-f064-495d-ac23-a1610d1060de" providerId="ADAL" clId="{E67E9CF4-9C71-4275-8C64-209D7CCF7D72}" dt="2022-04-04T21:06:14.772" v="463" actId="1076"/>
          <ac:spMkLst>
            <pc:docMk/>
            <pc:sldMk cId="0" sldId="278"/>
            <ac:spMk id="9" creationId="{6C037913-8111-4558-80FA-ECBC0A861B84}"/>
          </ac:spMkLst>
        </pc:spChg>
        <pc:picChg chg="mod">
          <ac:chgData name="Блажо Ђуровић" userId="5694572e-f064-495d-ac23-a1610d1060de" providerId="ADAL" clId="{E67E9CF4-9C71-4275-8C64-209D7CCF7D72}" dt="2022-04-04T21:06:08.736" v="461" actId="14100"/>
          <ac:picMkLst>
            <pc:docMk/>
            <pc:sldMk cId="0" sldId="278"/>
            <ac:picMk id="10" creationId="{E796CB81-2418-4CAB-9FC3-90ECF07CE15D}"/>
          </ac:picMkLst>
        </pc:picChg>
      </pc:sldChg>
      <pc:sldChg chg="modSp add mod">
        <pc:chgData name="Блажо Ђуровић" userId="5694572e-f064-495d-ac23-a1610d1060de" providerId="ADAL" clId="{E67E9CF4-9C71-4275-8C64-209D7CCF7D72}" dt="2022-04-04T20:46:52.949" v="213" actId="207"/>
        <pc:sldMkLst>
          <pc:docMk/>
          <pc:sldMk cId="589997622" sldId="280"/>
        </pc:sldMkLst>
        <pc:spChg chg="mod">
          <ac:chgData name="Блажо Ђуровић" userId="5694572e-f064-495d-ac23-a1610d1060de" providerId="ADAL" clId="{E67E9CF4-9C71-4275-8C64-209D7CCF7D72}" dt="2022-04-04T20:46:32.248" v="209" actId="20577"/>
          <ac:spMkLst>
            <pc:docMk/>
            <pc:sldMk cId="589997622" sldId="280"/>
            <ac:spMk id="2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46:46.329" v="212" actId="207"/>
          <ac:spMkLst>
            <pc:docMk/>
            <pc:sldMk cId="589997622" sldId="280"/>
            <ac:spMk id="4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46:52.949" v="213" actId="207"/>
          <ac:spMkLst>
            <pc:docMk/>
            <pc:sldMk cId="589997622" sldId="280"/>
            <ac:spMk id="5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46:52.949" v="213" actId="207"/>
          <ac:spMkLst>
            <pc:docMk/>
            <pc:sldMk cId="589997622" sldId="280"/>
            <ac:spMk id="6" creationId="{00000000-0000-0000-0000-000000000000}"/>
          </ac:spMkLst>
        </pc:spChg>
      </pc:sldChg>
      <pc:sldChg chg="modSp add mod modAnim">
        <pc:chgData name="Блажо Ђуровић" userId="5694572e-f064-495d-ac23-a1610d1060de" providerId="ADAL" clId="{E67E9CF4-9C71-4275-8C64-209D7CCF7D72}" dt="2022-04-04T20:50:40.770" v="306" actId="14100"/>
        <pc:sldMkLst>
          <pc:docMk/>
          <pc:sldMk cId="1201999109" sldId="281"/>
        </pc:sldMkLst>
        <pc:spChg chg="mod">
          <ac:chgData name="Блажо Ђуровић" userId="5694572e-f064-495d-ac23-a1610d1060de" providerId="ADAL" clId="{E67E9CF4-9C71-4275-8C64-209D7CCF7D72}" dt="2022-04-04T20:47:55.240" v="236" actId="207"/>
          <ac:spMkLst>
            <pc:docMk/>
            <pc:sldMk cId="1201999109" sldId="281"/>
            <ac:spMk id="4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48:03.426" v="237" actId="207"/>
          <ac:spMkLst>
            <pc:docMk/>
            <pc:sldMk cId="1201999109" sldId="281"/>
            <ac:spMk id="5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48:03.426" v="237" actId="207"/>
          <ac:spMkLst>
            <pc:docMk/>
            <pc:sldMk cId="1201999109" sldId="281"/>
            <ac:spMk id="6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48:47.039" v="286" actId="20577"/>
          <ac:spMkLst>
            <pc:docMk/>
            <pc:sldMk cId="1201999109" sldId="281"/>
            <ac:spMk id="8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48:13.729" v="238" actId="208"/>
          <ac:spMkLst>
            <pc:docMk/>
            <pc:sldMk cId="1201999109" sldId="281"/>
            <ac:spMk id="44" creationId="{1BBCF8CC-D293-4656-AE22-16C0800D083D}"/>
          </ac:spMkLst>
        </pc:spChg>
        <pc:spChg chg="mod">
          <ac:chgData name="Блажо Ђуровић" userId="5694572e-f064-495d-ac23-a1610d1060de" providerId="ADAL" clId="{E67E9CF4-9C71-4275-8C64-209D7CCF7D72}" dt="2022-04-04T20:48:22.822" v="247" actId="20577"/>
          <ac:spMkLst>
            <pc:docMk/>
            <pc:sldMk cId="1201999109" sldId="281"/>
            <ac:spMk id="51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48:35.095" v="264" actId="20577"/>
          <ac:spMkLst>
            <pc:docMk/>
            <pc:sldMk cId="1201999109" sldId="281"/>
            <ac:spMk id="53" creationId="{00000000-0000-0000-0000-000000000000}"/>
          </ac:spMkLst>
        </pc:spChg>
        <pc:spChg chg="mod">
          <ac:chgData name="Блажо Ђуровић" userId="5694572e-f064-495d-ac23-a1610d1060de" providerId="ADAL" clId="{E67E9CF4-9C71-4275-8C64-209D7CCF7D72}" dt="2022-04-04T20:48:30.020" v="257" actId="122"/>
          <ac:spMkLst>
            <pc:docMk/>
            <pc:sldMk cId="1201999109" sldId="281"/>
            <ac:spMk id="56" creationId="{00000000-0000-0000-0000-000000000000}"/>
          </ac:spMkLst>
        </pc:spChg>
        <pc:cxnChg chg="mod">
          <ac:chgData name="Блажо Ђуровић" userId="5694572e-f064-495d-ac23-a1610d1060de" providerId="ADAL" clId="{E67E9CF4-9C71-4275-8C64-209D7CCF7D72}" dt="2022-04-04T20:49:53.748" v="298" actId="14100"/>
          <ac:cxnSpMkLst>
            <pc:docMk/>
            <pc:sldMk cId="1201999109" sldId="281"/>
            <ac:cxnSpMk id="14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0:49:48.421" v="297" actId="12789"/>
          <ac:cxnSpMkLst>
            <pc:docMk/>
            <pc:sldMk cId="1201999109" sldId="281"/>
            <ac:cxnSpMk id="25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0:49:48.421" v="297" actId="12789"/>
          <ac:cxnSpMkLst>
            <pc:docMk/>
            <pc:sldMk cId="1201999109" sldId="281"/>
            <ac:cxnSpMk id="28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0:49:48.421" v="297" actId="12789"/>
          <ac:cxnSpMkLst>
            <pc:docMk/>
            <pc:sldMk cId="1201999109" sldId="281"/>
            <ac:cxnSpMk id="30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0:50:33.313" v="304" actId="1076"/>
          <ac:cxnSpMkLst>
            <pc:docMk/>
            <pc:sldMk cId="1201999109" sldId="281"/>
            <ac:cxnSpMk id="39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0:50:33.313" v="304" actId="1076"/>
          <ac:cxnSpMkLst>
            <pc:docMk/>
            <pc:sldMk cId="1201999109" sldId="281"/>
            <ac:cxnSpMk id="40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0:50:33.313" v="304" actId="1076"/>
          <ac:cxnSpMkLst>
            <pc:docMk/>
            <pc:sldMk cId="1201999109" sldId="281"/>
            <ac:cxnSpMk id="41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0:50:33.313" v="304" actId="1076"/>
          <ac:cxnSpMkLst>
            <pc:docMk/>
            <pc:sldMk cId="1201999109" sldId="281"/>
            <ac:cxnSpMk id="42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0:50:40.770" v="306" actId="14100"/>
          <ac:cxnSpMkLst>
            <pc:docMk/>
            <pc:sldMk cId="1201999109" sldId="281"/>
            <ac:cxnSpMk id="43" creationId="{00000000-0000-0000-0000-000000000000}"/>
          </ac:cxnSpMkLst>
        </pc:cxnChg>
        <pc:cxnChg chg="mod">
          <ac:chgData name="Блажо Ђуровић" userId="5694572e-f064-495d-ac23-a1610d1060de" providerId="ADAL" clId="{E67E9CF4-9C71-4275-8C64-209D7CCF7D72}" dt="2022-04-04T20:49:48.421" v="297" actId="12789"/>
          <ac:cxnSpMkLst>
            <pc:docMk/>
            <pc:sldMk cId="1201999109" sldId="281"/>
            <ac:cxnSpMk id="45" creationId="{00000000-0000-0000-0000-000000000000}"/>
          </ac:cxnSpMkLst>
        </pc:cxnChg>
      </pc:sldChg>
    </pc:docChg>
  </pc:docChgLst>
  <pc:docChgLst>
    <pc:chgData name="Блажо Ђуровић" userId="5694572e-f064-495d-ac23-a1610d1060de" providerId="ADAL" clId="{764105F6-8F02-48FE-A834-ADFF77B845F7}"/>
    <pc:docChg chg="modSld">
      <pc:chgData name="Блажо Ђуровић" userId="5694572e-f064-495d-ac23-a1610d1060de" providerId="ADAL" clId="{764105F6-8F02-48FE-A834-ADFF77B845F7}" dt="2022-04-08T07:51:34.505" v="2"/>
      <pc:docMkLst>
        <pc:docMk/>
      </pc:docMkLst>
      <pc:sldChg chg="modAnim">
        <pc:chgData name="Блажо Ђуровић" userId="5694572e-f064-495d-ac23-a1610d1060de" providerId="ADAL" clId="{764105F6-8F02-48FE-A834-ADFF77B845F7}" dt="2022-04-08T07:51:34.505" v="2"/>
        <pc:sldMkLst>
          <pc:docMk/>
          <pc:sldMk cId="0" sldId="274"/>
        </pc:sldMkLst>
      </pc:sldChg>
    </pc:docChg>
  </pc:docChgLst>
  <pc:docChgLst>
    <pc:chgData name="Блажо Ђуровић" userId="S::blazo.djurovic@pom-ko.edu.me::5694572e-f064-495d-ac23-a1610d1060de" providerId="AD" clId="Web-{94FE583E-DE3D-FFAA-BD96-6CDC19A2B9FA}"/>
    <pc:docChg chg="modSld">
      <pc:chgData name="Блажо Ђуровић" userId="S::blazo.djurovic@pom-ko.edu.me::5694572e-f064-495d-ac23-a1610d1060de" providerId="AD" clId="Web-{94FE583E-DE3D-FFAA-BD96-6CDC19A2B9FA}" dt="2022-10-20T09:57:50.688" v="0" actId="20577"/>
      <pc:docMkLst>
        <pc:docMk/>
      </pc:docMkLst>
      <pc:sldChg chg="modSp">
        <pc:chgData name="Блажо Ђуровић" userId="S::blazo.djurovic@pom-ko.edu.me::5694572e-f064-495d-ac23-a1610d1060de" providerId="AD" clId="Web-{94FE583E-DE3D-FFAA-BD96-6CDC19A2B9FA}" dt="2022-10-20T09:57:50.688" v="0" actId="20577"/>
        <pc:sldMkLst>
          <pc:docMk/>
          <pc:sldMk cId="589997622" sldId="280"/>
        </pc:sldMkLst>
        <pc:spChg chg="mod">
          <ac:chgData name="Блажо Ђуровић" userId="S::blazo.djurovic@pom-ko.edu.me::5694572e-f064-495d-ac23-a1610d1060de" providerId="AD" clId="Web-{94FE583E-DE3D-FFAA-BD96-6CDC19A2B9FA}" dt="2022-10-20T09:57:50.688" v="0" actId="20577"/>
          <ac:spMkLst>
            <pc:docMk/>
            <pc:sldMk cId="589997622" sldId="280"/>
            <ac:spMk id="4" creationId="{00000000-0000-0000-0000-000000000000}"/>
          </ac:spMkLst>
        </pc:spChg>
      </pc:sldChg>
    </pc:docChg>
  </pc:docChgLst>
  <pc:docChgLst>
    <pc:chgData name="Блажо Ђуровић" userId="S::blazo.djurovic@pom-ko.edu.me::5694572e-f064-495d-ac23-a1610d1060de" providerId="AD" clId="Web-{9C86F796-3BFC-EC6C-F1C5-6DF677E33B32}"/>
    <pc:docChg chg="modSld">
      <pc:chgData name="Блажо Ђуровић" userId="S::blazo.djurovic@pom-ko.edu.me::5694572e-f064-495d-ac23-a1610d1060de" providerId="AD" clId="Web-{9C86F796-3BFC-EC6C-F1C5-6DF677E33B32}" dt="2022-10-19T09:15:51.651" v="37"/>
      <pc:docMkLst>
        <pc:docMk/>
      </pc:docMkLst>
      <pc:sldChg chg="modSp">
        <pc:chgData name="Блажо Ђуровић" userId="S::blazo.djurovic@pom-ko.edu.me::5694572e-f064-495d-ac23-a1610d1060de" providerId="AD" clId="Web-{9C86F796-3BFC-EC6C-F1C5-6DF677E33B32}" dt="2022-10-19T09:15:51.651" v="37"/>
        <pc:sldMkLst>
          <pc:docMk/>
          <pc:sldMk cId="0" sldId="279"/>
        </pc:sldMkLst>
        <pc:graphicFrameChg chg="mod modGraphic">
          <ac:chgData name="Блажо Ђуровић" userId="S::blazo.djurovic@pom-ko.edu.me::5694572e-f064-495d-ac23-a1610d1060de" providerId="AD" clId="Web-{9C86F796-3BFC-EC6C-F1C5-6DF677E33B32}" dt="2022-10-19T09:15:51.651" v="37"/>
          <ac:graphicFrameMkLst>
            <pc:docMk/>
            <pc:sldMk cId="0" sldId="279"/>
            <ac:graphicFrameMk id="8" creationId="{DDA9B7AC-E2A8-4A38-B3FF-6E0E5D5D9948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7222-9C2C-47CB-BD85-3C6F7045E277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EDC7-C29C-470A-8AC8-1B666243B1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7222-9C2C-47CB-BD85-3C6F7045E277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EDC7-C29C-470A-8AC8-1B666243B1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7222-9C2C-47CB-BD85-3C6F7045E277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EDC7-C29C-470A-8AC8-1B666243B1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7222-9C2C-47CB-BD85-3C6F7045E277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EDC7-C29C-470A-8AC8-1B666243B1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7222-9C2C-47CB-BD85-3C6F7045E277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EDC7-C29C-470A-8AC8-1B666243B1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7222-9C2C-47CB-BD85-3C6F7045E277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EDC7-C29C-470A-8AC8-1B666243B1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7222-9C2C-47CB-BD85-3C6F7045E277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EDC7-C29C-470A-8AC8-1B666243B1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7222-9C2C-47CB-BD85-3C6F7045E277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EDC7-C29C-470A-8AC8-1B666243B1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7222-9C2C-47CB-BD85-3C6F7045E277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EDC7-C29C-470A-8AC8-1B666243B1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7222-9C2C-47CB-BD85-3C6F7045E277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EDC7-C29C-470A-8AC8-1B666243B1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87222-9C2C-47CB-BD85-3C6F7045E277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DEDC7-C29C-470A-8AC8-1B666243B1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87222-9C2C-47CB-BD85-3C6F7045E277}" type="datetimeFigureOut">
              <a:rPr lang="en-US" smtClean="0"/>
              <a:pPr/>
              <a:t>10/20/2022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DEDC7-C29C-470A-8AC8-1B666243B1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ME" dirty="0"/>
              <a:t>MOSFET </a:t>
            </a:r>
            <a:r>
              <a:rPr lang="sr-Cyrl-ME" dirty="0"/>
              <a:t>транзистори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FET</a:t>
            </a:r>
            <a:r>
              <a:rPr lang="sr-Cyrl-ME" dirty="0"/>
              <a:t> транзистори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sr-Latn-ME" dirty="0"/>
              <a:t>Field</a:t>
            </a:r>
          </a:p>
          <a:p>
            <a:pPr>
              <a:buNone/>
            </a:pPr>
            <a:r>
              <a:rPr lang="sr-Latn-ME" dirty="0"/>
              <a:t>Effect</a:t>
            </a:r>
          </a:p>
          <a:p>
            <a:pPr>
              <a:buNone/>
            </a:pPr>
            <a:r>
              <a:rPr lang="sr-Latn-ME" dirty="0"/>
              <a:t>Transistor</a:t>
            </a:r>
          </a:p>
          <a:p>
            <a:pPr>
              <a:buNone/>
            </a:pPr>
            <a:endParaRPr lang="sr-Latn-ME" dirty="0"/>
          </a:p>
          <a:p>
            <a:pPr>
              <a:buNone/>
            </a:pPr>
            <a:r>
              <a:rPr lang="sr-Cyrl-ME" dirty="0"/>
              <a:t>Транзистор са ефектом поља</a:t>
            </a:r>
          </a:p>
          <a:p>
            <a:pPr>
              <a:buNone/>
            </a:pPr>
            <a:endParaRPr lang="sr-Cyrl-ME" dirty="0"/>
          </a:p>
          <a:p>
            <a:pPr>
              <a:buNone/>
            </a:pPr>
            <a:r>
              <a:rPr lang="en-US" dirty="0"/>
              <a:t>MOSFET </a:t>
            </a:r>
            <a:r>
              <a:rPr lang="sr-Cyrl-ME" dirty="0"/>
              <a:t>је најчешће коришћен </a:t>
            </a:r>
            <a:r>
              <a:rPr lang="sr-Latn-ME" dirty="0"/>
              <a:t>FET </a:t>
            </a:r>
            <a:r>
              <a:rPr lang="sr-Cyrl-ME" dirty="0"/>
              <a:t>транзистор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961" y="8849"/>
            <a:ext cx="8229600" cy="1187903"/>
          </a:xfrm>
        </p:spPr>
        <p:txBody>
          <a:bodyPr>
            <a:normAutofit/>
          </a:bodyPr>
          <a:lstStyle/>
          <a:p>
            <a:r>
              <a:rPr lang="sr-Latn-ME" dirty="0"/>
              <a:t>MOSFET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961" y="1556792"/>
            <a:ext cx="8229600" cy="5001419"/>
          </a:xfrm>
        </p:spPr>
        <p:txBody>
          <a:bodyPr>
            <a:normAutofit/>
          </a:bodyPr>
          <a:lstStyle/>
          <a:p>
            <a:r>
              <a:rPr lang="sr-Cyrl-ME" dirty="0"/>
              <a:t>Најчешће коришћен транзистор у интегрисаним колима</a:t>
            </a:r>
          </a:p>
          <a:p>
            <a:r>
              <a:rPr lang="sr-Cyrl-ME" dirty="0"/>
              <a:t>По типу канала разликујемо:</a:t>
            </a:r>
          </a:p>
          <a:p>
            <a:pPr lvl="1"/>
            <a:r>
              <a:rPr lang="sr-Latn-ME" dirty="0"/>
              <a:t>P-</a:t>
            </a:r>
            <a:r>
              <a:rPr lang="sr-Cyrl-ME" dirty="0"/>
              <a:t>тип</a:t>
            </a:r>
          </a:p>
          <a:p>
            <a:pPr lvl="1"/>
            <a:r>
              <a:rPr lang="sr-Latn-ME" dirty="0"/>
              <a:t>N-</a:t>
            </a:r>
            <a:r>
              <a:rPr lang="sr-Cyrl-ME" dirty="0"/>
              <a:t>тип</a:t>
            </a:r>
          </a:p>
          <a:p>
            <a:r>
              <a:rPr lang="sr-Cyrl-ME" dirty="0"/>
              <a:t>По врсти канала разликујемо:</a:t>
            </a:r>
          </a:p>
          <a:p>
            <a:pPr lvl="1"/>
            <a:r>
              <a:rPr lang="sr-Cyrl-ME" dirty="0"/>
              <a:t>Са уграђеним каналом</a:t>
            </a:r>
          </a:p>
          <a:p>
            <a:pPr lvl="1"/>
            <a:r>
              <a:rPr lang="sr-Cyrl-ME" dirty="0"/>
              <a:t>Са индукованим каналом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MOSFET </a:t>
            </a:r>
            <a:r>
              <a:rPr lang="sr-Cyrl-ME" dirty="0"/>
              <a:t>са индукованим</a:t>
            </a:r>
            <a:r>
              <a:rPr lang="sr-Latn-ME" dirty="0"/>
              <a:t> N</a:t>
            </a:r>
            <a:r>
              <a:rPr lang="sr-Cyrl-ME" dirty="0"/>
              <a:t> каналом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43608" y="2393956"/>
            <a:ext cx="7200800" cy="28803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r>
              <a:rPr lang="sr-Latn-ME" dirty="0"/>
              <a:t>P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47664" y="2393956"/>
            <a:ext cx="1800200" cy="100811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N+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940152" y="2393956"/>
            <a:ext cx="1800200" cy="100811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N+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915816" y="2033916"/>
            <a:ext cx="3456384" cy="3600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275856" y="1889900"/>
            <a:ext cx="273630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907704" y="2249940"/>
            <a:ext cx="93610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444208" y="2249940"/>
            <a:ext cx="93610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9" idx="0"/>
          </p:cNvCxnSpPr>
          <p:nvPr/>
        </p:nvCxnSpPr>
        <p:spPr>
          <a:xfrm flipH="1" flipV="1">
            <a:off x="2339752" y="1351025"/>
            <a:ext cx="0" cy="8989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572000" y="1241828"/>
            <a:ext cx="0" cy="64807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804248" y="1385940"/>
            <a:ext cx="0" cy="864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411760" y="1241828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S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644008" y="1097812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G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876256" y="124182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D</a:t>
            </a:r>
            <a:endParaRPr lang="en-US" dirty="0"/>
          </a:p>
        </p:txBody>
      </p:sp>
      <p:cxnSp>
        <p:nvCxnSpPr>
          <p:cNvPr id="21" name="Straight Arrow Connector 20"/>
          <p:cNvCxnSpPr>
            <a:cxnSpLocks/>
          </p:cNvCxnSpPr>
          <p:nvPr/>
        </p:nvCxnSpPr>
        <p:spPr>
          <a:xfrm rot="10800000" flipV="1">
            <a:off x="5652120" y="1847509"/>
            <a:ext cx="2016224" cy="4024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668344" y="1385844"/>
            <a:ext cx="12379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Силицијум</a:t>
            </a:r>
          </a:p>
          <a:p>
            <a:r>
              <a:rPr lang="sr-Cyrl-ME" dirty="0"/>
              <a:t>Оксид – </a:t>
            </a:r>
            <a:br>
              <a:rPr lang="sr-Cyrl-ME" dirty="0"/>
            </a:br>
            <a:r>
              <a:rPr lang="sr-Cyrl-ME" dirty="0"/>
              <a:t>изолатор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753341" y="5692654"/>
            <a:ext cx="24910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U</a:t>
            </a:r>
            <a:r>
              <a:rPr lang="en-US" sz="2000" baseline="-25000" dirty="0"/>
              <a:t>GS</a:t>
            </a:r>
            <a:r>
              <a:rPr lang="en-US" sz="2000" dirty="0"/>
              <a:t> = 0 </a:t>
            </a:r>
            <a:r>
              <a:rPr lang="sr-Cyrl-ME" sz="2000" dirty="0"/>
              <a:t>слиједи </a:t>
            </a:r>
            <a:r>
              <a:rPr lang="sr-Latn-ME" sz="2000" dirty="0"/>
              <a:t>I</a:t>
            </a:r>
            <a:r>
              <a:rPr lang="sr-Latn-ME" sz="2000" baseline="-25000" dirty="0"/>
              <a:t>DS</a:t>
            </a:r>
            <a:r>
              <a:rPr lang="sr-Latn-ME" sz="2000" dirty="0"/>
              <a:t> = 0</a:t>
            </a:r>
            <a:endParaRPr lang="en-US" sz="2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DA9347-B628-4BE4-A714-7CF353EB4905}"/>
              </a:ext>
            </a:extLst>
          </p:cNvPr>
          <p:cNvSpPr txBox="1"/>
          <p:nvPr/>
        </p:nvSpPr>
        <p:spPr>
          <a:xfrm>
            <a:off x="557808" y="5692654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Cyrl-ME" sz="2000" dirty="0"/>
              <a:t>Контакти: Дрејн </a:t>
            </a:r>
            <a:r>
              <a:rPr lang="sr-Latn-ME" sz="2000" dirty="0"/>
              <a:t>(D)</a:t>
            </a:r>
            <a:r>
              <a:rPr lang="sr-Cyrl-ME" sz="2000" dirty="0"/>
              <a:t>, Сорс (</a:t>
            </a:r>
            <a:r>
              <a:rPr lang="sr-Latn-ME" sz="2000" dirty="0"/>
              <a:t>S)</a:t>
            </a:r>
            <a:r>
              <a:rPr lang="sr-Cyrl-ME" sz="2000" dirty="0"/>
              <a:t>, Гејт </a:t>
            </a:r>
            <a:r>
              <a:rPr lang="sr-Latn-ME" sz="2000" dirty="0"/>
              <a:t>(G)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7" grpId="0"/>
      <p:bldP spid="18" grpId="0"/>
      <p:bldP spid="19" grpId="0"/>
      <p:bldP spid="22" grpId="0"/>
      <p:bldP spid="24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856" y="115516"/>
            <a:ext cx="8229600" cy="1143000"/>
          </a:xfrm>
        </p:spPr>
        <p:txBody>
          <a:bodyPr>
            <a:normAutofit/>
          </a:bodyPr>
          <a:lstStyle/>
          <a:p>
            <a:r>
              <a:rPr lang="sr-Cyrl-ME" dirty="0"/>
              <a:t>Принцип формирања канала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71600" y="3356992"/>
            <a:ext cx="7200800" cy="259228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r>
              <a:rPr lang="sr-Latn-ME" dirty="0"/>
              <a:t>P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475656" y="3356992"/>
            <a:ext cx="1800200" cy="100811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N+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868144" y="3356992"/>
            <a:ext cx="1800200" cy="100811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N+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843808" y="2996952"/>
            <a:ext cx="3456384" cy="3600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203848" y="2852936"/>
            <a:ext cx="273630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+ + + + + + + + + +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835696" y="3212976"/>
            <a:ext cx="93610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372200" y="3212976"/>
            <a:ext cx="93610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cxnSpLocks/>
          </p:cNvCxnSpPr>
          <p:nvPr/>
        </p:nvCxnSpPr>
        <p:spPr>
          <a:xfrm flipV="1">
            <a:off x="2259236" y="1744955"/>
            <a:ext cx="0" cy="146802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cxnSpLocks/>
          </p:cNvCxnSpPr>
          <p:nvPr/>
        </p:nvCxnSpPr>
        <p:spPr>
          <a:xfrm>
            <a:off x="4499992" y="2240888"/>
            <a:ext cx="0" cy="6120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>
            <a:off x="6839960" y="1744955"/>
            <a:ext cx="5985" cy="14609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339752" y="220486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S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572000" y="2492896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G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804248" y="2204864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D</a:t>
            </a:r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BD0279C-5E21-4397-90CE-84D0F459492B}"/>
              </a:ext>
            </a:extLst>
          </p:cNvPr>
          <p:cNvGrpSpPr/>
          <p:nvPr/>
        </p:nvGrpSpPr>
        <p:grpSpPr>
          <a:xfrm>
            <a:off x="2259236" y="1572816"/>
            <a:ext cx="4580724" cy="360000"/>
            <a:chOff x="2259236" y="1988840"/>
            <a:chExt cx="4580724" cy="360000"/>
          </a:xfrm>
        </p:grpSpPr>
        <p:cxnSp>
          <p:nvCxnSpPr>
            <p:cNvPr id="34" name="Straight Connector 33"/>
            <p:cNvCxnSpPr>
              <a:cxnSpLocks/>
            </p:cNvCxnSpPr>
            <p:nvPr/>
          </p:nvCxnSpPr>
          <p:spPr>
            <a:xfrm>
              <a:off x="4211960" y="2168840"/>
              <a:ext cx="2628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cxnSpLocks/>
            </p:cNvCxnSpPr>
            <p:nvPr/>
          </p:nvCxnSpPr>
          <p:spPr>
            <a:xfrm>
              <a:off x="3923928" y="1988840"/>
              <a:ext cx="0" cy="360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cxnSpLocks/>
            </p:cNvCxnSpPr>
            <p:nvPr/>
          </p:nvCxnSpPr>
          <p:spPr>
            <a:xfrm>
              <a:off x="3779912" y="2096832"/>
              <a:ext cx="0" cy="144016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cxnSpLocks/>
            </p:cNvCxnSpPr>
            <p:nvPr/>
          </p:nvCxnSpPr>
          <p:spPr>
            <a:xfrm>
              <a:off x="4211960" y="1988840"/>
              <a:ext cx="0" cy="360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cxnSpLocks/>
            </p:cNvCxnSpPr>
            <p:nvPr/>
          </p:nvCxnSpPr>
          <p:spPr>
            <a:xfrm>
              <a:off x="4067944" y="2096832"/>
              <a:ext cx="0" cy="144016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cxnSpLocks/>
            </p:cNvCxnSpPr>
            <p:nvPr/>
          </p:nvCxnSpPr>
          <p:spPr>
            <a:xfrm>
              <a:off x="2259236" y="2168840"/>
              <a:ext cx="152067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1BBCF8CC-D293-4656-AE22-16C0800D083D}"/>
              </a:ext>
            </a:extLst>
          </p:cNvPr>
          <p:cNvSpPr/>
          <p:nvPr/>
        </p:nvSpPr>
        <p:spPr>
          <a:xfrm>
            <a:off x="3275856" y="3356332"/>
            <a:ext cx="2592288" cy="432048"/>
          </a:xfrm>
          <a:prstGeom prst="rect">
            <a:avLst/>
          </a:prstGeom>
          <a:solidFill>
            <a:srgbClr val="FF242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  -  -  -  -  -  - </a:t>
            </a:r>
            <a:r>
              <a:rPr lang="sr-Latn-ME" dirty="0"/>
              <a:t>N</a:t>
            </a:r>
            <a:r>
              <a:rPr lang="sr-Cyrl-ME" dirty="0"/>
              <a:t> -  -  -  -  - </a:t>
            </a:r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7522346-9908-42D9-979B-7E4AF7B5C65A}"/>
              </a:ext>
            </a:extLst>
          </p:cNvPr>
          <p:cNvGrpSpPr/>
          <p:nvPr/>
        </p:nvGrpSpPr>
        <p:grpSpPr>
          <a:xfrm>
            <a:off x="2267744" y="2060888"/>
            <a:ext cx="2232248" cy="360000"/>
            <a:chOff x="2267744" y="2492896"/>
            <a:chExt cx="2232248" cy="360000"/>
          </a:xfrm>
        </p:grpSpPr>
        <p:cxnSp>
          <p:nvCxnSpPr>
            <p:cNvPr id="25" name="Straight Connector 24"/>
            <p:cNvCxnSpPr>
              <a:cxnSpLocks/>
            </p:cNvCxnSpPr>
            <p:nvPr/>
          </p:nvCxnSpPr>
          <p:spPr>
            <a:xfrm>
              <a:off x="2267744" y="2672896"/>
              <a:ext cx="100811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cxnSpLocks/>
            </p:cNvCxnSpPr>
            <p:nvPr/>
          </p:nvCxnSpPr>
          <p:spPr>
            <a:xfrm>
              <a:off x="3419872" y="2492896"/>
              <a:ext cx="0" cy="360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cxnSpLocks/>
            </p:cNvCxnSpPr>
            <p:nvPr/>
          </p:nvCxnSpPr>
          <p:spPr>
            <a:xfrm>
              <a:off x="3275856" y="2600888"/>
              <a:ext cx="0" cy="144016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cxnSpLocks/>
            </p:cNvCxnSpPr>
            <p:nvPr/>
          </p:nvCxnSpPr>
          <p:spPr>
            <a:xfrm>
              <a:off x="3419872" y="2672896"/>
              <a:ext cx="108012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" name="Straight Arrow Connector 48"/>
          <p:cNvCxnSpPr/>
          <p:nvPr/>
        </p:nvCxnSpPr>
        <p:spPr>
          <a:xfrm flipV="1">
            <a:off x="2843808" y="3573016"/>
            <a:ext cx="1152128" cy="2016224"/>
          </a:xfrm>
          <a:prstGeom prst="straightConnector1">
            <a:avLst/>
          </a:prstGeom>
          <a:ln w="762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 rot="17840345">
            <a:off x="2367173" y="4647296"/>
            <a:ext cx="1217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>
                <a:solidFill>
                  <a:schemeClr val="bg1"/>
                </a:solidFill>
              </a:rPr>
              <a:t>електрони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52" name="Straight Arrow Connector 51"/>
          <p:cNvCxnSpPr/>
          <p:nvPr/>
        </p:nvCxnSpPr>
        <p:spPr>
          <a:xfrm flipH="1" flipV="1">
            <a:off x="5436096" y="3573016"/>
            <a:ext cx="864096" cy="2232248"/>
          </a:xfrm>
          <a:prstGeom prst="straightConnector1">
            <a:avLst/>
          </a:prstGeom>
          <a:ln w="762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 rot="3867827">
            <a:off x="5667934" y="4794157"/>
            <a:ext cx="1217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>
                <a:solidFill>
                  <a:schemeClr val="bg1"/>
                </a:solidFill>
              </a:rPr>
              <a:t>електрони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139952" y="4581128"/>
            <a:ext cx="1114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>
                <a:solidFill>
                  <a:srgbClr val="FFFF00"/>
                </a:solidFill>
              </a:rPr>
              <a:t>шупљине</a:t>
            </a:r>
            <a:endParaRPr lang="en-US" dirty="0">
              <a:solidFill>
                <a:srgbClr val="FFFF00"/>
              </a:solidFill>
            </a:endParaRPr>
          </a:p>
        </p:txBody>
      </p:sp>
      <p:cxnSp>
        <p:nvCxnSpPr>
          <p:cNvPr id="58" name="Straight Arrow Connector 57"/>
          <p:cNvCxnSpPr>
            <a:cxnSpLocks/>
          </p:cNvCxnSpPr>
          <p:nvPr/>
        </p:nvCxnSpPr>
        <p:spPr>
          <a:xfrm flipH="1">
            <a:off x="4067944" y="3717032"/>
            <a:ext cx="72008" cy="1872208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cxnSpLocks/>
          </p:cNvCxnSpPr>
          <p:nvPr/>
        </p:nvCxnSpPr>
        <p:spPr>
          <a:xfrm>
            <a:off x="5220072" y="3717032"/>
            <a:ext cx="72008" cy="1872208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67272407-30BC-49AD-95E2-99BA959D8004}"/>
              </a:ext>
            </a:extLst>
          </p:cNvPr>
          <p:cNvSpPr txBox="1"/>
          <p:nvPr/>
        </p:nvSpPr>
        <p:spPr>
          <a:xfrm>
            <a:off x="7814424" y="2099879"/>
            <a:ext cx="790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/>
              <a:t>Канал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3EE1067-EED4-46BF-B277-0C67B754AC8C}"/>
              </a:ext>
            </a:extLst>
          </p:cNvPr>
          <p:cNvCxnSpPr>
            <a:cxnSpLocks/>
            <a:stCxn id="29" idx="1"/>
          </p:cNvCxnSpPr>
          <p:nvPr/>
        </p:nvCxnSpPr>
        <p:spPr>
          <a:xfrm flipH="1">
            <a:off x="4940547" y="2284545"/>
            <a:ext cx="2873877" cy="1177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51" grpId="0"/>
      <p:bldP spid="53" grpId="0"/>
      <p:bldP spid="56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MOSFET </a:t>
            </a:r>
            <a:r>
              <a:rPr lang="sr-Cyrl-ME" dirty="0"/>
              <a:t>са индукованим каналом</a:t>
            </a:r>
            <a:br>
              <a:rPr lang="sr-Cyrl-ME" dirty="0"/>
            </a:br>
            <a:r>
              <a:rPr lang="sr-Cyrl-ME" dirty="0"/>
              <a:t>(</a:t>
            </a:r>
            <a:r>
              <a:rPr lang="sr-Latn-ME" dirty="0"/>
              <a:t>N-</a:t>
            </a:r>
            <a:r>
              <a:rPr lang="sr-Cyrl-ME" dirty="0"/>
              <a:t>тип)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268960"/>
          </a:xfrm>
        </p:spPr>
        <p:txBody>
          <a:bodyPr/>
          <a:lstStyle/>
          <a:p>
            <a:r>
              <a:rPr lang="sr-Cyrl-ME" dirty="0"/>
              <a:t>Без икаквог напона </a:t>
            </a:r>
            <a:r>
              <a:rPr lang="sr-Latn-ME" dirty="0"/>
              <a:t>U</a:t>
            </a:r>
            <a:r>
              <a:rPr lang="sr-Latn-ME" baseline="-25000" dirty="0"/>
              <a:t>GS</a:t>
            </a:r>
            <a:r>
              <a:rPr lang="sr-Latn-ME" dirty="0"/>
              <a:t>, </a:t>
            </a:r>
            <a:r>
              <a:rPr lang="sr-Cyrl-ME" dirty="0"/>
              <a:t>не проводи.</a:t>
            </a:r>
          </a:p>
          <a:p>
            <a:r>
              <a:rPr lang="sr-Cyrl-ME" dirty="0"/>
              <a:t>Довођењем позитивног </a:t>
            </a:r>
            <a:r>
              <a:rPr lang="sr-Latn-ME" dirty="0"/>
              <a:t>U</a:t>
            </a:r>
            <a:r>
              <a:rPr lang="sr-Latn-ME" baseline="-25000" dirty="0"/>
              <a:t>GS</a:t>
            </a:r>
            <a:r>
              <a:rPr lang="sr-Cyrl-ME" baseline="-25000" dirty="0"/>
              <a:t> </a:t>
            </a:r>
            <a:r>
              <a:rPr lang="sr-Cyrl-ME" dirty="0"/>
              <a:t>привлаче се електрони из </a:t>
            </a:r>
            <a:r>
              <a:rPr lang="sr-Latn-ME" dirty="0"/>
              <a:t>P </a:t>
            </a:r>
            <a:r>
              <a:rPr lang="sr-Cyrl-ME" dirty="0"/>
              <a:t>а одбијају се шупљине те се ствара канал </a:t>
            </a:r>
            <a:r>
              <a:rPr lang="sr-Latn-CS" dirty="0"/>
              <a:t>(N</a:t>
            </a:r>
            <a:r>
              <a:rPr lang="sr-Cyrl-CS" dirty="0"/>
              <a:t>-тип)</a:t>
            </a:r>
            <a:r>
              <a:rPr lang="sr-Cyrl-ME" dirty="0"/>
              <a:t> кроз који може струја протећи.</a:t>
            </a:r>
          </a:p>
          <a:p>
            <a:r>
              <a:rPr lang="sr-Cyrl-ME" dirty="0"/>
              <a:t>Струја гејта је </a:t>
            </a:r>
            <a:r>
              <a:rPr lang="sr-Cyrl-ME" b="1" dirty="0"/>
              <a:t>НУЛА!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7F8A99-1FDD-486C-865D-1E9099AB1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136" y="4430292"/>
            <a:ext cx="1418584" cy="16550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624CFB-D9D7-4137-8B66-C7E867D037B3}"/>
              </a:ext>
            </a:extLst>
          </p:cNvPr>
          <p:cNvSpPr txBox="1"/>
          <p:nvPr/>
        </p:nvSpPr>
        <p:spPr>
          <a:xfrm>
            <a:off x="5365514" y="5428281"/>
            <a:ext cx="5587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Latn-ME" sz="2000" b="1" dirty="0"/>
              <a:t>G</a:t>
            </a:r>
          </a:p>
          <a:p>
            <a:pPr algn="ctr"/>
            <a:r>
              <a:rPr lang="sr-Cyrl-ME" sz="2000" dirty="0"/>
              <a:t>гејт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68A012-7C76-4D37-B4AC-9403D3189783}"/>
              </a:ext>
            </a:extLst>
          </p:cNvPr>
          <p:cNvSpPr txBox="1"/>
          <p:nvPr/>
        </p:nvSpPr>
        <p:spPr>
          <a:xfrm>
            <a:off x="6659526" y="3820447"/>
            <a:ext cx="7889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Latn-ME" sz="2000" b="1" dirty="0"/>
              <a:t>D</a:t>
            </a:r>
          </a:p>
          <a:p>
            <a:pPr algn="ctr"/>
            <a:r>
              <a:rPr lang="sr-Cyrl-ME" sz="2000" dirty="0"/>
              <a:t>дрејн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913A02-8DBE-4515-A3B6-5AD2F06CE768}"/>
              </a:ext>
            </a:extLst>
          </p:cNvPr>
          <p:cNvSpPr txBox="1"/>
          <p:nvPr/>
        </p:nvSpPr>
        <p:spPr>
          <a:xfrm>
            <a:off x="6980404" y="5496493"/>
            <a:ext cx="6719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Latn-ME" sz="2000" b="1" dirty="0"/>
              <a:t>S</a:t>
            </a:r>
          </a:p>
          <a:p>
            <a:pPr algn="ctr"/>
            <a:r>
              <a:rPr lang="sr-Cyrl-ME" sz="2000" dirty="0"/>
              <a:t>сорс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MOSFET </a:t>
            </a:r>
            <a:r>
              <a:rPr lang="sr-Cyrl-ME" dirty="0"/>
              <a:t>са индукованим</a:t>
            </a:r>
            <a:r>
              <a:rPr lang="sr-Latn-ME" dirty="0"/>
              <a:t> P</a:t>
            </a:r>
            <a:r>
              <a:rPr lang="sr-Cyrl-ME" dirty="0"/>
              <a:t> каналом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43608" y="2393956"/>
            <a:ext cx="7200800" cy="288032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r>
              <a:rPr lang="sr-Latn-ME" dirty="0"/>
              <a:t>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47664" y="2393956"/>
            <a:ext cx="1800200" cy="100811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P+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940152" y="2393956"/>
            <a:ext cx="1800200" cy="100811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P+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915816" y="2033916"/>
            <a:ext cx="3456384" cy="3600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275856" y="1889900"/>
            <a:ext cx="273630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907704" y="2249940"/>
            <a:ext cx="93610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444208" y="2249940"/>
            <a:ext cx="93610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9" idx="0"/>
          </p:cNvCxnSpPr>
          <p:nvPr/>
        </p:nvCxnSpPr>
        <p:spPr>
          <a:xfrm flipH="1" flipV="1">
            <a:off x="2339752" y="1351025"/>
            <a:ext cx="0" cy="89891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572000" y="1241828"/>
            <a:ext cx="0" cy="64807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804248" y="1385940"/>
            <a:ext cx="0" cy="864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411760" y="1241828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S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644008" y="1097812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G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876256" y="1241828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D</a:t>
            </a:r>
            <a:endParaRPr lang="en-US" dirty="0"/>
          </a:p>
        </p:txBody>
      </p:sp>
      <p:cxnSp>
        <p:nvCxnSpPr>
          <p:cNvPr id="21" name="Straight Arrow Connector 20"/>
          <p:cNvCxnSpPr>
            <a:cxnSpLocks/>
          </p:cNvCxnSpPr>
          <p:nvPr/>
        </p:nvCxnSpPr>
        <p:spPr>
          <a:xfrm rot="10800000" flipV="1">
            <a:off x="5652120" y="1847509"/>
            <a:ext cx="2016224" cy="4024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668344" y="1385844"/>
            <a:ext cx="12379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Силицијум</a:t>
            </a:r>
          </a:p>
          <a:p>
            <a:r>
              <a:rPr lang="sr-Cyrl-ME" dirty="0"/>
              <a:t>Оксид – </a:t>
            </a:r>
            <a:br>
              <a:rPr lang="sr-Cyrl-ME" dirty="0"/>
            </a:br>
            <a:r>
              <a:rPr lang="sr-Cyrl-ME" dirty="0"/>
              <a:t>изолатор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753341" y="5692654"/>
            <a:ext cx="24910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U</a:t>
            </a:r>
            <a:r>
              <a:rPr lang="en-US" sz="2000" baseline="-25000" dirty="0"/>
              <a:t>GS</a:t>
            </a:r>
            <a:r>
              <a:rPr lang="en-US" sz="2000" dirty="0"/>
              <a:t> = 0 </a:t>
            </a:r>
            <a:r>
              <a:rPr lang="sr-Cyrl-ME" sz="2000" dirty="0"/>
              <a:t>слиједи </a:t>
            </a:r>
            <a:r>
              <a:rPr lang="sr-Latn-ME" sz="2000" dirty="0"/>
              <a:t>I</a:t>
            </a:r>
            <a:r>
              <a:rPr lang="sr-Latn-ME" sz="2000" baseline="-25000" dirty="0"/>
              <a:t>DS</a:t>
            </a:r>
            <a:r>
              <a:rPr lang="sr-Latn-ME" sz="2000" dirty="0"/>
              <a:t> = 0</a:t>
            </a:r>
            <a:endParaRPr lang="en-US" sz="2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DA9347-B628-4BE4-A714-7CF353EB4905}"/>
              </a:ext>
            </a:extLst>
          </p:cNvPr>
          <p:cNvSpPr txBox="1"/>
          <p:nvPr/>
        </p:nvSpPr>
        <p:spPr>
          <a:xfrm>
            <a:off x="557808" y="5692654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Cyrl-ME" sz="2000" dirty="0"/>
              <a:t>Контакти: Дрејн </a:t>
            </a:r>
            <a:r>
              <a:rPr lang="sr-Latn-ME" sz="2000" dirty="0"/>
              <a:t>(D)</a:t>
            </a:r>
            <a:r>
              <a:rPr lang="sr-Cyrl-ME" sz="2000" dirty="0"/>
              <a:t>, Сорс (</a:t>
            </a:r>
            <a:r>
              <a:rPr lang="sr-Latn-ME" sz="2000" dirty="0"/>
              <a:t>S)</a:t>
            </a:r>
            <a:r>
              <a:rPr lang="sr-Cyrl-ME" sz="2000" dirty="0"/>
              <a:t>, Гејт </a:t>
            </a:r>
            <a:r>
              <a:rPr lang="sr-Latn-ME" sz="2000" dirty="0"/>
              <a:t>(G)</a:t>
            </a:r>
          </a:p>
        </p:txBody>
      </p:sp>
    </p:spTree>
    <p:extLst>
      <p:ext uri="{BB962C8B-B14F-4D97-AF65-F5344CB8AC3E}">
        <p14:creationId xmlns:p14="http://schemas.microsoft.com/office/powerpoint/2010/main" val="58999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7" grpId="0"/>
      <p:bldP spid="18" grpId="0"/>
      <p:bldP spid="19" grpId="0"/>
      <p:bldP spid="22" grpId="0"/>
      <p:bldP spid="24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856" y="115516"/>
            <a:ext cx="8229600" cy="1143000"/>
          </a:xfrm>
        </p:spPr>
        <p:txBody>
          <a:bodyPr>
            <a:normAutofit/>
          </a:bodyPr>
          <a:lstStyle/>
          <a:p>
            <a:r>
              <a:rPr lang="sr-Cyrl-ME" dirty="0"/>
              <a:t>Принцип формирања канала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71600" y="3356992"/>
            <a:ext cx="7200800" cy="259228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r>
              <a:rPr lang="sr-Latn-ME" dirty="0"/>
              <a:t>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475656" y="3356992"/>
            <a:ext cx="1800200" cy="100811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P+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868144" y="3356992"/>
            <a:ext cx="1800200" cy="100811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P+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843808" y="2996952"/>
            <a:ext cx="3456384" cy="3600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203848" y="2852936"/>
            <a:ext cx="273630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  -  -  -  -  -  -  -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835696" y="3212976"/>
            <a:ext cx="93610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372200" y="3212976"/>
            <a:ext cx="93610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cxnSpLocks/>
          </p:cNvCxnSpPr>
          <p:nvPr/>
        </p:nvCxnSpPr>
        <p:spPr>
          <a:xfrm flipV="1">
            <a:off x="2259236" y="1744955"/>
            <a:ext cx="0" cy="146802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cxnSpLocks/>
          </p:cNvCxnSpPr>
          <p:nvPr/>
        </p:nvCxnSpPr>
        <p:spPr>
          <a:xfrm>
            <a:off x="4499992" y="2219762"/>
            <a:ext cx="0" cy="6331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>
            <a:off x="6839960" y="1744955"/>
            <a:ext cx="5985" cy="146096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339752" y="220486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S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572000" y="2492896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G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804248" y="2204864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D</a:t>
            </a:r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BD0279C-5E21-4397-90CE-84D0F459492B}"/>
              </a:ext>
            </a:extLst>
          </p:cNvPr>
          <p:cNvGrpSpPr/>
          <p:nvPr/>
        </p:nvGrpSpPr>
        <p:grpSpPr>
          <a:xfrm>
            <a:off x="2259236" y="1564955"/>
            <a:ext cx="4580724" cy="360216"/>
            <a:chOff x="2259236" y="1980979"/>
            <a:chExt cx="4580724" cy="360216"/>
          </a:xfrm>
        </p:grpSpPr>
        <p:cxnSp>
          <p:nvCxnSpPr>
            <p:cNvPr id="34" name="Straight Connector 33"/>
            <p:cNvCxnSpPr>
              <a:cxnSpLocks/>
            </p:cNvCxnSpPr>
            <p:nvPr/>
          </p:nvCxnSpPr>
          <p:spPr>
            <a:xfrm>
              <a:off x="4211960" y="2168840"/>
              <a:ext cx="2628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cxnSpLocks/>
            </p:cNvCxnSpPr>
            <p:nvPr/>
          </p:nvCxnSpPr>
          <p:spPr>
            <a:xfrm>
              <a:off x="4099322" y="1981195"/>
              <a:ext cx="0" cy="360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cxnSpLocks/>
            </p:cNvCxnSpPr>
            <p:nvPr/>
          </p:nvCxnSpPr>
          <p:spPr>
            <a:xfrm>
              <a:off x="4211960" y="2088971"/>
              <a:ext cx="0" cy="144016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cxnSpLocks/>
            </p:cNvCxnSpPr>
            <p:nvPr/>
          </p:nvCxnSpPr>
          <p:spPr>
            <a:xfrm>
              <a:off x="3851920" y="1980979"/>
              <a:ext cx="0" cy="360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cxnSpLocks/>
            </p:cNvCxnSpPr>
            <p:nvPr/>
          </p:nvCxnSpPr>
          <p:spPr>
            <a:xfrm>
              <a:off x="3987180" y="2088971"/>
              <a:ext cx="0" cy="144016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cxnSpLocks/>
            </p:cNvCxnSpPr>
            <p:nvPr/>
          </p:nvCxnSpPr>
          <p:spPr>
            <a:xfrm>
              <a:off x="2259236" y="2168840"/>
              <a:ext cx="15926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1BBCF8CC-D293-4656-AE22-16C0800D083D}"/>
              </a:ext>
            </a:extLst>
          </p:cNvPr>
          <p:cNvSpPr/>
          <p:nvPr/>
        </p:nvSpPr>
        <p:spPr>
          <a:xfrm>
            <a:off x="3275856" y="3356332"/>
            <a:ext cx="2592288" cy="432048"/>
          </a:xfrm>
          <a:prstGeom prst="rect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+  +  +  +  +</a:t>
            </a:r>
            <a:r>
              <a:rPr lang="sr-Cyrl-ME" dirty="0"/>
              <a:t> </a:t>
            </a:r>
            <a:r>
              <a:rPr lang="sr-Latn-ME" dirty="0"/>
              <a:t>P</a:t>
            </a:r>
            <a:r>
              <a:rPr lang="sr-Cyrl-ME" dirty="0"/>
              <a:t> </a:t>
            </a:r>
            <a:r>
              <a:rPr lang="sr-Latn-ME" dirty="0"/>
              <a:t>+  +  +  +  +</a:t>
            </a:r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7522346-9908-42D9-979B-7E4AF7B5C65A}"/>
              </a:ext>
            </a:extLst>
          </p:cNvPr>
          <p:cNvGrpSpPr/>
          <p:nvPr/>
        </p:nvGrpSpPr>
        <p:grpSpPr>
          <a:xfrm>
            <a:off x="2267744" y="2039762"/>
            <a:ext cx="2232248" cy="360000"/>
            <a:chOff x="2267744" y="2471770"/>
            <a:chExt cx="2232248" cy="360000"/>
          </a:xfrm>
        </p:grpSpPr>
        <p:cxnSp>
          <p:nvCxnSpPr>
            <p:cNvPr id="25" name="Straight Connector 24"/>
            <p:cNvCxnSpPr>
              <a:cxnSpLocks/>
            </p:cNvCxnSpPr>
            <p:nvPr/>
          </p:nvCxnSpPr>
          <p:spPr>
            <a:xfrm>
              <a:off x="2267744" y="2651770"/>
              <a:ext cx="100811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cxnSpLocks/>
            </p:cNvCxnSpPr>
            <p:nvPr/>
          </p:nvCxnSpPr>
          <p:spPr>
            <a:xfrm>
              <a:off x="3275856" y="2471770"/>
              <a:ext cx="0" cy="360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cxnSpLocks/>
            </p:cNvCxnSpPr>
            <p:nvPr/>
          </p:nvCxnSpPr>
          <p:spPr>
            <a:xfrm>
              <a:off x="3396094" y="2579762"/>
              <a:ext cx="0" cy="144016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cxnSpLocks/>
            </p:cNvCxnSpPr>
            <p:nvPr/>
          </p:nvCxnSpPr>
          <p:spPr>
            <a:xfrm>
              <a:off x="3419872" y="2651770"/>
              <a:ext cx="108012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" name="Straight Arrow Connector 48"/>
          <p:cNvCxnSpPr/>
          <p:nvPr/>
        </p:nvCxnSpPr>
        <p:spPr>
          <a:xfrm flipV="1">
            <a:off x="2843808" y="3573016"/>
            <a:ext cx="1152128" cy="2016224"/>
          </a:xfrm>
          <a:prstGeom prst="straightConnector1">
            <a:avLst/>
          </a:prstGeom>
          <a:ln w="762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 rot="17840345">
            <a:off x="2418951" y="4647296"/>
            <a:ext cx="1114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>
                <a:solidFill>
                  <a:schemeClr val="bg1"/>
                </a:solidFill>
              </a:rPr>
              <a:t>шупљине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52" name="Straight Arrow Connector 51"/>
          <p:cNvCxnSpPr/>
          <p:nvPr/>
        </p:nvCxnSpPr>
        <p:spPr>
          <a:xfrm flipH="1" flipV="1">
            <a:off x="5436096" y="3573016"/>
            <a:ext cx="864096" cy="2232248"/>
          </a:xfrm>
          <a:prstGeom prst="straightConnector1">
            <a:avLst/>
          </a:prstGeom>
          <a:ln w="762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 rot="3867827">
            <a:off x="5719712" y="4794157"/>
            <a:ext cx="1114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>
                <a:solidFill>
                  <a:schemeClr val="bg1"/>
                </a:solidFill>
              </a:rPr>
              <a:t>шупљине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139952" y="4581128"/>
            <a:ext cx="1217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ME" dirty="0">
                <a:solidFill>
                  <a:srgbClr val="FFFF00"/>
                </a:solidFill>
              </a:rPr>
              <a:t>електрони</a:t>
            </a:r>
            <a:endParaRPr lang="en-US" dirty="0">
              <a:solidFill>
                <a:srgbClr val="FFFF00"/>
              </a:solidFill>
            </a:endParaRPr>
          </a:p>
        </p:txBody>
      </p:sp>
      <p:cxnSp>
        <p:nvCxnSpPr>
          <p:cNvPr id="58" name="Straight Arrow Connector 57"/>
          <p:cNvCxnSpPr>
            <a:cxnSpLocks/>
          </p:cNvCxnSpPr>
          <p:nvPr/>
        </p:nvCxnSpPr>
        <p:spPr>
          <a:xfrm flipH="1">
            <a:off x="4067944" y="3717032"/>
            <a:ext cx="72008" cy="1872208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cxnSpLocks/>
          </p:cNvCxnSpPr>
          <p:nvPr/>
        </p:nvCxnSpPr>
        <p:spPr>
          <a:xfrm>
            <a:off x="5220072" y="3717032"/>
            <a:ext cx="72008" cy="1872208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67272407-30BC-49AD-95E2-99BA959D8004}"/>
              </a:ext>
            </a:extLst>
          </p:cNvPr>
          <p:cNvSpPr txBox="1"/>
          <p:nvPr/>
        </p:nvSpPr>
        <p:spPr>
          <a:xfrm>
            <a:off x="7814424" y="2099879"/>
            <a:ext cx="790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/>
              <a:t>Канал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A3EE1067-EED4-46BF-B277-0C67B754AC8C}"/>
              </a:ext>
            </a:extLst>
          </p:cNvPr>
          <p:cNvCxnSpPr>
            <a:cxnSpLocks/>
            <a:stCxn id="29" idx="1"/>
          </p:cNvCxnSpPr>
          <p:nvPr/>
        </p:nvCxnSpPr>
        <p:spPr>
          <a:xfrm flipH="1">
            <a:off x="4940547" y="2284545"/>
            <a:ext cx="2873877" cy="1177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1999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51" grpId="0"/>
      <p:bldP spid="53" grpId="0"/>
      <p:bldP spid="56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9ED0EA1-4A40-4022-9290-56F088768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4176258"/>
            <a:ext cx="1368152" cy="17143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MOSFET </a:t>
            </a:r>
            <a:r>
              <a:rPr lang="sr-Cyrl-ME" dirty="0"/>
              <a:t>са индукованим каналом</a:t>
            </a:r>
            <a:br>
              <a:rPr lang="sr-Cyrl-ME" dirty="0"/>
            </a:br>
            <a:r>
              <a:rPr lang="sr-Cyrl-ME" dirty="0"/>
              <a:t>(</a:t>
            </a:r>
            <a:r>
              <a:rPr lang="sr-Latn-ME" dirty="0"/>
              <a:t>P-</a:t>
            </a:r>
            <a:r>
              <a:rPr lang="sr-Cyrl-ME" dirty="0"/>
              <a:t>тип)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1"/>
                <a:ext cx="8229600" cy="326896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sr-Latn-M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sub>
                    </m:sSub>
                    <m:r>
                      <a:rPr lang="sr-Latn-M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sr-Latn-ME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sr-Latn-ME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sr-Latn-M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sSub>
                      <m:sSubPr>
                        <m:ctrlPr>
                          <a:rPr lang="sr-Latn-M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𝐷𝑆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endParaRPr lang="sr-Cyrl-ME" dirty="0"/>
              </a:p>
              <a:p>
                <a:r>
                  <a:rPr lang="sr-Cyrl-ME" dirty="0"/>
                  <a:t>Довођењем негативног</a:t>
                </a:r>
                <a:r>
                  <a:rPr lang="en-US" dirty="0"/>
                  <a:t> </a:t>
                </a:r>
                <a:r>
                  <a:rPr lang="sr-Cyrl-ME" dirty="0"/>
                  <a:t>напона на гејт одбијају се електрони те се ствара канал (</a:t>
                </a:r>
                <a:r>
                  <a:rPr lang="sr-Latn-ME" dirty="0"/>
                  <a:t>P-</a:t>
                </a:r>
                <a:r>
                  <a:rPr lang="sr-Cyrl-ME" dirty="0"/>
                  <a:t>тип) кроз који може струја протећи.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1"/>
                <a:ext cx="8229600" cy="3268960"/>
              </a:xfrm>
              <a:blipFill>
                <a:blip r:embed="rId3"/>
                <a:stretch>
                  <a:fillRect l="-1704" r="-444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3CF44FAD-C88F-42C7-9A41-0B01AE57AFED}"/>
              </a:ext>
            </a:extLst>
          </p:cNvPr>
          <p:cNvSpPr txBox="1"/>
          <p:nvPr/>
        </p:nvSpPr>
        <p:spPr>
          <a:xfrm>
            <a:off x="1781097" y="5042777"/>
            <a:ext cx="6335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Latn-ME" sz="2400" b="1" dirty="0"/>
              <a:t>G</a:t>
            </a:r>
          </a:p>
          <a:p>
            <a:pPr algn="ctr"/>
            <a:r>
              <a:rPr lang="sr-Cyrl-ME" sz="2400" dirty="0"/>
              <a:t>гејт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4C73C8-BBD3-42FD-ACD1-154AAEE620C2}"/>
              </a:ext>
            </a:extLst>
          </p:cNvPr>
          <p:cNvSpPr txBox="1"/>
          <p:nvPr/>
        </p:nvSpPr>
        <p:spPr>
          <a:xfrm>
            <a:off x="3472517" y="3717032"/>
            <a:ext cx="9108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Latn-ME" sz="2400" b="1" dirty="0"/>
              <a:t>D</a:t>
            </a:r>
          </a:p>
          <a:p>
            <a:pPr algn="ctr"/>
            <a:r>
              <a:rPr lang="sr-Cyrl-ME" sz="2400" dirty="0"/>
              <a:t>дрејн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1A8CD2-2A93-4F22-8181-85CD07F8B33D}"/>
              </a:ext>
            </a:extLst>
          </p:cNvPr>
          <p:cNvSpPr txBox="1"/>
          <p:nvPr/>
        </p:nvSpPr>
        <p:spPr>
          <a:xfrm>
            <a:off x="3519951" y="5517232"/>
            <a:ext cx="7681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Latn-ME" sz="2400" b="1" dirty="0"/>
              <a:t>S</a:t>
            </a:r>
          </a:p>
          <a:p>
            <a:pPr algn="ctr"/>
            <a:r>
              <a:rPr lang="sr-Cyrl-ME" sz="2400" dirty="0"/>
              <a:t>сорс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MOSFET </a:t>
            </a:r>
            <a:r>
              <a:rPr lang="sr-Cyrl-ME" dirty="0"/>
              <a:t>са уграђеним </a:t>
            </a:r>
            <a:r>
              <a:rPr lang="sr-Latn-ME" dirty="0"/>
              <a:t>N</a:t>
            </a:r>
            <a:r>
              <a:rPr lang="sr-Cyrl-ME" dirty="0"/>
              <a:t> каналом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43608" y="2276872"/>
            <a:ext cx="7200800" cy="28803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r>
              <a:rPr lang="sr-Latn-ME" dirty="0"/>
              <a:t>P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47664" y="2276872"/>
            <a:ext cx="1800200" cy="100811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N+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940152" y="2276872"/>
            <a:ext cx="1800200" cy="100811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N+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915816" y="1916832"/>
            <a:ext cx="3456384" cy="3600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275856" y="1772816"/>
            <a:ext cx="273630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907704" y="2132856"/>
            <a:ext cx="93610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444208" y="2132856"/>
            <a:ext cx="93610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cxnSpLocks/>
          </p:cNvCxnSpPr>
          <p:nvPr/>
        </p:nvCxnSpPr>
        <p:spPr>
          <a:xfrm flipH="1" flipV="1">
            <a:off x="2339752" y="1196752"/>
            <a:ext cx="0" cy="936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572000" y="1484784"/>
            <a:ext cx="0" cy="2880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948264" y="1196752"/>
            <a:ext cx="0" cy="936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022220" y="1108556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S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644008" y="1340768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G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958113" y="919917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D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561337" y="5333369"/>
            <a:ext cx="64958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400" b="1" dirty="0"/>
              <a:t>Иако је </a:t>
            </a:r>
            <a:r>
              <a:rPr lang="en-US" sz="2400" b="1" dirty="0"/>
              <a:t>U</a:t>
            </a:r>
            <a:r>
              <a:rPr lang="en-US" sz="2400" b="1" baseline="-25000" dirty="0"/>
              <a:t>GS</a:t>
            </a:r>
            <a:r>
              <a:rPr lang="en-US" sz="2400" b="1" dirty="0"/>
              <a:t> = 0 </a:t>
            </a:r>
            <a:r>
              <a:rPr lang="sr-Cyrl-ME" sz="2400" b="1" dirty="0"/>
              <a:t>постоји струја јер постоји канал!</a:t>
            </a:r>
            <a:endParaRPr lang="en-US" sz="2400" b="1" dirty="0"/>
          </a:p>
        </p:txBody>
      </p:sp>
      <p:sp>
        <p:nvSpPr>
          <p:cNvPr id="20" name="Rectangle 19"/>
          <p:cNvSpPr/>
          <p:nvPr/>
        </p:nvSpPr>
        <p:spPr>
          <a:xfrm>
            <a:off x="3347864" y="2276872"/>
            <a:ext cx="2592288" cy="43204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N</a:t>
            </a: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4283968" y="1196752"/>
            <a:ext cx="266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3563888" y="1052736"/>
            <a:ext cx="720080" cy="288032"/>
            <a:chOff x="3563888" y="692696"/>
            <a:chExt cx="720080" cy="288032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3707904" y="692696"/>
              <a:ext cx="0" cy="28803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3563888" y="764704"/>
              <a:ext cx="0" cy="144016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3995936" y="692696"/>
              <a:ext cx="0" cy="28803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3851920" y="764704"/>
              <a:ext cx="0" cy="144016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4283968" y="692696"/>
              <a:ext cx="0" cy="28803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4139952" y="764704"/>
              <a:ext cx="0" cy="144016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Straight Connector 34"/>
          <p:cNvCxnSpPr/>
          <p:nvPr/>
        </p:nvCxnSpPr>
        <p:spPr>
          <a:xfrm>
            <a:off x="2339752" y="1196752"/>
            <a:ext cx="122413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MOSFET </a:t>
            </a:r>
            <a:r>
              <a:rPr lang="sr-Cyrl-ME" dirty="0"/>
              <a:t>са уграђеним каналом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43608" y="2276872"/>
            <a:ext cx="7200800" cy="288032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r>
              <a:rPr lang="sr-Latn-ME" dirty="0"/>
              <a:t>P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47664" y="2276872"/>
            <a:ext cx="1800200" cy="100811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N+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940152" y="2276872"/>
            <a:ext cx="1800200" cy="100811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N+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915816" y="1916832"/>
            <a:ext cx="3456384" cy="3600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275856" y="1772816"/>
            <a:ext cx="273630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907704" y="2132856"/>
            <a:ext cx="93610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444208" y="2132856"/>
            <a:ext cx="93610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cxnSpLocks/>
            <a:stCxn id="9" idx="0"/>
          </p:cNvCxnSpPr>
          <p:nvPr/>
        </p:nvCxnSpPr>
        <p:spPr>
          <a:xfrm flipH="1" flipV="1">
            <a:off x="2339752" y="980727"/>
            <a:ext cx="0" cy="11521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572000" y="1484784"/>
            <a:ext cx="0" cy="2880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  <a:endCxn id="10" idx="0"/>
          </p:cNvCxnSpPr>
          <p:nvPr/>
        </p:nvCxnSpPr>
        <p:spPr>
          <a:xfrm>
            <a:off x="6876256" y="980728"/>
            <a:ext cx="0" cy="11521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411760" y="908720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S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644008" y="1124744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G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876256" y="908720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D</a:t>
            </a:r>
            <a:endParaRPr lang="en-US" dirty="0"/>
          </a:p>
        </p:txBody>
      </p:sp>
      <p:cxnSp>
        <p:nvCxnSpPr>
          <p:cNvPr id="21" name="Straight Arrow Connector 20"/>
          <p:cNvCxnSpPr>
            <a:endCxn id="22" idx="1"/>
          </p:cNvCxnSpPr>
          <p:nvPr/>
        </p:nvCxnSpPr>
        <p:spPr>
          <a:xfrm flipV="1">
            <a:off x="5652120" y="1730425"/>
            <a:ext cx="2016224" cy="4024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668344" y="1268760"/>
            <a:ext cx="12379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Силицијум</a:t>
            </a:r>
          </a:p>
          <a:p>
            <a:r>
              <a:rPr lang="sr-Cyrl-ME" dirty="0"/>
              <a:t>Оксид – </a:t>
            </a:r>
            <a:br>
              <a:rPr lang="sr-Cyrl-ME" dirty="0"/>
            </a:br>
            <a:r>
              <a:rPr lang="sr-Cyrl-ME" dirty="0"/>
              <a:t>изолатор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12B1775-4AA2-4FA3-BBEC-0859E8217869}"/>
              </a:ext>
            </a:extLst>
          </p:cNvPr>
          <p:cNvSpPr/>
          <p:nvPr/>
        </p:nvSpPr>
        <p:spPr>
          <a:xfrm>
            <a:off x="3389618" y="2315781"/>
            <a:ext cx="2508780" cy="383847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20" name="Rectangle 19"/>
          <p:cNvSpPr/>
          <p:nvPr/>
        </p:nvSpPr>
        <p:spPr>
          <a:xfrm>
            <a:off x="3355624" y="2286164"/>
            <a:ext cx="2592288" cy="43204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N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755576" y="1484784"/>
            <a:ext cx="750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канал</a:t>
            </a:r>
            <a:endParaRPr lang="en-US" dirty="0"/>
          </a:p>
        </p:txBody>
      </p:sp>
      <p:cxnSp>
        <p:nvCxnSpPr>
          <p:cNvPr id="25" name="Straight Arrow Connector 24"/>
          <p:cNvCxnSpPr>
            <a:stCxn id="23" idx="3"/>
          </p:cNvCxnSpPr>
          <p:nvPr/>
        </p:nvCxnSpPr>
        <p:spPr>
          <a:xfrm>
            <a:off x="1505910" y="1669450"/>
            <a:ext cx="2201994" cy="82344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cxnSpLocks/>
          </p:cNvCxnSpPr>
          <p:nvPr/>
        </p:nvCxnSpPr>
        <p:spPr>
          <a:xfrm>
            <a:off x="4283968" y="980728"/>
            <a:ext cx="25922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7"/>
          <p:cNvGrpSpPr/>
          <p:nvPr/>
        </p:nvGrpSpPr>
        <p:grpSpPr>
          <a:xfrm>
            <a:off x="3563888" y="836712"/>
            <a:ext cx="720080" cy="288032"/>
            <a:chOff x="3563888" y="692696"/>
            <a:chExt cx="720080" cy="288032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3707904" y="692696"/>
              <a:ext cx="0" cy="28803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3563888" y="764704"/>
              <a:ext cx="0" cy="144016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3995936" y="692696"/>
              <a:ext cx="0" cy="28803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3851920" y="764704"/>
              <a:ext cx="0" cy="144016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4283968" y="692696"/>
              <a:ext cx="0" cy="28803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4139952" y="764704"/>
              <a:ext cx="0" cy="144016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Straight Connector 34"/>
          <p:cNvCxnSpPr/>
          <p:nvPr/>
        </p:nvCxnSpPr>
        <p:spPr>
          <a:xfrm>
            <a:off x="2339752" y="980728"/>
            <a:ext cx="122413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339752" y="1484784"/>
            <a:ext cx="100811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/>
          <p:cNvGrpSpPr/>
          <p:nvPr/>
        </p:nvGrpSpPr>
        <p:grpSpPr>
          <a:xfrm flipH="1">
            <a:off x="3347864" y="1340768"/>
            <a:ext cx="144016" cy="288032"/>
            <a:chOff x="3347864" y="1196752"/>
            <a:chExt cx="144016" cy="288032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3491880" y="1196752"/>
              <a:ext cx="0" cy="28803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3347864" y="1268760"/>
              <a:ext cx="0" cy="144016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Straight Connector 39"/>
          <p:cNvCxnSpPr/>
          <p:nvPr/>
        </p:nvCxnSpPr>
        <p:spPr>
          <a:xfrm>
            <a:off x="3491880" y="1484784"/>
            <a:ext cx="108012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707904" y="162880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dirty="0">
                <a:solidFill>
                  <a:schemeClr val="bg1"/>
                </a:solidFill>
              </a:rPr>
              <a:t>- - - - - - - - -- - - -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211960" y="3501008"/>
            <a:ext cx="1217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>
                <a:solidFill>
                  <a:srgbClr val="FFFF00"/>
                </a:solidFill>
              </a:rPr>
              <a:t>електрони</a:t>
            </a:r>
            <a:endParaRPr lang="en-US" dirty="0">
              <a:solidFill>
                <a:srgbClr val="FFFF00"/>
              </a:solidFill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 flipH="1">
            <a:off x="4139952" y="2492896"/>
            <a:ext cx="72008" cy="2232248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5292080" y="2564904"/>
            <a:ext cx="144016" cy="2304256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41" grpId="0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864096"/>
          </a:xfrm>
        </p:spPr>
        <p:txBody>
          <a:bodyPr>
            <a:noAutofit/>
          </a:bodyPr>
          <a:lstStyle/>
          <a:p>
            <a:r>
              <a:rPr lang="en-US" sz="3200" dirty="0"/>
              <a:t>MOSFET </a:t>
            </a:r>
            <a:r>
              <a:rPr lang="sr-Cyrl-ME" sz="3200" dirty="0"/>
              <a:t>са уграђеним каналом </a:t>
            </a:r>
            <a:r>
              <a:rPr lang="sr-Latn-ME" sz="3200" dirty="0"/>
              <a:t>P-</a:t>
            </a:r>
            <a:r>
              <a:rPr lang="sr-Cyrl-ME" sz="3200" dirty="0"/>
              <a:t>канал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1043608" y="2780928"/>
            <a:ext cx="7200800" cy="288032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endParaRPr lang="sr-Latn-ME" dirty="0"/>
          </a:p>
          <a:p>
            <a:pPr algn="ctr"/>
            <a:r>
              <a:rPr lang="sr-Latn-ME" dirty="0"/>
              <a:t>N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12282B-B641-4660-890C-9F062B084880}"/>
              </a:ext>
            </a:extLst>
          </p:cNvPr>
          <p:cNvSpPr/>
          <p:nvPr/>
        </p:nvSpPr>
        <p:spPr>
          <a:xfrm>
            <a:off x="3389618" y="2790220"/>
            <a:ext cx="2478526" cy="422756"/>
          </a:xfrm>
          <a:prstGeom prst="rect">
            <a:avLst/>
          </a:prstGeom>
          <a:noFill/>
          <a:ln w="57150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5" name="Rectangle 4"/>
          <p:cNvSpPr/>
          <p:nvPr/>
        </p:nvSpPr>
        <p:spPr>
          <a:xfrm>
            <a:off x="1547664" y="2780928"/>
            <a:ext cx="1800200" cy="100811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P+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940152" y="2780928"/>
            <a:ext cx="1800200" cy="100811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P+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915816" y="2420888"/>
            <a:ext cx="3456384" cy="3600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275856" y="2276872"/>
            <a:ext cx="273630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907704" y="2636912"/>
            <a:ext cx="93610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444208" y="2636912"/>
            <a:ext cx="936104" cy="14401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cxnSpLocks/>
            <a:stCxn id="9" idx="0"/>
          </p:cNvCxnSpPr>
          <p:nvPr/>
        </p:nvCxnSpPr>
        <p:spPr>
          <a:xfrm flipV="1">
            <a:off x="2375756" y="1251350"/>
            <a:ext cx="0" cy="13855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cxnSpLocks/>
          </p:cNvCxnSpPr>
          <p:nvPr/>
        </p:nvCxnSpPr>
        <p:spPr>
          <a:xfrm>
            <a:off x="4572000" y="1844824"/>
            <a:ext cx="0" cy="4320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>
            <a:off x="6804248" y="1268760"/>
            <a:ext cx="0" cy="136815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392975" y="2184539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S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644008" y="1844824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G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876256" y="1628800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D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3347864" y="2812286"/>
            <a:ext cx="2592288" cy="43204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dirty="0"/>
              <a:t>P</a:t>
            </a:r>
            <a:endParaRPr lang="en-US" dirty="0"/>
          </a:p>
        </p:txBody>
      </p:sp>
      <p:cxnSp>
        <p:nvCxnSpPr>
          <p:cNvPr id="27" name="Straight Connector 26"/>
          <p:cNvCxnSpPr>
            <a:cxnSpLocks/>
          </p:cNvCxnSpPr>
          <p:nvPr/>
        </p:nvCxnSpPr>
        <p:spPr>
          <a:xfrm>
            <a:off x="4644248" y="1268760"/>
            <a:ext cx="2160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7"/>
          <p:cNvGrpSpPr/>
          <p:nvPr/>
        </p:nvGrpSpPr>
        <p:grpSpPr>
          <a:xfrm>
            <a:off x="4198418" y="1107324"/>
            <a:ext cx="432048" cy="341456"/>
            <a:chOff x="3851920" y="692696"/>
            <a:chExt cx="432048" cy="288032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3995936" y="692696"/>
              <a:ext cx="0" cy="28803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3851920" y="764704"/>
              <a:ext cx="0" cy="12147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4283968" y="692696"/>
              <a:ext cx="0" cy="28803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4139952" y="764704"/>
              <a:ext cx="0" cy="12147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Straight Connector 34"/>
          <p:cNvCxnSpPr>
            <a:cxnSpLocks/>
          </p:cNvCxnSpPr>
          <p:nvPr/>
        </p:nvCxnSpPr>
        <p:spPr>
          <a:xfrm>
            <a:off x="2375756" y="1264688"/>
            <a:ext cx="1800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391506" y="1844824"/>
            <a:ext cx="100811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36"/>
          <p:cNvGrpSpPr/>
          <p:nvPr/>
        </p:nvGrpSpPr>
        <p:grpSpPr>
          <a:xfrm>
            <a:off x="3399618" y="1700808"/>
            <a:ext cx="144016" cy="288032"/>
            <a:chOff x="3347864" y="1196752"/>
            <a:chExt cx="144016" cy="288032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3491880" y="1196752"/>
              <a:ext cx="0" cy="28803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3347864" y="1268760"/>
              <a:ext cx="0" cy="144016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Straight Connector 39"/>
          <p:cNvCxnSpPr/>
          <p:nvPr/>
        </p:nvCxnSpPr>
        <p:spPr>
          <a:xfrm>
            <a:off x="3543634" y="1844824"/>
            <a:ext cx="104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3707904" y="2132856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dirty="0">
                <a:solidFill>
                  <a:schemeClr val="bg1"/>
                </a:solidFill>
              </a:rPr>
              <a:t>+ + + + + + + + + +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211960" y="4005064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>
                <a:solidFill>
                  <a:srgbClr val="FFFF00"/>
                </a:solidFill>
              </a:rPr>
              <a:t>Шупљине</a:t>
            </a:r>
            <a:endParaRPr lang="en-US" dirty="0">
              <a:solidFill>
                <a:srgbClr val="FFFF00"/>
              </a:solidFill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 flipH="1">
            <a:off x="4139952" y="2996952"/>
            <a:ext cx="72008" cy="2232248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5292080" y="3068960"/>
            <a:ext cx="144016" cy="2304256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41" grpId="0"/>
      <p:bldP spid="4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ME" dirty="0"/>
              <a:t>MOSFET </a:t>
            </a:r>
            <a:r>
              <a:rPr lang="sr-Cyrl-ME" dirty="0"/>
              <a:t>са уграђеним каналом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980927"/>
          </a:xfrm>
        </p:spPr>
        <p:txBody>
          <a:bodyPr>
            <a:normAutofit/>
          </a:bodyPr>
          <a:lstStyle/>
          <a:p>
            <a:r>
              <a:rPr lang="sr-Cyrl-ME" dirty="0"/>
              <a:t>За провођење је само довољан напон дрејн сорс због уграђеног канала.</a:t>
            </a:r>
          </a:p>
          <a:p>
            <a:r>
              <a:rPr lang="sr-Cyrl-ME" dirty="0"/>
              <a:t>Канал се затвара довођењем негативног потенцијала код </a:t>
            </a:r>
            <a:r>
              <a:rPr lang="sr-Latn-ME" dirty="0"/>
              <a:t>N</a:t>
            </a:r>
            <a:r>
              <a:rPr lang="sr-Cyrl-ME" dirty="0"/>
              <a:t> каналних и позитивног потенцијала ко</a:t>
            </a:r>
            <a:r>
              <a:rPr lang="sr-Cyrl-CS" dirty="0"/>
              <a:t>д</a:t>
            </a:r>
            <a:r>
              <a:rPr lang="sr-Cyrl-ME" dirty="0"/>
              <a:t> </a:t>
            </a:r>
            <a:r>
              <a:rPr lang="sr-Latn-ME" dirty="0"/>
              <a:t>P </a:t>
            </a:r>
            <a:r>
              <a:rPr lang="sr-Cyrl-ME" dirty="0"/>
              <a:t>каналних на гејт.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F89C6E-86B9-43FD-BAE9-290463E6F6D9}"/>
              </a:ext>
            </a:extLst>
          </p:cNvPr>
          <p:cNvSpPr txBox="1"/>
          <p:nvPr/>
        </p:nvSpPr>
        <p:spPr>
          <a:xfrm>
            <a:off x="1960617" y="5319944"/>
            <a:ext cx="5221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Latn-ME" b="1" dirty="0"/>
              <a:t>G</a:t>
            </a:r>
          </a:p>
          <a:p>
            <a:pPr algn="ctr"/>
            <a:r>
              <a:rPr lang="sr-Cyrl-ME" dirty="0"/>
              <a:t>гејт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037913-8111-4558-80FA-ECBC0A861B84}"/>
              </a:ext>
            </a:extLst>
          </p:cNvPr>
          <p:cNvSpPr txBox="1"/>
          <p:nvPr/>
        </p:nvSpPr>
        <p:spPr>
          <a:xfrm>
            <a:off x="3229077" y="5782724"/>
            <a:ext cx="6238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Latn-ME" b="1" dirty="0"/>
              <a:t>S</a:t>
            </a:r>
          </a:p>
          <a:p>
            <a:pPr algn="ctr"/>
            <a:r>
              <a:rPr lang="sr-Cyrl-ME" dirty="0"/>
              <a:t>сорс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796CB81-2418-4CAB-9FC3-90ECF07CE1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2435" y="4569541"/>
            <a:ext cx="1048714" cy="13428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7BC368-E13F-4128-85A3-795DB68CD78B}"/>
              </a:ext>
            </a:extLst>
          </p:cNvPr>
          <p:cNvSpPr txBox="1"/>
          <p:nvPr/>
        </p:nvSpPr>
        <p:spPr>
          <a:xfrm>
            <a:off x="3344580" y="4159603"/>
            <a:ext cx="7280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Latn-ME" b="1" dirty="0"/>
              <a:t>D</a:t>
            </a:r>
          </a:p>
          <a:p>
            <a:pPr algn="ctr"/>
            <a:r>
              <a:rPr lang="sr-Cyrl-ME" dirty="0"/>
              <a:t>дрејн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B1DE76-4F94-423B-A94C-BB7D172B4956}"/>
              </a:ext>
            </a:extLst>
          </p:cNvPr>
          <p:cNvSpPr txBox="1"/>
          <p:nvPr/>
        </p:nvSpPr>
        <p:spPr>
          <a:xfrm>
            <a:off x="5008759" y="5445224"/>
            <a:ext cx="5221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Latn-ME" b="1" dirty="0"/>
              <a:t>G</a:t>
            </a:r>
          </a:p>
          <a:p>
            <a:pPr algn="ctr"/>
            <a:r>
              <a:rPr lang="sr-Cyrl-ME" dirty="0"/>
              <a:t>гејт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E6084B-FA20-4306-8CD7-8FCF12C71B2F}"/>
              </a:ext>
            </a:extLst>
          </p:cNvPr>
          <p:cNvSpPr txBox="1"/>
          <p:nvPr/>
        </p:nvSpPr>
        <p:spPr>
          <a:xfrm>
            <a:off x="6012160" y="5517232"/>
            <a:ext cx="6238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Latn-ME" b="1" dirty="0"/>
              <a:t>S</a:t>
            </a:r>
          </a:p>
          <a:p>
            <a:pPr algn="ctr"/>
            <a:r>
              <a:rPr lang="sr-Cyrl-ME" dirty="0"/>
              <a:t>сорс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6C30112-D8F2-4227-BF28-408B6FE97A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2264" y="4859185"/>
            <a:ext cx="733527" cy="98121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4595583-37CF-41D7-8A6B-441C30DA9A5A}"/>
              </a:ext>
            </a:extLst>
          </p:cNvPr>
          <p:cNvSpPr txBox="1"/>
          <p:nvPr/>
        </p:nvSpPr>
        <p:spPr>
          <a:xfrm>
            <a:off x="5332391" y="4384411"/>
            <a:ext cx="7280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Latn-ME" b="1" dirty="0"/>
              <a:t>D</a:t>
            </a:r>
          </a:p>
          <a:p>
            <a:pPr algn="ctr"/>
            <a:r>
              <a:rPr lang="sr-Cyrl-ME" dirty="0"/>
              <a:t>дрејн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10BB9F-A7D0-47A3-B212-FCC86FE236B9}"/>
              </a:ext>
            </a:extLst>
          </p:cNvPr>
          <p:cNvSpPr txBox="1"/>
          <p:nvPr/>
        </p:nvSpPr>
        <p:spPr>
          <a:xfrm>
            <a:off x="2431363" y="6280721"/>
            <a:ext cx="1218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N-</a:t>
            </a:r>
            <a:r>
              <a:rPr lang="sr-Cyrl-ME" dirty="0"/>
              <a:t>канални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C9D4C35-6FEC-43F9-B12C-9CAE4C742D19}"/>
              </a:ext>
            </a:extLst>
          </p:cNvPr>
          <p:cNvSpPr txBox="1"/>
          <p:nvPr/>
        </p:nvSpPr>
        <p:spPr>
          <a:xfrm>
            <a:off x="5199822" y="6254879"/>
            <a:ext cx="12184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P-</a:t>
            </a:r>
            <a:r>
              <a:rPr lang="sr-Cyrl-ME" dirty="0"/>
              <a:t>канални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ME" dirty="0"/>
              <a:t>Излазна карактеристика </a:t>
            </a:r>
            <a:r>
              <a:rPr lang="sr-Latn-ME" dirty="0"/>
              <a:t>MOSFET </a:t>
            </a:r>
            <a:r>
              <a:rPr lang="sr-Cyrl-ME" dirty="0"/>
              <a:t>са индукованим каналом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73216"/>
            <a:ext cx="8229600" cy="752947"/>
          </a:xfrm>
        </p:spPr>
        <p:txBody>
          <a:bodyPr/>
          <a:lstStyle/>
          <a:p>
            <a:r>
              <a:rPr lang="sr-Latn-ME" dirty="0"/>
              <a:t>N-</a:t>
            </a:r>
            <a:r>
              <a:rPr lang="sr-Cyrl-ME" dirty="0"/>
              <a:t>канални</a:t>
            </a:r>
            <a:endParaRPr lang="en-US" dirty="0"/>
          </a:p>
        </p:txBody>
      </p:sp>
      <p:pic>
        <p:nvPicPr>
          <p:cNvPr id="1026" name="Picture 2" descr="enhancement mode mosfet curv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412776"/>
            <a:ext cx="4896544" cy="40804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ME" dirty="0"/>
              <a:t>Излазна карактеристика </a:t>
            </a:r>
            <a:r>
              <a:rPr lang="sr-Latn-ME" dirty="0"/>
              <a:t>N </a:t>
            </a:r>
            <a:r>
              <a:rPr lang="sr-Cyrl-ME" dirty="0"/>
              <a:t>каналног </a:t>
            </a:r>
            <a:r>
              <a:rPr lang="sr-Latn-ME" dirty="0"/>
              <a:t>MOSFET </a:t>
            </a:r>
            <a:r>
              <a:rPr lang="sr-Cyrl-ME" dirty="0"/>
              <a:t>транзистора са уграђеним каналом</a:t>
            </a:r>
            <a:endParaRPr lang="en-US" dirty="0"/>
          </a:p>
        </p:txBody>
      </p:sp>
      <p:pic>
        <p:nvPicPr>
          <p:cNvPr id="31746" name="Picture 2" descr="depletion mode mosfe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196752"/>
            <a:ext cx="6336704" cy="50792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ME" dirty="0"/>
              <a:t>Да ли транзистор може да проведе у зависности од напона на </a:t>
            </a:r>
            <a:r>
              <a:rPr lang="sr-Latn-ME" dirty="0"/>
              <a:t>BE/GS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2952264"/>
              </p:ext>
            </p:extLst>
          </p:nvPr>
        </p:nvGraphicFramePr>
        <p:xfrm>
          <a:off x="457200" y="1600200"/>
          <a:ext cx="8229600" cy="3672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Транзистор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негативан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позитиван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ME" dirty="0"/>
                        <a:t>NPN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Не проводи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Не проводи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Проводи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ME" dirty="0"/>
                        <a:t>PNP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Проводи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Не проводи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Не проводи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ME" dirty="0"/>
                        <a:t>MOSFET N-</a:t>
                      </a:r>
                      <a:r>
                        <a:rPr lang="sr-Cyrl-ME" dirty="0"/>
                        <a:t>канал</a:t>
                      </a:r>
                      <a:r>
                        <a:rPr lang="sr-Cyrl-ME" baseline="0" dirty="0"/>
                        <a:t> индукован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Не проводи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Не</a:t>
                      </a:r>
                      <a:r>
                        <a:rPr lang="sr-Cyrl-ME" baseline="0" dirty="0"/>
                        <a:t> проводи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Проводи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dirty="0"/>
                        <a:t>MOSFET P-</a:t>
                      </a:r>
                      <a:r>
                        <a:rPr lang="sr-Cyrl-ME" dirty="0"/>
                        <a:t>канал</a:t>
                      </a:r>
                      <a:r>
                        <a:rPr lang="sr-Cyrl-ME" baseline="0" dirty="0"/>
                        <a:t> индукован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Проводи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Не проводи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Не проводи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ME" dirty="0"/>
                        <a:t>MOSFET N-</a:t>
                      </a:r>
                      <a:r>
                        <a:rPr lang="sr-Cyrl-ME" dirty="0"/>
                        <a:t>канал</a:t>
                      </a:r>
                      <a:r>
                        <a:rPr lang="sr-Cyrl-ME" baseline="0" dirty="0"/>
                        <a:t> уграђен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Слабије проводи/</a:t>
                      </a:r>
                    </a:p>
                    <a:p>
                      <a:pPr algn="ctr"/>
                      <a:r>
                        <a:rPr lang="sr-Cyrl-ME" dirty="0"/>
                        <a:t>Не проводи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Проводи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Боље проводи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ME" dirty="0"/>
                        <a:t>MOSFET P-</a:t>
                      </a:r>
                      <a:r>
                        <a:rPr lang="sr-Cyrl-ME" dirty="0"/>
                        <a:t>канал</a:t>
                      </a:r>
                      <a:r>
                        <a:rPr lang="sr-Cyrl-ME" baseline="0" dirty="0"/>
                        <a:t> уграђен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ME" dirty="0"/>
                        <a:t>Боље проводи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Проводи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Слабије проводи/</a:t>
                      </a:r>
                    </a:p>
                    <a:p>
                      <a:pPr algn="ctr"/>
                      <a:r>
                        <a:rPr lang="sr-Cyrl-ME" dirty="0"/>
                        <a:t>Не проводи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5B5F060-D1E0-45DC-9254-C7D0C9F12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Симболи</a:t>
            </a:r>
          </a:p>
        </p:txBody>
      </p:sp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DDA9B7AC-E2A8-4A38-B3FF-6E0E5D5D99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3651674"/>
              </p:ext>
            </p:extLst>
          </p:nvPr>
        </p:nvGraphicFramePr>
        <p:xfrm>
          <a:off x="1403648" y="1700808"/>
          <a:ext cx="6059016" cy="4391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9672">
                  <a:extLst>
                    <a:ext uri="{9D8B030D-6E8A-4147-A177-3AD203B41FA5}">
                      <a16:colId xmlns:a16="http://schemas.microsoft.com/office/drawing/2014/main" val="498825124"/>
                    </a:ext>
                  </a:extLst>
                </a:gridCol>
                <a:gridCol w="2019672">
                  <a:extLst>
                    <a:ext uri="{9D8B030D-6E8A-4147-A177-3AD203B41FA5}">
                      <a16:colId xmlns:a16="http://schemas.microsoft.com/office/drawing/2014/main" val="3170040496"/>
                    </a:ext>
                  </a:extLst>
                </a:gridCol>
                <a:gridCol w="2019672">
                  <a:extLst>
                    <a:ext uri="{9D8B030D-6E8A-4147-A177-3AD203B41FA5}">
                      <a16:colId xmlns:a16="http://schemas.microsoft.com/office/drawing/2014/main" val="3402606035"/>
                    </a:ext>
                  </a:extLst>
                </a:gridCol>
              </a:tblGrid>
              <a:tr h="1027859">
                <a:tc>
                  <a:txBody>
                    <a:bodyPr/>
                    <a:lstStyle/>
                    <a:p>
                      <a:pPr algn="ctr"/>
                      <a:endParaRPr lang="sr-Cyrl-M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Са уграђеним каналом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Са индукованим каналом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50769095"/>
                  </a:ext>
                </a:extLst>
              </a:tr>
              <a:tr h="1682070">
                <a:tc>
                  <a:txBody>
                    <a:bodyPr/>
                    <a:lstStyle/>
                    <a:p>
                      <a:pPr algn="ctr"/>
                      <a:r>
                        <a:rPr lang="sr-Latn-ME" dirty="0"/>
                        <a:t>N-</a:t>
                      </a:r>
                      <a:r>
                        <a:rPr lang="sr-Cyrl-ME" dirty="0"/>
                        <a:t>канални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sr-Cyrl-M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sr-Cyrl-M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443531"/>
                  </a:ext>
                </a:extLst>
              </a:tr>
              <a:tr h="1682070">
                <a:tc>
                  <a:txBody>
                    <a:bodyPr/>
                    <a:lstStyle/>
                    <a:p>
                      <a:pPr algn="ctr"/>
                      <a:r>
                        <a:rPr lang="sr-Latn-ME" dirty="0"/>
                        <a:t>P-</a:t>
                      </a:r>
                      <a:r>
                        <a:rPr lang="sr-Cyrl-ME" dirty="0"/>
                        <a:t>канални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sr-Cyrl-M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sr-Cyrl-M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9181093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25FECC5C-C9B8-4860-9509-D75CD1B01B6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06280" y="3029475"/>
            <a:ext cx="781159" cy="10002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AF9E57-DC16-4306-8FC0-71F03C7F2D5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20631" y="4763270"/>
            <a:ext cx="733527" cy="9812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4FF7BF-A490-44DC-A4BC-634D921B8E2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5915" y="4753744"/>
            <a:ext cx="790685" cy="99073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958E949-EFC9-40B4-8248-114F71F2C7B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13040" y="2947441"/>
            <a:ext cx="914528" cy="106694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532</Words>
  <Application>Microsoft Office PowerPoint</Application>
  <PresentationFormat>Projekcija na ekranu (4:3)</PresentationFormat>
  <Paragraphs>221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17</vt:i4>
      </vt:variant>
    </vt:vector>
  </HeadingPairs>
  <TitlesOfParts>
    <vt:vector size="18" baseType="lpstr">
      <vt:lpstr>Office Theme</vt:lpstr>
      <vt:lpstr>MOSFET транзистори</vt:lpstr>
      <vt:lpstr>FET транзистори</vt:lpstr>
      <vt:lpstr>MOSFET</vt:lpstr>
      <vt:lpstr>MOSFET са индукованим N каналом</vt:lpstr>
      <vt:lpstr>Принцип формирања канала</vt:lpstr>
      <vt:lpstr>MOSFET са индукованим каналом (N-тип)</vt:lpstr>
      <vt:lpstr>MOSFET са индукованим P каналом</vt:lpstr>
      <vt:lpstr>Принцип формирања канала</vt:lpstr>
      <vt:lpstr>MOSFET са индукованим каналом (P-тип)</vt:lpstr>
      <vt:lpstr>MOSFET са уграђеним N каналом</vt:lpstr>
      <vt:lpstr>MOSFET са уграђеним каналом</vt:lpstr>
      <vt:lpstr>MOSFET са уграђеним каналом P-канал</vt:lpstr>
      <vt:lpstr>MOSFET са уграђеним каналом</vt:lpstr>
      <vt:lpstr>Излазна карактеристика MOSFET са индукованим каналом</vt:lpstr>
      <vt:lpstr>Излазна карактеристика N каналног MOSFET транзистора са уграђеним каналом</vt:lpstr>
      <vt:lpstr>Да ли транзистор може да проведе у зависности од напона на BE/GS</vt:lpstr>
      <vt:lpstr>Симболи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FET и MOSFET транзистори</dc:title>
  <dc:creator>Blazo</dc:creator>
  <cp:lastModifiedBy>Блажо Ђуровић</cp:lastModifiedBy>
  <cp:revision>25</cp:revision>
  <dcterms:created xsi:type="dcterms:W3CDTF">2020-03-02T22:51:36Z</dcterms:created>
  <dcterms:modified xsi:type="dcterms:W3CDTF">2022-10-20T09:57:57Z</dcterms:modified>
</cp:coreProperties>
</file>